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63" r:id="rId2"/>
    <p:sldId id="264" r:id="rId3"/>
    <p:sldId id="265" r:id="rId4"/>
    <p:sldId id="266" r:id="rId5"/>
    <p:sldId id="267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3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2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9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android/tutorial/helloworld/decl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49896" y="6409453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5460" y="6409452"/>
            <a:ext cx="1066800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F14C4B3A-3BFE-425B-848E-63314BCC01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001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7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3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9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0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4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8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3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6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components/intents-filters.html" TargetMode="External"/><Relationship Id="rId2" Type="http://schemas.openxmlformats.org/officeDocument/2006/relationships/hyperlink" Target="http://developer.android.com/reference/android/content/BroadcastReceiv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android/support/v4/content/LocalBroadcastManager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Receivers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Broadcast Receivers are one of four components of an App (other three are Activity, Services and Content Providers</a:t>
            </a:r>
            <a:r>
              <a:rPr lang="en-US" dirty="0" smtClean="0"/>
              <a:t>).</a:t>
            </a:r>
          </a:p>
          <a:p>
            <a:r>
              <a:rPr lang="en-US" dirty="0"/>
              <a:t>Respond to system wide announcements. Announcements can be generated by the Android system or other apps.</a:t>
            </a:r>
          </a:p>
          <a:p>
            <a:r>
              <a:rPr lang="en-US" dirty="0"/>
              <a:t>Examples of system generated announcements:  Screen turned off, battery is low, picture captured etc.</a:t>
            </a:r>
          </a:p>
          <a:p>
            <a:r>
              <a:rPr lang="en-US" dirty="0"/>
              <a:t>Apps can also generate custom broadcasts by calling </a:t>
            </a:r>
            <a:r>
              <a:rPr lang="en-US" dirty="0" err="1"/>
              <a:t>Context.sendBroadcast</a:t>
            </a:r>
            <a:r>
              <a:rPr lang="en-US" dirty="0"/>
              <a:t>() method and passing an intent as a parameter. </a:t>
            </a:r>
          </a:p>
          <a:p>
            <a:r>
              <a:rPr lang="en-US" dirty="0"/>
              <a:t>To listen to broadcasts we need to register a receiver. This can be done: </a:t>
            </a:r>
          </a:p>
          <a:p>
            <a:pPr lvl="1"/>
            <a:r>
              <a:rPr lang="en-US" dirty="0"/>
              <a:t>statically by declaring in the manifest file.</a:t>
            </a:r>
          </a:p>
          <a:p>
            <a:pPr lvl="1"/>
            <a:r>
              <a:rPr lang="en-US" dirty="0"/>
              <a:t>dynamically using method Context.registerReceiver() and passing an instance of class extending </a:t>
            </a:r>
            <a:r>
              <a:rPr lang="en-US" dirty="0" err="1"/>
              <a:t>BroadcastReceiver</a:t>
            </a:r>
            <a:r>
              <a:rPr lang="en-US" dirty="0"/>
              <a:t> class.</a:t>
            </a:r>
          </a:p>
          <a:p>
            <a:r>
              <a:rPr lang="en-US" dirty="0" err="1"/>
              <a:t>BroadcastReceiver.onReceive</a:t>
            </a:r>
            <a:r>
              <a:rPr lang="en-US" dirty="0"/>
              <a:t>() method is invoked whenever a broadcast with intent matches our receiver’s filter.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android/receiver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1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8"/>
          </a:xfrm>
        </p:spPr>
        <p:txBody>
          <a:bodyPr/>
          <a:lstStyle/>
          <a:p>
            <a:r>
              <a:rPr lang="en-US" dirty="0"/>
              <a:t>The app instantiates a class which extends </a:t>
            </a:r>
            <a:r>
              <a:rPr lang="en-US" dirty="0" err="1"/>
              <a:t>BroadcastReciever</a:t>
            </a:r>
            <a:r>
              <a:rPr lang="en-US" dirty="0"/>
              <a:t> </a:t>
            </a:r>
            <a:r>
              <a:rPr lang="en-US" dirty="0" smtClean="0"/>
              <a:t>class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prstClr val="black"/>
              </a:buClr>
              <a:buSzPct val="122222"/>
              <a:buNone/>
            </a:pPr>
            <a:r>
              <a:rPr lang="en-GB" sz="1100" b="1" kern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private final </a:t>
            </a:r>
            <a:r>
              <a:rPr lang="en-GB" sz="1100" b="1" kern="0" dirty="0" err="1">
                <a:solidFill>
                  <a:srgbClr val="3E7E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BroadcastReceiver</a:t>
            </a:r>
            <a:r>
              <a:rPr lang="en-GB" sz="1100" b="1" kern="0" dirty="0">
                <a:solidFill>
                  <a:srgbClr val="3E7E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GB" sz="1100" kern="0" dirty="0" err="1">
                <a:solidFill>
                  <a:srgbClr val="566874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broadcastReceiver</a:t>
            </a:r>
            <a:r>
              <a:rPr lang="en-GB" sz="1100" kern="0" dirty="0">
                <a:solidFill>
                  <a:srgbClr val="566874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GB" sz="1100" kern="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= </a:t>
            </a:r>
            <a:r>
              <a:rPr lang="en-GB" sz="1100" b="1" kern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new </a:t>
            </a:r>
            <a:r>
              <a:rPr lang="en-GB" sz="1100" b="1" kern="0" dirty="0" err="1">
                <a:solidFill>
                  <a:srgbClr val="3E7E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BroadcastReceiver</a:t>
            </a:r>
            <a:r>
              <a:rPr lang="en-GB" sz="1100" kern="0" dirty="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 {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prstClr val="black"/>
              </a:buClr>
              <a:buSzPct val="122222"/>
              <a:buNone/>
            </a:pPr>
            <a:r>
              <a:rPr lang="en-GB" sz="1100" kern="0" dirty="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</a:t>
            </a:r>
            <a:r>
              <a:rPr lang="en-GB" sz="1100" b="1" kern="0" dirty="0">
                <a:solidFill>
                  <a:srgbClr val="7F9FB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@Override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prstClr val="black"/>
              </a:buClr>
              <a:buSzPct val="122222"/>
              <a:buNone/>
            </a:pPr>
            <a:r>
              <a:rPr lang="en-GB" sz="1100" b="1" kern="0" dirty="0">
                <a:solidFill>
                  <a:srgbClr val="7F9FB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</a:t>
            </a:r>
            <a:r>
              <a:rPr lang="en-GB" sz="1100" b="1" kern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public void </a:t>
            </a:r>
            <a:r>
              <a:rPr lang="en-GB" sz="1100" kern="0" dirty="0" err="1">
                <a:solidFill>
                  <a:srgbClr val="17059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onReceive</a:t>
            </a:r>
            <a:r>
              <a:rPr lang="en-GB" sz="1100" kern="0" dirty="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</a:t>
            </a:r>
            <a:r>
              <a:rPr lang="en-GB" sz="1100" b="1" kern="0" dirty="0">
                <a:solidFill>
                  <a:srgbClr val="3E7E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Context </a:t>
            </a:r>
            <a:r>
              <a:rPr lang="en-GB" sz="1100" i="1" kern="0" dirty="0" err="1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context</a:t>
            </a:r>
            <a:r>
              <a:rPr lang="en-GB" sz="1100" kern="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, </a:t>
            </a:r>
            <a:r>
              <a:rPr lang="en-GB" sz="1100" b="1" kern="0" dirty="0">
                <a:solidFill>
                  <a:srgbClr val="3E7E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Intent </a:t>
            </a:r>
            <a:r>
              <a:rPr lang="en-GB" sz="1100" i="1" kern="0" dirty="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intent</a:t>
            </a:r>
            <a:r>
              <a:rPr lang="en-GB" sz="1100" kern="0" dirty="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 {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prstClr val="black"/>
              </a:buClr>
              <a:buSzPct val="122222"/>
              <a:buNone/>
            </a:pPr>
            <a:r>
              <a:rPr lang="en-GB" sz="1100" kern="0" dirty="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//Code to execute when broadcast is received.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prstClr val="black"/>
              </a:buClr>
              <a:buSzPct val="122222"/>
              <a:buNone/>
            </a:pPr>
            <a:r>
              <a:rPr lang="en-GB" sz="1100" kern="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</a:t>
            </a:r>
            <a:r>
              <a:rPr lang="en-GB" sz="1100" kern="0" dirty="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prstClr val="black"/>
              </a:buClr>
              <a:buSzPct val="122222"/>
              <a:buNone/>
            </a:pPr>
            <a:r>
              <a:rPr lang="en-GB" sz="1100" kern="0" dirty="0" smtClean="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  <a:r>
              <a:rPr lang="en-GB" sz="1100" kern="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;</a:t>
            </a:r>
            <a:endParaRPr lang="en-US" sz="1100" dirty="0" smtClean="0"/>
          </a:p>
          <a:p>
            <a:r>
              <a:rPr lang="en-US" dirty="0" smtClean="0"/>
              <a:t>Register </a:t>
            </a:r>
            <a:r>
              <a:rPr lang="en-US" dirty="0"/>
              <a:t>receiver in </a:t>
            </a:r>
            <a:r>
              <a:rPr lang="en-US" dirty="0" err="1"/>
              <a:t>onResume</a:t>
            </a:r>
            <a:r>
              <a:rPr lang="en-US" dirty="0"/>
              <a:t>() callback method</a:t>
            </a:r>
            <a:r>
              <a:rPr lang="en-US" dirty="0" smtClean="0"/>
              <a:t>.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prstClr val="black"/>
              </a:buClr>
              <a:buSzPct val="122222"/>
              <a:buNone/>
            </a:pPr>
            <a:r>
              <a:rPr lang="en-GB" sz="1100" b="1" kern="0" dirty="0" err="1">
                <a:solidFill>
                  <a:srgbClr val="3E7E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IntentFilter</a:t>
            </a:r>
            <a:r>
              <a:rPr lang="en-GB" sz="1100" b="1" kern="0" dirty="0">
                <a:solidFill>
                  <a:srgbClr val="3E7E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GB" sz="1100" kern="0" dirty="0" err="1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intentFilterWiFi</a:t>
            </a:r>
            <a:r>
              <a:rPr lang="en-GB" sz="1100" kern="0" dirty="0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GB" sz="1100" kern="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= </a:t>
            </a:r>
            <a:r>
              <a:rPr lang="en-GB" sz="1100" b="1" kern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new </a:t>
            </a:r>
            <a:r>
              <a:rPr lang="en-GB" sz="1100" kern="0" dirty="0" err="1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IntentFilter</a:t>
            </a:r>
            <a:r>
              <a:rPr lang="en-GB" sz="1100" kern="0" dirty="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</a:t>
            </a:r>
            <a:r>
              <a:rPr lang="en-GB" sz="1100" kern="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;                        // Instantiate new </a:t>
            </a:r>
            <a:r>
              <a:rPr lang="en-GB" sz="1100" kern="0" dirty="0" err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IntentFilter</a:t>
            </a:r>
            <a:r>
              <a:rPr lang="en-GB" sz="1100" kern="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Class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prstClr val="black"/>
              </a:buClr>
              <a:buSzPct val="122222"/>
              <a:buNone/>
            </a:pPr>
            <a:r>
              <a:rPr lang="en-GB" sz="1100" kern="0" dirty="0" err="1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intentFilterWiFi</a:t>
            </a:r>
            <a:r>
              <a:rPr lang="en-GB" sz="1100" kern="0" dirty="0" err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.</a:t>
            </a:r>
            <a:r>
              <a:rPr lang="en-GB" sz="1100" kern="0" dirty="0" err="1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addAction</a:t>
            </a:r>
            <a:r>
              <a:rPr lang="en-GB" sz="1100" kern="0" dirty="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</a:t>
            </a:r>
            <a:r>
              <a:rPr lang="en-GB" sz="1100" b="1" kern="0" dirty="0" err="1">
                <a:solidFill>
                  <a:srgbClr val="3E7E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WifiManager</a:t>
            </a:r>
            <a:r>
              <a:rPr lang="en-GB" sz="1100" kern="0" dirty="0" err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.</a:t>
            </a:r>
            <a:r>
              <a:rPr lang="en-GB" sz="1100" b="1" kern="0" dirty="0" err="1">
                <a:solidFill>
                  <a:srgbClr val="05314D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WIFI_STATE_CHANGED_ACTION</a:t>
            </a:r>
            <a:r>
              <a:rPr lang="en-GB" sz="1100" kern="0" dirty="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</a:t>
            </a:r>
            <a:r>
              <a:rPr lang="en-GB" sz="1100" kern="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;         // Specify the type of broadcast to listen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prstClr val="black"/>
              </a:buClr>
              <a:buSzPct val="122222"/>
              <a:buNone/>
            </a:pPr>
            <a:r>
              <a:rPr lang="en-GB" sz="1100" kern="0" dirty="0" err="1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registerReceiver</a:t>
            </a:r>
            <a:r>
              <a:rPr lang="en-GB" sz="1100" kern="0" dirty="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</a:t>
            </a:r>
            <a:r>
              <a:rPr lang="en-GB" sz="1100" kern="0" dirty="0" err="1">
                <a:solidFill>
                  <a:srgbClr val="566874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broadcastReceiverWiFi</a:t>
            </a:r>
            <a:r>
              <a:rPr lang="en-GB" sz="1100" kern="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, </a:t>
            </a:r>
            <a:r>
              <a:rPr lang="en-GB" sz="1100" kern="0" dirty="0" err="1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intentFilterWiFi</a:t>
            </a:r>
            <a:r>
              <a:rPr lang="en-GB" sz="1100" kern="0" dirty="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</a:t>
            </a:r>
            <a:r>
              <a:rPr lang="en-GB" sz="1100" kern="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;                 // Register the receiver. </a:t>
            </a:r>
            <a:endParaRPr lang="en-GB" sz="1100" kern="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prstClr val="black"/>
              </a:buClr>
              <a:buSzPct val="122222"/>
              <a:buNone/>
            </a:pPr>
            <a:endParaRPr lang="en-GB" sz="1100" kern="0" dirty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r>
              <a:rPr lang="en-US" dirty="0" smtClean="0"/>
              <a:t>Unregister </a:t>
            </a:r>
            <a:r>
              <a:rPr lang="en-US" dirty="0"/>
              <a:t>the receiver in </a:t>
            </a:r>
            <a:r>
              <a:rPr lang="en-US" dirty="0" err="1"/>
              <a:t>onPause</a:t>
            </a:r>
            <a:r>
              <a:rPr lang="en-US" dirty="0"/>
              <a:t>() callback method to conserve resources</a:t>
            </a:r>
            <a:r>
              <a:rPr lang="en-US" dirty="0" smtClean="0"/>
              <a:t>.</a:t>
            </a:r>
          </a:p>
          <a:p>
            <a:pPr marL="0" lvl="0" indent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prstClr val="black"/>
              </a:buClr>
              <a:buSzPct val="110000"/>
              <a:buNone/>
            </a:pPr>
            <a:r>
              <a:rPr lang="en-GB" sz="1100" kern="0" dirty="0" err="1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unregisterReceiver</a:t>
            </a:r>
            <a:r>
              <a:rPr lang="en-GB" sz="1100" kern="0" dirty="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</a:t>
            </a:r>
            <a:r>
              <a:rPr lang="en-GB" sz="1100" kern="0" dirty="0" err="1">
                <a:solidFill>
                  <a:srgbClr val="566874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broadcastReceiverWiFi</a:t>
            </a:r>
            <a:r>
              <a:rPr lang="en-GB" sz="1100" kern="0" dirty="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</a:t>
            </a:r>
            <a:r>
              <a:rPr lang="en-GB" sz="1100" kern="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;</a:t>
            </a:r>
          </a:p>
          <a:p>
            <a:r>
              <a:rPr lang="en-US" dirty="0" smtClean="0"/>
              <a:t>Send custom </a:t>
            </a:r>
            <a:r>
              <a:rPr lang="en-US" dirty="0"/>
              <a:t>broadcast in our app</a:t>
            </a:r>
            <a:r>
              <a:rPr lang="en-US" dirty="0" smtClean="0"/>
              <a:t>.</a:t>
            </a:r>
          </a:p>
          <a:p>
            <a:pPr marL="457200" lvl="0" indent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prstClr val="black"/>
              </a:buClr>
              <a:buSzPct val="122222"/>
              <a:buNone/>
            </a:pPr>
            <a:r>
              <a:rPr lang="en-GB" sz="1100" b="1" kern="0" dirty="0">
                <a:solidFill>
                  <a:srgbClr val="3E7E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Intent </a:t>
            </a:r>
            <a:r>
              <a:rPr lang="en-GB" sz="1100" kern="0" dirty="0" err="1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intent</a:t>
            </a:r>
            <a:r>
              <a:rPr lang="en-GB" sz="1100" kern="0" dirty="0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GB" sz="1100" kern="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= </a:t>
            </a:r>
            <a:r>
              <a:rPr lang="en-GB" sz="1100" b="1" kern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new </a:t>
            </a:r>
            <a:r>
              <a:rPr lang="en-GB" sz="1100" kern="0" dirty="0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Intent</a:t>
            </a:r>
            <a:r>
              <a:rPr lang="en-GB" sz="1100" kern="0" dirty="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</a:t>
            </a:r>
            <a:r>
              <a:rPr lang="en-GB" sz="1100" kern="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;                                            //Instantiate Intent Class</a:t>
            </a:r>
          </a:p>
          <a:p>
            <a:pPr marL="457200" lvl="0" indent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prstClr val="black"/>
              </a:buClr>
              <a:buSzPct val="122222"/>
              <a:buNone/>
            </a:pPr>
            <a:r>
              <a:rPr lang="en-GB" sz="1100" kern="0" dirty="0" err="1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intent</a:t>
            </a:r>
            <a:r>
              <a:rPr lang="en-GB" sz="1100" kern="0" dirty="0" err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.</a:t>
            </a:r>
            <a:r>
              <a:rPr lang="en-GB" sz="1100" kern="0" dirty="0" err="1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setAction</a:t>
            </a:r>
            <a:r>
              <a:rPr lang="en-GB" sz="1100" kern="0" dirty="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</a:t>
            </a:r>
            <a:r>
              <a:rPr lang="en-GB" sz="1100" kern="0" dirty="0" err="1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getPackageName</a:t>
            </a:r>
            <a:r>
              <a:rPr lang="en-GB" sz="1100" kern="0" dirty="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 </a:t>
            </a:r>
            <a:r>
              <a:rPr lang="en-GB" sz="1100" kern="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+ </a:t>
            </a:r>
            <a:r>
              <a:rPr lang="en-GB" sz="1100" b="1" kern="0" dirty="0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".</a:t>
            </a:r>
            <a:r>
              <a:rPr lang="en-GB" sz="1100" b="1" kern="0" dirty="0" err="1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uniqueIntentCustom</a:t>
            </a:r>
            <a:r>
              <a:rPr lang="en-GB" sz="1100" b="1" kern="0" dirty="0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"</a:t>
            </a:r>
            <a:r>
              <a:rPr lang="en-GB" sz="1100" kern="0" dirty="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</a:t>
            </a:r>
            <a:r>
              <a:rPr lang="en-GB" sz="1100" kern="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;              //Specify the intent action that other apps </a:t>
            </a:r>
          </a:p>
          <a:p>
            <a:pPr marL="457200" lvl="0" indent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prstClr val="black"/>
              </a:buClr>
              <a:buSzPct val="122222"/>
              <a:buNone/>
            </a:pPr>
            <a:r>
              <a:rPr lang="en-GB" sz="1100" kern="0" dirty="0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                                                                      </a:t>
            </a:r>
            <a:r>
              <a:rPr lang="en-GB" sz="1100" kern="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//should use to receive this broadcast</a:t>
            </a:r>
          </a:p>
          <a:p>
            <a:pPr marL="457200" lvl="0" indent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prstClr val="black"/>
              </a:buClr>
              <a:buSzPct val="122222"/>
              <a:buNone/>
            </a:pPr>
            <a:r>
              <a:rPr lang="en-GB" sz="1100" kern="0" dirty="0" err="1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sendBroadcast</a:t>
            </a:r>
            <a:r>
              <a:rPr lang="en-GB" sz="1100" kern="0" dirty="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</a:t>
            </a:r>
            <a:r>
              <a:rPr lang="en-GB" sz="1100" kern="0" dirty="0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intent</a:t>
            </a:r>
            <a:r>
              <a:rPr lang="en-GB" sz="1100" kern="0" dirty="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</a:t>
            </a:r>
            <a:r>
              <a:rPr lang="en-GB" sz="1100" kern="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;                                                   //Broadcast using </a:t>
            </a:r>
            <a:r>
              <a:rPr lang="en-GB" sz="1100" kern="0" dirty="0" err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sendBroadcast</a:t>
            </a:r>
            <a:r>
              <a:rPr lang="en-GB" sz="1100" kern="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 method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android/receiver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3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875" y="365126"/>
            <a:ext cx="10515600" cy="5811838"/>
          </a:xfrm>
        </p:spPr>
        <p:txBody>
          <a:bodyPr/>
          <a:lstStyle/>
          <a:p>
            <a:r>
              <a:rPr lang="en-US" dirty="0" smtClean="0"/>
              <a:t>The app sends and receives one custom broadcast (click button) and receives two system broadcasts(BT and Wi-Fi).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android/receiver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Shape 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7650" y="2245490"/>
            <a:ext cx="2388682" cy="39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6901" y="2245532"/>
            <a:ext cx="2388657" cy="3931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7043" y="2245490"/>
            <a:ext cx="2388682" cy="393146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65"/>
          <p:cNvSpPr txBox="1"/>
          <p:nvPr/>
        </p:nvSpPr>
        <p:spPr>
          <a:xfrm>
            <a:off x="1151441" y="1683487"/>
            <a:ext cx="1901100" cy="52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dirty="0">
                <a:solidFill>
                  <a:schemeClr val="dk2"/>
                </a:solidFill>
              </a:rPr>
              <a:t>App start screen</a:t>
            </a:r>
          </a:p>
        </p:txBody>
      </p:sp>
      <p:sp>
        <p:nvSpPr>
          <p:cNvPr id="11" name="Shape 66"/>
          <p:cNvSpPr txBox="1"/>
          <p:nvPr/>
        </p:nvSpPr>
        <p:spPr>
          <a:xfrm>
            <a:off x="4901684" y="1534987"/>
            <a:ext cx="2159399" cy="66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dirty="0">
                <a:solidFill>
                  <a:schemeClr val="dk2"/>
                </a:solidFill>
              </a:rPr>
              <a:t>After turning on Bluetooth and </a:t>
            </a:r>
            <a:r>
              <a:rPr lang="en-GB" dirty="0" smtClean="0">
                <a:solidFill>
                  <a:schemeClr val="dk2"/>
                </a:solidFill>
              </a:rPr>
              <a:t>Wi-Fi </a:t>
            </a:r>
            <a:endParaRPr lang="en-GB" dirty="0">
              <a:solidFill>
                <a:schemeClr val="dk2"/>
              </a:solidFill>
            </a:endParaRPr>
          </a:p>
        </p:txBody>
      </p:sp>
      <p:sp>
        <p:nvSpPr>
          <p:cNvPr id="12" name="Shape 67"/>
          <p:cNvSpPr txBox="1"/>
          <p:nvPr/>
        </p:nvSpPr>
        <p:spPr>
          <a:xfrm>
            <a:off x="9048879" y="1534987"/>
            <a:ext cx="1964700" cy="66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dirty="0">
                <a:solidFill>
                  <a:schemeClr val="dk2"/>
                </a:solidFill>
              </a:rPr>
              <a:t>After sending custom broadcast</a:t>
            </a:r>
          </a:p>
        </p:txBody>
      </p:sp>
    </p:spTree>
    <p:extLst>
      <p:ext uri="{BB962C8B-B14F-4D97-AF65-F5344CB8AC3E}">
        <p14:creationId xmlns:p14="http://schemas.microsoft.com/office/powerpoint/2010/main" val="323374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8"/>
          </a:xfrm>
        </p:spPr>
        <p:txBody>
          <a:bodyPr>
            <a:normAutofit/>
          </a:bodyPr>
          <a:lstStyle/>
          <a:p>
            <a:r>
              <a:rPr lang="en-US" dirty="0"/>
              <a:t>Two major classes of broadcasts.</a:t>
            </a:r>
          </a:p>
          <a:p>
            <a:pPr lvl="1"/>
            <a:r>
              <a:rPr lang="en-US" dirty="0"/>
              <a:t>Normal Broadcasts: use </a:t>
            </a:r>
            <a:r>
              <a:rPr lang="en-US" dirty="0" err="1"/>
              <a:t>Context.sendBroadcast</a:t>
            </a:r>
            <a:r>
              <a:rPr lang="en-US" dirty="0"/>
              <a:t>() method.</a:t>
            </a:r>
          </a:p>
          <a:p>
            <a:pPr lvl="2"/>
            <a:r>
              <a:rPr lang="en-US" dirty="0"/>
              <a:t>Asynchronous.</a:t>
            </a:r>
          </a:p>
          <a:p>
            <a:pPr lvl="2"/>
            <a:r>
              <a:rPr lang="en-US" dirty="0"/>
              <a:t>All the receivers of this broadcast are executed in undefined order. </a:t>
            </a:r>
          </a:p>
          <a:p>
            <a:pPr lvl="2"/>
            <a:r>
              <a:rPr lang="en-US" dirty="0"/>
              <a:t>Receivers cannot use result or abort the broadcast. </a:t>
            </a:r>
          </a:p>
          <a:p>
            <a:pPr lvl="2"/>
            <a:r>
              <a:rPr lang="en-US" dirty="0"/>
              <a:t>Advantages: Efficient, simple to use.</a:t>
            </a:r>
          </a:p>
          <a:p>
            <a:pPr lvl="1"/>
            <a:r>
              <a:rPr lang="en-US" dirty="0"/>
              <a:t>Ordered Broadcasts: use </a:t>
            </a:r>
            <a:r>
              <a:rPr lang="en-US" dirty="0" err="1"/>
              <a:t>Context.sendOrderedBroadcast</a:t>
            </a:r>
            <a:r>
              <a:rPr lang="en-US" dirty="0"/>
              <a:t>() method.</a:t>
            </a:r>
          </a:p>
          <a:p>
            <a:pPr lvl="2"/>
            <a:r>
              <a:rPr lang="en-US" dirty="0"/>
              <a:t>Broadcast are delivered one at a time based on priority. </a:t>
            </a:r>
          </a:p>
          <a:p>
            <a:pPr lvl="2"/>
            <a:r>
              <a:rPr lang="en-US" dirty="0"/>
              <a:t>Each receiver can propagate result to next receiver.</a:t>
            </a:r>
          </a:p>
          <a:p>
            <a:pPr lvl="2"/>
            <a:r>
              <a:rPr lang="en-US" dirty="0"/>
              <a:t>Receivers can abort the broadcast and prevent next receiver from receiving.</a:t>
            </a:r>
          </a:p>
          <a:p>
            <a:r>
              <a:rPr lang="en-US" dirty="0"/>
              <a:t>LocalBroadcastManager - Used to send intents to local objects within the app process.</a:t>
            </a:r>
          </a:p>
          <a:p>
            <a:pPr lvl="1"/>
            <a:r>
              <a:rPr lang="en-US" dirty="0"/>
              <a:t>We know the data we are sending within our app.</a:t>
            </a:r>
          </a:p>
          <a:p>
            <a:pPr lvl="1"/>
            <a:r>
              <a:rPr lang="en-US" dirty="0"/>
              <a:t>Other apps cannot broadcast to our app.</a:t>
            </a:r>
          </a:p>
          <a:p>
            <a:pPr lvl="1"/>
            <a:r>
              <a:rPr lang="en-US" dirty="0"/>
              <a:t>More efficient and secure compared to system wide broadcast.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android/receiver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2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>
                <a:hlinkClick r:id="rId2"/>
              </a:rPr>
              <a:t>BroadcastReceivers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Intents </a:t>
            </a:r>
            <a:r>
              <a:rPr lang="en-GB" dirty="0">
                <a:hlinkClick r:id="rId3"/>
              </a:rPr>
              <a:t>and Intent-Filters</a:t>
            </a:r>
          </a:p>
          <a:p>
            <a:r>
              <a:rPr lang="en-GB" dirty="0" err="1" smtClean="0">
                <a:hlinkClick r:id="rId4"/>
              </a:rPr>
              <a:t>LocalBroadcastManager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android/receiver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7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GB" dirty="0"/>
              <a:t>Exercise:</a:t>
            </a:r>
          </a:p>
          <a:p>
            <a:pPr>
              <a:spcBef>
                <a:spcPts val="0"/>
              </a:spcBef>
              <a:buNone/>
            </a:pPr>
            <a:r>
              <a:rPr lang="en-GB" dirty="0"/>
              <a:t>Nothing to do!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android/receiver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3DE859D7-EA71-4054-92DB-CFFB6FB13000}" vid="{6841A595-80E1-4478-9C1C-5BE5D8487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(1)</Template>
  <TotalTime>45</TotalTime>
  <Words>360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androidSlides</vt:lpstr>
      <vt:lpstr>Broadcast Receivers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Broadcast Receiver</dc:title>
  <dc:creator>Syed Khureshi</dc:creator>
  <cp:lastModifiedBy>Syed Khureshi</cp:lastModifiedBy>
  <cp:revision>6</cp:revision>
  <dcterms:created xsi:type="dcterms:W3CDTF">2015-09-13T05:08:00Z</dcterms:created>
  <dcterms:modified xsi:type="dcterms:W3CDTF">2015-09-13T05:53:42Z</dcterms:modified>
</cp:coreProperties>
</file>