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4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4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7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5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8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4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2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0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5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5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 Plan-Driven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Unnötige</a:t>
            </a:r>
            <a:r>
              <a:rPr lang="en-US" dirty="0" smtClean="0"/>
              <a:t> </a:t>
            </a:r>
            <a:r>
              <a:rPr lang="en-US" dirty="0" err="1" smtClean="0"/>
              <a:t>Sitzungen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vermieden</a:t>
            </a:r>
            <a:endParaRPr lang="en-US" dirty="0" smtClean="0"/>
          </a:p>
          <a:p>
            <a:r>
              <a:rPr lang="en-US" dirty="0" err="1" smtClean="0"/>
              <a:t>Klare</a:t>
            </a:r>
            <a:r>
              <a:rPr lang="en-US" dirty="0" smtClean="0"/>
              <a:t> </a:t>
            </a:r>
            <a:r>
              <a:rPr lang="en-US" dirty="0" err="1" smtClean="0"/>
              <a:t>Ziele</a:t>
            </a:r>
            <a:endParaRPr lang="en-US" dirty="0" smtClean="0"/>
          </a:p>
          <a:p>
            <a:r>
              <a:rPr lang="en-US" dirty="0" smtClean="0"/>
              <a:t>Milestones</a:t>
            </a:r>
          </a:p>
          <a:p>
            <a:r>
              <a:rPr lang="en-US" dirty="0" err="1" smtClean="0"/>
              <a:t>Resourcen</a:t>
            </a:r>
            <a:r>
              <a:rPr lang="en-US" dirty="0" smtClean="0"/>
              <a:t>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planbar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 plan-driven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Wenig</a:t>
            </a:r>
            <a:r>
              <a:rPr lang="en-US" dirty="0" smtClean="0"/>
              <a:t> Feedback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Kunden</a:t>
            </a:r>
            <a:endParaRPr lang="en-US" dirty="0" smtClean="0"/>
          </a:p>
          <a:p>
            <a:r>
              <a:rPr lang="en-US" dirty="0" err="1" smtClean="0"/>
              <a:t>Schwierig</a:t>
            </a:r>
            <a:r>
              <a:rPr lang="en-US" dirty="0" smtClean="0"/>
              <a:t> auf Changes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reagieren</a:t>
            </a:r>
            <a:endParaRPr lang="en-US" dirty="0" smtClean="0"/>
          </a:p>
          <a:p>
            <a:r>
              <a:rPr lang="en-US" dirty="0" err="1" smtClean="0"/>
              <a:t>Späte</a:t>
            </a:r>
            <a:r>
              <a:rPr lang="en-US" dirty="0" smtClean="0"/>
              <a:t> </a:t>
            </a:r>
            <a:r>
              <a:rPr lang="en-US" dirty="0" err="1" smtClean="0"/>
              <a:t>Änderungen</a:t>
            </a:r>
            <a:r>
              <a:rPr lang="en-US" dirty="0" smtClean="0"/>
              <a:t> </a:t>
            </a:r>
            <a:r>
              <a:rPr lang="en-US" dirty="0" err="1" smtClean="0"/>
              <a:t>teuer</a:t>
            </a:r>
            <a:endParaRPr lang="en-US" dirty="0" smtClean="0"/>
          </a:p>
          <a:p>
            <a:r>
              <a:rPr lang="en-US" dirty="0" smtClean="0"/>
              <a:t>Lange </a:t>
            </a:r>
            <a:r>
              <a:rPr lang="en-US" dirty="0" err="1" smtClean="0"/>
              <a:t>Konzept</a:t>
            </a:r>
            <a:r>
              <a:rPr lang="en-US" dirty="0" smtClean="0"/>
              <a:t>-Phase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3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 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Späte</a:t>
            </a:r>
            <a:r>
              <a:rPr lang="en-US" dirty="0" smtClean="0"/>
              <a:t> Changes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umsetzbar</a:t>
            </a:r>
            <a:endParaRPr lang="en-US" dirty="0" smtClean="0"/>
          </a:p>
          <a:p>
            <a:r>
              <a:rPr lang="en-US" dirty="0" err="1" smtClean="0"/>
              <a:t>Kurze</a:t>
            </a:r>
            <a:r>
              <a:rPr lang="en-US" dirty="0" smtClean="0"/>
              <a:t> </a:t>
            </a:r>
            <a:r>
              <a:rPr lang="en-US" dirty="0" err="1" smtClean="0"/>
              <a:t>Konzpetionsphase</a:t>
            </a:r>
            <a:endParaRPr lang="en-US" dirty="0"/>
          </a:p>
          <a:p>
            <a:r>
              <a:rPr lang="en-US" dirty="0" err="1"/>
              <a:t>s</a:t>
            </a:r>
            <a:r>
              <a:rPr lang="en-US" dirty="0" err="1" smtClean="0"/>
              <a:t>chneller</a:t>
            </a:r>
            <a:r>
              <a:rPr lang="en-US" dirty="0" smtClean="0"/>
              <a:t> &amp; </a:t>
            </a:r>
            <a:r>
              <a:rPr lang="en-US" dirty="0" err="1"/>
              <a:t>s</a:t>
            </a:r>
            <a:r>
              <a:rPr lang="en-US" dirty="0" err="1" smtClean="0"/>
              <a:t>ichtbarer</a:t>
            </a:r>
            <a:r>
              <a:rPr lang="en-US" dirty="0" smtClean="0"/>
              <a:t> </a:t>
            </a:r>
            <a:r>
              <a:rPr lang="en-US" dirty="0" err="1" smtClean="0"/>
              <a:t>Fortschritt</a:t>
            </a:r>
            <a:endParaRPr lang="en-US" dirty="0" smtClean="0"/>
          </a:p>
          <a:p>
            <a:r>
              <a:rPr lang="en-US" dirty="0" err="1" smtClean="0"/>
              <a:t>Engere</a:t>
            </a:r>
            <a:r>
              <a:rPr lang="en-US" dirty="0" smtClean="0"/>
              <a:t> </a:t>
            </a:r>
            <a:r>
              <a:rPr lang="en-US" dirty="0" err="1" smtClean="0"/>
              <a:t>Kundeneinbindung</a:t>
            </a:r>
            <a:endParaRPr lang="en-US" dirty="0" smtClean="0"/>
          </a:p>
          <a:p>
            <a:r>
              <a:rPr lang="en-US" dirty="0" smtClean="0"/>
              <a:t>Continuous Integration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8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 Agile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Ständige</a:t>
            </a:r>
            <a:r>
              <a:rPr lang="en-US" dirty="0" smtClean="0"/>
              <a:t> </a:t>
            </a:r>
            <a:r>
              <a:rPr lang="en-US" dirty="0" err="1" smtClean="0"/>
              <a:t>Änderungen</a:t>
            </a:r>
            <a:endParaRPr lang="en-US" dirty="0" smtClean="0"/>
          </a:p>
          <a:p>
            <a:r>
              <a:rPr lang="en-US" dirty="0" err="1" smtClean="0"/>
              <a:t>Ressourcen</a:t>
            </a:r>
            <a:r>
              <a:rPr lang="en-US" dirty="0" smtClean="0"/>
              <a:t> </a:t>
            </a:r>
            <a:r>
              <a:rPr lang="en-US" dirty="0" err="1" smtClean="0"/>
              <a:t>schlecht</a:t>
            </a:r>
            <a:r>
              <a:rPr lang="en-US" dirty="0" smtClean="0"/>
              <a:t> </a:t>
            </a:r>
            <a:r>
              <a:rPr lang="en-US" dirty="0" err="1" smtClean="0"/>
              <a:t>planbar</a:t>
            </a:r>
            <a:endParaRPr lang="en-US" dirty="0" smtClean="0"/>
          </a:p>
          <a:p>
            <a:r>
              <a:rPr lang="en-US" dirty="0" err="1" smtClean="0"/>
              <a:t>Mehraufwand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Kunden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8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Mischform</a:t>
            </a:r>
            <a:endParaRPr lang="en-US" dirty="0" smtClean="0"/>
          </a:p>
          <a:p>
            <a:r>
              <a:rPr lang="en-US" dirty="0" err="1" smtClean="0"/>
              <a:t>Anfang</a:t>
            </a:r>
            <a:r>
              <a:rPr lang="en-US" dirty="0" smtClean="0"/>
              <a:t> Plan-Driven</a:t>
            </a:r>
          </a:p>
          <a:p>
            <a:pPr lvl="1"/>
            <a:r>
              <a:rPr lang="en-US" dirty="0" err="1" smtClean="0"/>
              <a:t>Fehlende</a:t>
            </a:r>
            <a:r>
              <a:rPr lang="en-US" dirty="0" smtClean="0"/>
              <a:t> </a:t>
            </a:r>
            <a:r>
              <a:rPr lang="en-US" dirty="0" err="1" smtClean="0"/>
              <a:t>Erfahrung</a:t>
            </a:r>
            <a:endParaRPr lang="en-US" dirty="0"/>
          </a:p>
          <a:p>
            <a:pPr lvl="1"/>
            <a:r>
              <a:rPr lang="en-US" dirty="0" err="1" smtClean="0"/>
              <a:t>Zielsetzung</a:t>
            </a:r>
            <a:r>
              <a:rPr lang="en-US" dirty="0" smtClean="0"/>
              <a:t> </a:t>
            </a:r>
            <a:r>
              <a:rPr lang="en-US" dirty="0" err="1" smtClean="0"/>
              <a:t>bestimmen</a:t>
            </a:r>
            <a:endParaRPr lang="en-US" dirty="0" smtClean="0"/>
          </a:p>
          <a:p>
            <a:r>
              <a:rPr lang="en-US" dirty="0" err="1" smtClean="0"/>
              <a:t>Später</a:t>
            </a:r>
            <a:r>
              <a:rPr lang="en-US" dirty="0" smtClean="0"/>
              <a:t> Agile</a:t>
            </a:r>
          </a:p>
          <a:p>
            <a:pPr lvl="1"/>
            <a:r>
              <a:rPr lang="en-US" dirty="0" err="1" smtClean="0"/>
              <a:t>Kundenwünsche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Medizinisches</a:t>
            </a:r>
            <a:r>
              <a:rPr lang="en-US" dirty="0" smtClean="0"/>
              <a:t> Know-How </a:t>
            </a:r>
            <a:r>
              <a:rPr lang="en-US" dirty="0" err="1" smtClean="0"/>
              <a:t>fehlt</a:t>
            </a:r>
            <a:endParaRPr lang="en-US" dirty="0" smtClean="0"/>
          </a:p>
          <a:p>
            <a:pPr lvl="1"/>
            <a:r>
              <a:rPr lang="en-US" dirty="0" err="1" smtClean="0"/>
              <a:t>Flexibel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5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69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Pro Plan-Driven</vt:lpstr>
      <vt:lpstr>Contra plan-driven </vt:lpstr>
      <vt:lpstr>Pro Agile</vt:lpstr>
      <vt:lpstr>Contra Agile </vt:lpstr>
      <vt:lpstr>Decision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Schmid</dc:creator>
  <cp:lastModifiedBy>Marco Schmid</cp:lastModifiedBy>
  <cp:revision>3</cp:revision>
  <dcterms:created xsi:type="dcterms:W3CDTF">2016-03-01T19:04:19Z</dcterms:created>
  <dcterms:modified xsi:type="dcterms:W3CDTF">2016-03-01T19:20:46Z</dcterms:modified>
</cp:coreProperties>
</file>