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32538" y="103305"/>
            <a:ext cx="6568660" cy="656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158011">
            <a:off x="4489134" y="1500804"/>
            <a:ext cx="1557265" cy="1515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6691" y="5809130"/>
            <a:ext cx="504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TEAM GREEN – MHC-PMS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51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Plan-Driven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Unnötige</a:t>
            </a:r>
            <a:r>
              <a:rPr lang="en-US" dirty="0" smtClean="0"/>
              <a:t> </a:t>
            </a:r>
            <a:r>
              <a:rPr lang="en-US" dirty="0" err="1" smtClean="0"/>
              <a:t>Sitzungen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smtClean="0"/>
              <a:t>vermieden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plan-driven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Feedback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 smtClean="0"/>
          </a:p>
          <a:p>
            <a:r>
              <a:rPr lang="en-US" dirty="0" err="1" smtClean="0"/>
              <a:t>Schwierig</a:t>
            </a:r>
            <a:r>
              <a:rPr lang="en-US" dirty="0" smtClean="0"/>
              <a:t> auf Changes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reagieren</a:t>
            </a:r>
            <a:endParaRPr lang="en-US" dirty="0" smtClean="0"/>
          </a:p>
          <a:p>
            <a:r>
              <a:rPr lang="en-US" dirty="0" err="1" smtClean="0"/>
              <a:t>Späte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r>
              <a:rPr lang="en-US" dirty="0" smtClean="0"/>
              <a:t>Lange </a:t>
            </a:r>
            <a:r>
              <a:rPr lang="en-US" dirty="0" err="1" smtClean="0"/>
              <a:t>Konzept</a:t>
            </a:r>
            <a:r>
              <a:rPr lang="en-US" dirty="0" smtClean="0"/>
              <a:t>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Späte</a:t>
            </a:r>
            <a:r>
              <a:rPr lang="en-US" dirty="0" smtClean="0"/>
              <a:t> Changes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Konzpetionsphase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chneller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ichtbarer</a:t>
            </a:r>
            <a:r>
              <a:rPr lang="en-US" dirty="0" smtClean="0"/>
              <a:t>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r>
              <a:rPr lang="en-US" dirty="0" err="1" smtClean="0"/>
              <a:t>Engere</a:t>
            </a:r>
            <a:r>
              <a:rPr lang="en-US" dirty="0" smtClean="0"/>
              <a:t> </a:t>
            </a:r>
            <a:r>
              <a:rPr lang="en-US" dirty="0" err="1" smtClean="0"/>
              <a:t>Kundeneinbindung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Agile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Ständige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endParaRPr lang="en-US" dirty="0" smtClean="0"/>
          </a:p>
          <a:p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Mehraufwand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Mischform</a:t>
            </a:r>
            <a:endParaRPr lang="en-US" dirty="0" smtClean="0"/>
          </a:p>
          <a:p>
            <a:r>
              <a:rPr lang="en-US" dirty="0" err="1" smtClean="0"/>
              <a:t>Anfang</a:t>
            </a:r>
            <a:r>
              <a:rPr lang="en-US" dirty="0" smtClean="0"/>
              <a:t> Plan-Driven</a:t>
            </a:r>
          </a:p>
          <a:p>
            <a:pPr lvl="1"/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/>
          </a:p>
          <a:p>
            <a:pPr lvl="1"/>
            <a:r>
              <a:rPr lang="en-US" dirty="0" err="1" smtClean="0"/>
              <a:t>Zielsetzung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Später</a:t>
            </a:r>
            <a:r>
              <a:rPr lang="en-US" dirty="0" smtClean="0"/>
              <a:t> Agile</a:t>
            </a:r>
          </a:p>
          <a:p>
            <a:pPr lvl="1"/>
            <a:r>
              <a:rPr lang="en-US" dirty="0" err="1" smtClean="0"/>
              <a:t>Kundenwünsche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Medizinisches</a:t>
            </a:r>
            <a:r>
              <a:rPr lang="en-US" dirty="0" smtClean="0"/>
              <a:t> Know-How </a:t>
            </a:r>
            <a:r>
              <a:rPr lang="en-US" dirty="0" err="1" smtClean="0"/>
              <a:t>fehlt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Vorgaben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Regelmässige</a:t>
            </a:r>
            <a:r>
              <a:rPr lang="en-US" dirty="0" smtClean="0"/>
              <a:t> Commits (</a:t>
            </a:r>
            <a:r>
              <a:rPr lang="en-US" dirty="0" err="1" smtClean="0"/>
              <a:t>erfolgreich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Automatische</a:t>
            </a:r>
            <a:r>
              <a:rPr lang="en-US" dirty="0" smtClean="0"/>
              <a:t> Tests </a:t>
            </a:r>
            <a:r>
              <a:rPr lang="en-US" dirty="0" err="1" smtClean="0"/>
              <a:t>beim</a:t>
            </a:r>
            <a:r>
              <a:rPr lang="en-US" dirty="0" smtClean="0"/>
              <a:t> Commit</a:t>
            </a:r>
          </a:p>
          <a:p>
            <a:r>
              <a:rPr lang="en-US" dirty="0" smtClean="0"/>
              <a:t>4-Augen-Prinzip 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Check-Ins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Voranalyse</a:t>
            </a:r>
            <a:endParaRPr lang="en-US" dirty="0" smtClean="0"/>
          </a:p>
          <a:p>
            <a:r>
              <a:rPr lang="en-US" dirty="0" smtClean="0"/>
              <a:t>Requirements Engineering</a:t>
            </a:r>
          </a:p>
          <a:p>
            <a:r>
              <a:rPr lang="en-US" dirty="0" err="1" smtClean="0"/>
              <a:t>Gesamtplanung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endParaRPr lang="en-US" dirty="0" smtClean="0"/>
          </a:p>
          <a:p>
            <a:r>
              <a:rPr lang="en-US" dirty="0" smtClean="0"/>
              <a:t>Iterative </a:t>
            </a:r>
            <a:r>
              <a:rPr lang="en-US" dirty="0" err="1" smtClean="0"/>
              <a:t>Aktivitäten</a:t>
            </a:r>
            <a:r>
              <a:rPr lang="en-US" dirty="0" smtClean="0"/>
              <a:t> (Sprints)</a:t>
            </a:r>
          </a:p>
        </p:txBody>
      </p:sp>
    </p:spTree>
    <p:extLst>
      <p:ext uri="{BB962C8B-B14F-4D97-AF65-F5344CB8AC3E}">
        <p14:creationId xmlns:p14="http://schemas.microsoft.com/office/powerpoint/2010/main" val="16051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Pro Plan-Driven</vt:lpstr>
      <vt:lpstr>Contra plan-driven </vt:lpstr>
      <vt:lpstr>Pro Agile</vt:lpstr>
      <vt:lpstr>Contra Agile </vt:lpstr>
      <vt:lpstr>Decision</vt:lpstr>
      <vt:lpstr>Vorgaben</vt:lpstr>
      <vt:lpstr>Phasen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Schmid</dc:creator>
  <cp:lastModifiedBy>Marco Schmid</cp:lastModifiedBy>
  <cp:revision>10</cp:revision>
  <dcterms:created xsi:type="dcterms:W3CDTF">2016-03-01T19:04:19Z</dcterms:created>
  <dcterms:modified xsi:type="dcterms:W3CDTF">2016-03-01T19:46:33Z</dcterms:modified>
</cp:coreProperties>
</file>