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2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65865-96FB-624C-9526-1425394199E4}" type="datetimeFigureOut">
              <a:rPr lang="en-US" smtClean="0"/>
              <a:t>3/1/16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C7220-4F2E-B642-A4BE-A4CA24B99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505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65865-96FB-624C-9526-1425394199E4}" type="datetimeFigureOut">
              <a:rPr lang="en-US" smtClean="0"/>
              <a:t>3/1/16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C7220-4F2E-B642-A4BE-A4CA24B99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841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65865-96FB-624C-9526-1425394199E4}" type="datetimeFigureOut">
              <a:rPr lang="en-US" smtClean="0"/>
              <a:t>3/1/16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C7220-4F2E-B642-A4BE-A4CA24B99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782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65865-96FB-624C-9526-1425394199E4}" type="datetimeFigureOut">
              <a:rPr lang="en-US" smtClean="0"/>
              <a:t>3/1/16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C7220-4F2E-B642-A4BE-A4CA24B99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92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65865-96FB-624C-9526-1425394199E4}" type="datetimeFigureOut">
              <a:rPr lang="en-US" smtClean="0"/>
              <a:t>3/1/16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C7220-4F2E-B642-A4BE-A4CA24B99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423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65865-96FB-624C-9526-1425394199E4}" type="datetimeFigureOut">
              <a:rPr lang="en-US" smtClean="0"/>
              <a:t>3/1/16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C7220-4F2E-B642-A4BE-A4CA24B99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737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65865-96FB-624C-9526-1425394199E4}" type="datetimeFigureOut">
              <a:rPr lang="en-US" smtClean="0"/>
              <a:t>3/1/16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C7220-4F2E-B642-A4BE-A4CA24B99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362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65865-96FB-624C-9526-1425394199E4}" type="datetimeFigureOut">
              <a:rPr lang="en-US" smtClean="0"/>
              <a:t>3/1/16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C7220-4F2E-B642-A4BE-A4CA24B99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108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65865-96FB-624C-9526-1425394199E4}" type="datetimeFigureOut">
              <a:rPr lang="en-US" smtClean="0"/>
              <a:t>3/1/16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C7220-4F2E-B642-A4BE-A4CA24B99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401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65865-96FB-624C-9526-1425394199E4}" type="datetimeFigureOut">
              <a:rPr lang="en-US" smtClean="0"/>
              <a:t>3/1/16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C7220-4F2E-B642-A4BE-A4CA24B99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96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65865-96FB-624C-9526-1425394199E4}" type="datetimeFigureOut">
              <a:rPr lang="en-US" smtClean="0"/>
              <a:t>3/1/16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C7220-4F2E-B642-A4BE-A4CA24B99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408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65865-96FB-624C-9526-1425394199E4}" type="datetimeFigureOut">
              <a:rPr lang="en-US" smtClean="0"/>
              <a:t>3/1/16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C7220-4F2E-B642-A4BE-A4CA24B99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905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Relationship Id="rId3" Type="http://schemas.openxmlformats.org/officeDocument/2006/relationships/image" Target="../media/image2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32538" y="103305"/>
            <a:ext cx="6568660" cy="65686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tretch>
            <a:fillRect/>
          </a:stretch>
        </p:blipFill>
        <p:spPr>
          <a:xfrm rot="158011">
            <a:off x="4489134" y="1500804"/>
            <a:ext cx="1557265" cy="151561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96691" y="5809130"/>
            <a:ext cx="50403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TEAM GREEN – MHC-PMS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7515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 Plan-Driven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Unnötige</a:t>
            </a:r>
            <a:r>
              <a:rPr lang="en-US" dirty="0" smtClean="0"/>
              <a:t> </a:t>
            </a:r>
            <a:r>
              <a:rPr lang="en-US" dirty="0" err="1" smtClean="0"/>
              <a:t>Sitzungen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 </a:t>
            </a:r>
            <a:r>
              <a:rPr lang="en-US" dirty="0" err="1" smtClean="0"/>
              <a:t>vermieden</a:t>
            </a:r>
            <a:endParaRPr lang="en-US" dirty="0" smtClean="0"/>
          </a:p>
          <a:p>
            <a:r>
              <a:rPr lang="en-US" dirty="0" err="1" smtClean="0"/>
              <a:t>Klare</a:t>
            </a:r>
            <a:r>
              <a:rPr lang="en-US" dirty="0" smtClean="0"/>
              <a:t> </a:t>
            </a:r>
            <a:r>
              <a:rPr lang="en-US" dirty="0" err="1" smtClean="0"/>
              <a:t>Ziele</a:t>
            </a:r>
            <a:endParaRPr lang="en-US" dirty="0" smtClean="0"/>
          </a:p>
          <a:p>
            <a:r>
              <a:rPr lang="en-US" dirty="0" smtClean="0"/>
              <a:t>Milestones</a:t>
            </a:r>
          </a:p>
          <a:p>
            <a:r>
              <a:rPr lang="en-US" dirty="0" err="1" smtClean="0"/>
              <a:t>Resourcen</a:t>
            </a:r>
            <a:r>
              <a:rPr lang="en-US" dirty="0" smtClean="0"/>
              <a:t> </a:t>
            </a:r>
            <a:r>
              <a:rPr lang="en-US" dirty="0" err="1" smtClean="0"/>
              <a:t>besser</a:t>
            </a:r>
            <a:r>
              <a:rPr lang="en-US" dirty="0" smtClean="0"/>
              <a:t> </a:t>
            </a:r>
            <a:r>
              <a:rPr lang="en-US" dirty="0" err="1" smtClean="0"/>
              <a:t>planbar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2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Contra plan-driven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Wenig</a:t>
            </a:r>
            <a:r>
              <a:rPr lang="en-US" dirty="0" smtClean="0"/>
              <a:t> Feedback </a:t>
            </a:r>
            <a:r>
              <a:rPr lang="en-US" dirty="0" err="1" smtClean="0"/>
              <a:t>vom</a:t>
            </a:r>
            <a:r>
              <a:rPr lang="en-US" dirty="0" smtClean="0"/>
              <a:t> </a:t>
            </a:r>
            <a:r>
              <a:rPr lang="en-US" dirty="0" err="1" smtClean="0"/>
              <a:t>Kunden</a:t>
            </a:r>
            <a:endParaRPr lang="en-US" dirty="0" smtClean="0"/>
          </a:p>
          <a:p>
            <a:r>
              <a:rPr lang="en-US" dirty="0" err="1" smtClean="0"/>
              <a:t>Schwierig</a:t>
            </a:r>
            <a:r>
              <a:rPr lang="en-US" dirty="0" smtClean="0"/>
              <a:t> auf Changes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reagieren</a:t>
            </a:r>
            <a:endParaRPr lang="en-US" dirty="0" smtClean="0"/>
          </a:p>
          <a:p>
            <a:r>
              <a:rPr lang="en-US" dirty="0" err="1" smtClean="0"/>
              <a:t>Späte</a:t>
            </a:r>
            <a:r>
              <a:rPr lang="en-US" dirty="0" smtClean="0"/>
              <a:t> </a:t>
            </a:r>
            <a:r>
              <a:rPr lang="en-US" dirty="0" err="1" smtClean="0"/>
              <a:t>Änderungen</a:t>
            </a:r>
            <a:r>
              <a:rPr lang="en-US" dirty="0" smtClean="0"/>
              <a:t> </a:t>
            </a:r>
            <a:r>
              <a:rPr lang="en-US" dirty="0" err="1" smtClean="0"/>
              <a:t>teuer</a:t>
            </a:r>
            <a:endParaRPr lang="en-US" dirty="0" smtClean="0"/>
          </a:p>
          <a:p>
            <a:r>
              <a:rPr lang="en-US" dirty="0" smtClean="0"/>
              <a:t>Lange </a:t>
            </a:r>
            <a:r>
              <a:rPr lang="en-US" dirty="0" err="1" smtClean="0"/>
              <a:t>Konzept</a:t>
            </a:r>
            <a:r>
              <a:rPr lang="en-US" dirty="0" smtClean="0"/>
              <a:t>-Phase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539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 Agile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Späte</a:t>
            </a:r>
            <a:r>
              <a:rPr lang="en-US" dirty="0" smtClean="0"/>
              <a:t> Changes </a:t>
            </a:r>
            <a:r>
              <a:rPr lang="en-US" dirty="0" err="1" smtClean="0"/>
              <a:t>besser</a:t>
            </a:r>
            <a:r>
              <a:rPr lang="en-US" dirty="0" smtClean="0"/>
              <a:t> </a:t>
            </a:r>
            <a:r>
              <a:rPr lang="en-US" dirty="0" err="1" smtClean="0"/>
              <a:t>umsetzbar</a:t>
            </a:r>
            <a:endParaRPr lang="en-US" dirty="0" smtClean="0"/>
          </a:p>
          <a:p>
            <a:r>
              <a:rPr lang="en-US" dirty="0" err="1" smtClean="0"/>
              <a:t>Kurze</a:t>
            </a:r>
            <a:r>
              <a:rPr lang="en-US" dirty="0" smtClean="0"/>
              <a:t> </a:t>
            </a:r>
            <a:r>
              <a:rPr lang="en-US" dirty="0" err="1" smtClean="0"/>
              <a:t>Konzpetionsphase</a:t>
            </a:r>
            <a:endParaRPr lang="en-US" dirty="0"/>
          </a:p>
          <a:p>
            <a:r>
              <a:rPr lang="en-US" dirty="0" err="1"/>
              <a:t>s</a:t>
            </a:r>
            <a:r>
              <a:rPr lang="en-US" dirty="0" err="1" smtClean="0"/>
              <a:t>chneller</a:t>
            </a:r>
            <a:r>
              <a:rPr lang="en-US" dirty="0" smtClean="0"/>
              <a:t> &amp; </a:t>
            </a:r>
            <a:r>
              <a:rPr lang="en-US" dirty="0" err="1"/>
              <a:t>s</a:t>
            </a:r>
            <a:r>
              <a:rPr lang="en-US" dirty="0" err="1" smtClean="0"/>
              <a:t>ichtbarer</a:t>
            </a:r>
            <a:r>
              <a:rPr lang="en-US" dirty="0" smtClean="0"/>
              <a:t> </a:t>
            </a:r>
            <a:r>
              <a:rPr lang="en-US" dirty="0" err="1" smtClean="0"/>
              <a:t>Fortschritt</a:t>
            </a:r>
            <a:endParaRPr lang="en-US" dirty="0" smtClean="0"/>
          </a:p>
          <a:p>
            <a:r>
              <a:rPr lang="en-US" dirty="0" err="1" smtClean="0"/>
              <a:t>Engere</a:t>
            </a:r>
            <a:r>
              <a:rPr lang="en-US" dirty="0" smtClean="0"/>
              <a:t> </a:t>
            </a:r>
            <a:r>
              <a:rPr lang="en-US" dirty="0" err="1" smtClean="0"/>
              <a:t>Kundeneinbindung</a:t>
            </a:r>
            <a:endParaRPr lang="en-US" dirty="0" smtClean="0"/>
          </a:p>
          <a:p>
            <a:r>
              <a:rPr lang="en-US" dirty="0" smtClean="0"/>
              <a:t>Continuous Integration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18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Contra Agile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Ständige</a:t>
            </a:r>
            <a:r>
              <a:rPr lang="en-US" dirty="0" smtClean="0"/>
              <a:t> </a:t>
            </a:r>
            <a:r>
              <a:rPr lang="en-US" dirty="0" err="1" smtClean="0"/>
              <a:t>Änderungen</a:t>
            </a:r>
            <a:endParaRPr lang="en-US" dirty="0" smtClean="0"/>
          </a:p>
          <a:p>
            <a:r>
              <a:rPr lang="en-US" dirty="0" err="1" smtClean="0"/>
              <a:t>Ressourcen</a:t>
            </a:r>
            <a:r>
              <a:rPr lang="en-US" dirty="0" smtClean="0"/>
              <a:t> </a:t>
            </a:r>
            <a:r>
              <a:rPr lang="en-US" dirty="0" err="1" smtClean="0"/>
              <a:t>schlecht</a:t>
            </a:r>
            <a:r>
              <a:rPr lang="en-US" dirty="0" smtClean="0"/>
              <a:t> </a:t>
            </a:r>
            <a:r>
              <a:rPr lang="en-US" dirty="0" err="1" smtClean="0"/>
              <a:t>planbar</a:t>
            </a:r>
            <a:endParaRPr lang="en-US" dirty="0" smtClean="0"/>
          </a:p>
          <a:p>
            <a:r>
              <a:rPr lang="en-US" dirty="0" err="1" smtClean="0"/>
              <a:t>Mehraufwand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Kunden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688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Mischform</a:t>
            </a:r>
            <a:endParaRPr lang="en-US" dirty="0" smtClean="0"/>
          </a:p>
          <a:p>
            <a:r>
              <a:rPr lang="en-US" dirty="0" err="1" smtClean="0"/>
              <a:t>Anfang</a:t>
            </a:r>
            <a:r>
              <a:rPr lang="en-US" dirty="0" smtClean="0"/>
              <a:t> Plan-Driven</a:t>
            </a:r>
          </a:p>
          <a:p>
            <a:pPr lvl="1"/>
            <a:r>
              <a:rPr lang="en-US" dirty="0" err="1" smtClean="0"/>
              <a:t>Fehlende</a:t>
            </a:r>
            <a:r>
              <a:rPr lang="en-US" dirty="0" smtClean="0"/>
              <a:t> </a:t>
            </a:r>
            <a:r>
              <a:rPr lang="en-US" dirty="0" err="1" smtClean="0"/>
              <a:t>Erfahrung</a:t>
            </a:r>
            <a:endParaRPr lang="en-US" dirty="0"/>
          </a:p>
          <a:p>
            <a:pPr lvl="1"/>
            <a:r>
              <a:rPr lang="en-US" dirty="0" err="1" smtClean="0"/>
              <a:t>Zielsetzung</a:t>
            </a:r>
            <a:r>
              <a:rPr lang="en-US" dirty="0" smtClean="0"/>
              <a:t> </a:t>
            </a:r>
            <a:r>
              <a:rPr lang="en-US" dirty="0" err="1" smtClean="0"/>
              <a:t>bestimmen</a:t>
            </a:r>
            <a:endParaRPr lang="en-US" dirty="0" smtClean="0"/>
          </a:p>
          <a:p>
            <a:r>
              <a:rPr lang="en-US" dirty="0" err="1" smtClean="0"/>
              <a:t>Später</a:t>
            </a:r>
            <a:r>
              <a:rPr lang="en-US" dirty="0" smtClean="0"/>
              <a:t> Agile</a:t>
            </a:r>
          </a:p>
          <a:p>
            <a:pPr lvl="1"/>
            <a:r>
              <a:rPr lang="en-US" dirty="0" err="1" smtClean="0"/>
              <a:t>Kundenwünsche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Medizinisches</a:t>
            </a:r>
            <a:r>
              <a:rPr lang="en-US" dirty="0" smtClean="0"/>
              <a:t> Know-How </a:t>
            </a:r>
            <a:r>
              <a:rPr lang="en-US" dirty="0" err="1" smtClean="0"/>
              <a:t>fehlt</a:t>
            </a:r>
            <a:endParaRPr lang="en-US" dirty="0" smtClean="0"/>
          </a:p>
          <a:p>
            <a:pPr lvl="1"/>
            <a:r>
              <a:rPr lang="en-US" dirty="0" err="1" smtClean="0"/>
              <a:t>Flexibel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559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Vorgaben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Regelmässige</a:t>
            </a:r>
            <a:r>
              <a:rPr lang="en-US" dirty="0" smtClean="0"/>
              <a:t> Commits (</a:t>
            </a:r>
            <a:r>
              <a:rPr lang="en-US" dirty="0" err="1" smtClean="0"/>
              <a:t>erfolgreich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Automatische</a:t>
            </a:r>
            <a:r>
              <a:rPr lang="en-US" dirty="0" smtClean="0"/>
              <a:t> Tests </a:t>
            </a:r>
            <a:r>
              <a:rPr lang="en-US" dirty="0" err="1" smtClean="0"/>
              <a:t>beim</a:t>
            </a:r>
            <a:r>
              <a:rPr lang="en-US" dirty="0" smtClean="0"/>
              <a:t> Commit</a:t>
            </a:r>
          </a:p>
          <a:p>
            <a:r>
              <a:rPr lang="en-US" dirty="0" smtClean="0"/>
              <a:t>4-Augen-Prinzip </a:t>
            </a:r>
          </a:p>
          <a:p>
            <a:r>
              <a:rPr lang="en-US" dirty="0" err="1" smtClean="0"/>
              <a:t>Kleine</a:t>
            </a:r>
            <a:r>
              <a:rPr lang="en-US" dirty="0" smtClean="0"/>
              <a:t> Check-Ins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3568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Phasen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Voranalyse</a:t>
            </a:r>
            <a:endParaRPr lang="en-US" dirty="0" smtClean="0"/>
          </a:p>
          <a:p>
            <a:r>
              <a:rPr lang="en-US" dirty="0" smtClean="0"/>
              <a:t>Requirements Engineering</a:t>
            </a:r>
          </a:p>
          <a:p>
            <a:r>
              <a:rPr lang="en-US" dirty="0" err="1" smtClean="0"/>
              <a:t>Gesamtplanung</a:t>
            </a:r>
            <a:r>
              <a:rPr lang="en-US" dirty="0" smtClean="0"/>
              <a:t> des </a:t>
            </a:r>
            <a:r>
              <a:rPr lang="en-US" dirty="0" err="1" smtClean="0"/>
              <a:t>Projekts</a:t>
            </a:r>
            <a:endParaRPr lang="en-US" dirty="0" smtClean="0"/>
          </a:p>
          <a:p>
            <a:r>
              <a:rPr lang="en-US" dirty="0" smtClean="0"/>
              <a:t>Iterative </a:t>
            </a:r>
            <a:r>
              <a:rPr lang="en-US" dirty="0" err="1" smtClean="0"/>
              <a:t>Aktivitäten</a:t>
            </a:r>
            <a:r>
              <a:rPr lang="en-US" dirty="0" smtClean="0"/>
              <a:t> (Sprints)</a:t>
            </a:r>
          </a:p>
        </p:txBody>
      </p:sp>
    </p:spTree>
    <p:extLst>
      <p:ext uri="{BB962C8B-B14F-4D97-AF65-F5344CB8AC3E}">
        <p14:creationId xmlns:p14="http://schemas.microsoft.com/office/powerpoint/2010/main" val="1605159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</TotalTime>
  <Words>98</Words>
  <Application>Microsoft Macintosh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Arial</vt:lpstr>
      <vt:lpstr>Office Theme</vt:lpstr>
      <vt:lpstr>PowerPoint Presentation</vt:lpstr>
      <vt:lpstr>Pro Plan-Driven</vt:lpstr>
      <vt:lpstr>Contra plan-driven </vt:lpstr>
      <vt:lpstr>Pro Agile</vt:lpstr>
      <vt:lpstr>Contra Agile </vt:lpstr>
      <vt:lpstr>Decision</vt:lpstr>
      <vt:lpstr>Vorgaben</vt:lpstr>
      <vt:lpstr>Phasen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Marco Schmid</dc:creator>
  <cp:lastModifiedBy>Marco Schmid</cp:lastModifiedBy>
  <cp:revision>9</cp:revision>
  <dcterms:created xsi:type="dcterms:W3CDTF">2016-03-01T19:04:19Z</dcterms:created>
  <dcterms:modified xsi:type="dcterms:W3CDTF">2016-03-01T19:42:51Z</dcterms:modified>
</cp:coreProperties>
</file>