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86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238652" y="-71353"/>
            <a:ext cx="1834055" cy="1834055"/>
            <a:chOff x="2332538" y="103305"/>
            <a:chExt cx="6568660" cy="656866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332538" y="103305"/>
              <a:ext cx="6568660" cy="656866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58011">
              <a:off x="4489134" y="1500804"/>
              <a:ext cx="1557265" cy="15156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0449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7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1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4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7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1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165865-96FB-624C-9526-1425394199E4}" type="datetimeFigureOut">
              <a:rPr lang="en-US" smtClean="0"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A6C7220-4F2E-B642-A4BE-A4CA24B99FD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0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343296" y="289340"/>
            <a:ext cx="6568660" cy="6568660"/>
            <a:chOff x="2332538" y="103305"/>
            <a:chExt cx="6568660" cy="656866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332538" y="103305"/>
              <a:ext cx="6568660" cy="656866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58011">
              <a:off x="4489134" y="1500804"/>
              <a:ext cx="1557265" cy="15156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515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 Plan-Driven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Klare</a:t>
            </a:r>
            <a:r>
              <a:rPr lang="en-US" dirty="0" smtClean="0"/>
              <a:t> </a:t>
            </a:r>
            <a:r>
              <a:rPr lang="en-US" dirty="0" err="1" smtClean="0"/>
              <a:t>Ziele</a:t>
            </a:r>
            <a:endParaRPr lang="en-US" dirty="0" smtClean="0"/>
          </a:p>
          <a:p>
            <a:r>
              <a:rPr lang="en-US" dirty="0" smtClean="0"/>
              <a:t>Milestones</a:t>
            </a:r>
          </a:p>
          <a:p>
            <a:r>
              <a:rPr lang="en-US" dirty="0" err="1" smtClean="0"/>
              <a:t>Resourcen</a:t>
            </a:r>
            <a:r>
              <a:rPr lang="en-US" dirty="0" smtClean="0"/>
              <a:t> </a:t>
            </a:r>
            <a:r>
              <a:rPr lang="en-US" dirty="0" err="1" smtClean="0"/>
              <a:t>besser</a:t>
            </a:r>
            <a:r>
              <a:rPr lang="en-US" dirty="0" smtClean="0"/>
              <a:t> </a:t>
            </a:r>
            <a:r>
              <a:rPr lang="en-US" dirty="0" err="1" smtClean="0"/>
              <a:t>planbar</a:t>
            </a:r>
            <a:endParaRPr lang="en-US" dirty="0" smtClean="0"/>
          </a:p>
          <a:p>
            <a:r>
              <a:rPr lang="en-US" dirty="0" err="1" smtClean="0"/>
              <a:t>Unnötige</a:t>
            </a:r>
            <a:r>
              <a:rPr lang="en-US" dirty="0" smtClean="0"/>
              <a:t> </a:t>
            </a:r>
            <a:r>
              <a:rPr lang="en-US" dirty="0" err="1" smtClean="0"/>
              <a:t>Sitzungen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vermieden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 plan-driven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Wenig</a:t>
            </a:r>
            <a:r>
              <a:rPr lang="en-US" dirty="0" smtClean="0"/>
              <a:t> Feedback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Kunden</a:t>
            </a:r>
            <a:endParaRPr lang="en-US" dirty="0" smtClean="0"/>
          </a:p>
          <a:p>
            <a:r>
              <a:rPr lang="en-US" dirty="0" err="1" smtClean="0"/>
              <a:t>Schwierig</a:t>
            </a:r>
            <a:r>
              <a:rPr lang="en-US" dirty="0" smtClean="0"/>
              <a:t> auf Changes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reagieren</a:t>
            </a:r>
            <a:endParaRPr lang="en-US" dirty="0" smtClean="0"/>
          </a:p>
          <a:p>
            <a:r>
              <a:rPr lang="en-US" dirty="0" err="1" smtClean="0"/>
              <a:t>Späte</a:t>
            </a:r>
            <a:r>
              <a:rPr lang="en-US" dirty="0" smtClean="0"/>
              <a:t> </a:t>
            </a:r>
            <a:r>
              <a:rPr lang="en-US" dirty="0" err="1" smtClean="0"/>
              <a:t>Änderungen</a:t>
            </a:r>
            <a:r>
              <a:rPr lang="en-US" dirty="0" smtClean="0"/>
              <a:t> </a:t>
            </a:r>
            <a:r>
              <a:rPr lang="en-US" dirty="0" err="1" smtClean="0"/>
              <a:t>teuer</a:t>
            </a:r>
            <a:endParaRPr lang="en-US" dirty="0" smtClean="0"/>
          </a:p>
          <a:p>
            <a:r>
              <a:rPr lang="en-US" dirty="0" smtClean="0"/>
              <a:t>Lange </a:t>
            </a:r>
            <a:r>
              <a:rPr lang="en-US" dirty="0" err="1" smtClean="0"/>
              <a:t>Konzept</a:t>
            </a:r>
            <a:r>
              <a:rPr lang="en-US" dirty="0" smtClean="0"/>
              <a:t>-Phase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3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 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Späte</a:t>
            </a:r>
            <a:r>
              <a:rPr lang="en-US" dirty="0" smtClean="0"/>
              <a:t> Changes </a:t>
            </a:r>
            <a:r>
              <a:rPr lang="en-US" dirty="0" err="1" smtClean="0"/>
              <a:t>besser</a:t>
            </a:r>
            <a:r>
              <a:rPr lang="en-US" dirty="0" smtClean="0"/>
              <a:t> </a:t>
            </a:r>
            <a:r>
              <a:rPr lang="en-US" dirty="0" err="1" smtClean="0"/>
              <a:t>umsetzbar</a:t>
            </a:r>
            <a:endParaRPr lang="en-US" dirty="0" smtClean="0"/>
          </a:p>
          <a:p>
            <a:r>
              <a:rPr lang="en-US" dirty="0" err="1" smtClean="0"/>
              <a:t>Kurze</a:t>
            </a:r>
            <a:r>
              <a:rPr lang="en-US" dirty="0" smtClean="0"/>
              <a:t> </a:t>
            </a:r>
            <a:r>
              <a:rPr lang="en-US" dirty="0" err="1" smtClean="0"/>
              <a:t>Konzpetionsphase</a:t>
            </a:r>
            <a:endParaRPr lang="en-US" dirty="0"/>
          </a:p>
          <a:p>
            <a:r>
              <a:rPr lang="en-US" dirty="0" err="1"/>
              <a:t>s</a:t>
            </a:r>
            <a:r>
              <a:rPr lang="en-US" dirty="0" err="1" smtClean="0"/>
              <a:t>chneller</a:t>
            </a:r>
            <a:r>
              <a:rPr lang="en-US" dirty="0" smtClean="0"/>
              <a:t> &amp; </a:t>
            </a:r>
            <a:r>
              <a:rPr lang="en-US" dirty="0" err="1"/>
              <a:t>s</a:t>
            </a:r>
            <a:r>
              <a:rPr lang="en-US" dirty="0" err="1" smtClean="0"/>
              <a:t>ichtbarer</a:t>
            </a:r>
            <a:r>
              <a:rPr lang="en-US" dirty="0" smtClean="0"/>
              <a:t> </a:t>
            </a:r>
            <a:r>
              <a:rPr lang="en-US" dirty="0" err="1" smtClean="0"/>
              <a:t>Fortschritt</a:t>
            </a:r>
            <a:endParaRPr lang="en-US" dirty="0" smtClean="0"/>
          </a:p>
          <a:p>
            <a:r>
              <a:rPr lang="en-US" dirty="0" err="1" smtClean="0"/>
              <a:t>Engere</a:t>
            </a:r>
            <a:r>
              <a:rPr lang="en-US" dirty="0" smtClean="0"/>
              <a:t> </a:t>
            </a:r>
            <a:r>
              <a:rPr lang="en-US" dirty="0" err="1" smtClean="0"/>
              <a:t>Kundeneinbindung</a:t>
            </a:r>
            <a:endParaRPr lang="en-US" dirty="0" smtClean="0"/>
          </a:p>
          <a:p>
            <a:r>
              <a:rPr lang="en-US" dirty="0" smtClean="0"/>
              <a:t>Continuous Integration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18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 Agile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Ständige</a:t>
            </a:r>
            <a:r>
              <a:rPr lang="en-US" dirty="0" smtClean="0"/>
              <a:t> </a:t>
            </a:r>
            <a:r>
              <a:rPr lang="en-US" dirty="0" err="1" smtClean="0"/>
              <a:t>Änderungen</a:t>
            </a:r>
            <a:endParaRPr lang="en-US" dirty="0" smtClean="0"/>
          </a:p>
          <a:p>
            <a:r>
              <a:rPr lang="en-US" dirty="0" err="1" smtClean="0"/>
              <a:t>Ressourcen</a:t>
            </a:r>
            <a:r>
              <a:rPr lang="en-US" dirty="0" smtClean="0"/>
              <a:t> </a:t>
            </a:r>
            <a:r>
              <a:rPr lang="en-US" dirty="0" err="1" smtClean="0"/>
              <a:t>schlecht</a:t>
            </a:r>
            <a:r>
              <a:rPr lang="en-US" dirty="0" smtClean="0"/>
              <a:t> </a:t>
            </a:r>
            <a:r>
              <a:rPr lang="en-US" dirty="0" err="1" smtClean="0"/>
              <a:t>planbar</a:t>
            </a:r>
            <a:endParaRPr lang="en-US" dirty="0" smtClean="0"/>
          </a:p>
          <a:p>
            <a:r>
              <a:rPr lang="en-US" dirty="0" err="1" smtClean="0"/>
              <a:t>Mehraufwand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Kunden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8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Mischform</a:t>
            </a:r>
            <a:endParaRPr lang="en-US" dirty="0" smtClean="0"/>
          </a:p>
          <a:p>
            <a:r>
              <a:rPr lang="en-US" dirty="0" err="1" smtClean="0"/>
              <a:t>Anfang</a:t>
            </a:r>
            <a:r>
              <a:rPr lang="en-US" dirty="0" smtClean="0"/>
              <a:t> Plan-Driven</a:t>
            </a:r>
          </a:p>
          <a:p>
            <a:pPr lvl="1"/>
            <a:r>
              <a:rPr lang="en-US" dirty="0" err="1" smtClean="0"/>
              <a:t>Fehlende</a:t>
            </a:r>
            <a:r>
              <a:rPr lang="en-US" dirty="0" smtClean="0"/>
              <a:t> </a:t>
            </a:r>
            <a:r>
              <a:rPr lang="en-US" dirty="0" err="1" smtClean="0"/>
              <a:t>Erfahrung</a:t>
            </a:r>
            <a:endParaRPr lang="en-US" dirty="0"/>
          </a:p>
          <a:p>
            <a:pPr lvl="1"/>
            <a:r>
              <a:rPr lang="en-US" dirty="0" err="1" smtClean="0"/>
              <a:t>Zielsetzung</a:t>
            </a:r>
            <a:r>
              <a:rPr lang="en-US" dirty="0" smtClean="0"/>
              <a:t> </a:t>
            </a:r>
            <a:r>
              <a:rPr lang="en-US" dirty="0" err="1" smtClean="0"/>
              <a:t>bestimmen</a:t>
            </a:r>
            <a:endParaRPr lang="en-US" dirty="0" smtClean="0"/>
          </a:p>
          <a:p>
            <a:r>
              <a:rPr lang="en-US" dirty="0" err="1" smtClean="0"/>
              <a:t>Später</a:t>
            </a:r>
            <a:r>
              <a:rPr lang="en-US" dirty="0" smtClean="0"/>
              <a:t> Agile</a:t>
            </a:r>
          </a:p>
          <a:p>
            <a:pPr lvl="1"/>
            <a:r>
              <a:rPr lang="en-US" dirty="0" err="1" smtClean="0"/>
              <a:t>Kundenwünsche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Medizinisches</a:t>
            </a:r>
            <a:r>
              <a:rPr lang="en-US" dirty="0" smtClean="0"/>
              <a:t> Know-How </a:t>
            </a:r>
            <a:r>
              <a:rPr lang="en-US" dirty="0" err="1" smtClean="0"/>
              <a:t>fehlt</a:t>
            </a:r>
            <a:endParaRPr lang="en-US" dirty="0" smtClean="0"/>
          </a:p>
          <a:p>
            <a:pPr lvl="1"/>
            <a:r>
              <a:rPr lang="en-US" dirty="0" err="1" smtClean="0"/>
              <a:t>Flexibel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5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Vorgaben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Regelmässige</a:t>
            </a:r>
            <a:r>
              <a:rPr lang="en-US" dirty="0" smtClean="0"/>
              <a:t> Commits (</a:t>
            </a:r>
            <a:r>
              <a:rPr lang="en-US" dirty="0" err="1" smtClean="0"/>
              <a:t>erfolgreich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Automatische</a:t>
            </a:r>
            <a:r>
              <a:rPr lang="en-US" dirty="0" smtClean="0"/>
              <a:t> Tests </a:t>
            </a:r>
            <a:r>
              <a:rPr lang="en-US" dirty="0" err="1" smtClean="0"/>
              <a:t>beim</a:t>
            </a:r>
            <a:r>
              <a:rPr lang="en-US" dirty="0" smtClean="0"/>
              <a:t> Commit</a:t>
            </a:r>
          </a:p>
          <a:p>
            <a:r>
              <a:rPr lang="en-US" dirty="0" smtClean="0"/>
              <a:t>4-Augen-Prinzip </a:t>
            </a:r>
          </a:p>
          <a:p>
            <a:r>
              <a:rPr lang="en-US" dirty="0" err="1" smtClean="0"/>
              <a:t>Kleine</a:t>
            </a:r>
            <a:r>
              <a:rPr lang="en-US" dirty="0" smtClean="0"/>
              <a:t> Check-Ins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568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Phasen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Voranalyse</a:t>
            </a:r>
            <a:endParaRPr lang="en-US" dirty="0" smtClean="0"/>
          </a:p>
          <a:p>
            <a:r>
              <a:rPr lang="en-US" dirty="0" smtClean="0"/>
              <a:t>Requirements Engineering</a:t>
            </a:r>
          </a:p>
          <a:p>
            <a:r>
              <a:rPr lang="en-US" dirty="0" err="1" smtClean="0"/>
              <a:t>Gesamtplanung</a:t>
            </a:r>
            <a:r>
              <a:rPr lang="en-US" dirty="0" smtClean="0"/>
              <a:t> des </a:t>
            </a:r>
            <a:r>
              <a:rPr lang="en-US" dirty="0" err="1" smtClean="0"/>
              <a:t>Projekts</a:t>
            </a:r>
            <a:endParaRPr lang="en-US" dirty="0" smtClean="0"/>
          </a:p>
          <a:p>
            <a:r>
              <a:rPr lang="en-US" dirty="0" smtClean="0"/>
              <a:t>Iterative </a:t>
            </a:r>
            <a:r>
              <a:rPr lang="en-US" dirty="0" err="1" smtClean="0"/>
              <a:t>Aktivitäten</a:t>
            </a:r>
            <a:r>
              <a:rPr lang="en-US" dirty="0" smtClean="0"/>
              <a:t> (Sprints)</a:t>
            </a:r>
          </a:p>
        </p:txBody>
      </p:sp>
    </p:spTree>
    <p:extLst>
      <p:ext uri="{BB962C8B-B14F-4D97-AF65-F5344CB8AC3E}">
        <p14:creationId xmlns:p14="http://schemas.microsoft.com/office/powerpoint/2010/main" val="160515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</TotalTime>
  <Words>94</Words>
  <Application>Microsoft Macintosh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PowerPoint Presentation</vt:lpstr>
      <vt:lpstr>Pro Plan-Driven</vt:lpstr>
      <vt:lpstr>Contra plan-driven </vt:lpstr>
      <vt:lpstr>Pro Agile</vt:lpstr>
      <vt:lpstr>Contra Agile </vt:lpstr>
      <vt:lpstr>Decision</vt:lpstr>
      <vt:lpstr>Vorgaben</vt:lpstr>
      <vt:lpstr>Phasen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Schmid</dc:creator>
  <cp:lastModifiedBy>Marco Schmid</cp:lastModifiedBy>
  <cp:revision>13</cp:revision>
  <dcterms:created xsi:type="dcterms:W3CDTF">2016-03-01T19:04:19Z</dcterms:created>
  <dcterms:modified xsi:type="dcterms:W3CDTF">2016-03-01T20:17:08Z</dcterms:modified>
</cp:coreProperties>
</file>