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2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Summary of changes from -03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Previous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drafts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used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expose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available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alternative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Discussions</a:t>
            </a:r>
            <a:r>
              <a:rPr lang="fi-FI" dirty="0" smtClean="0">
                <a:latin typeface="Century Gothic"/>
                <a:cs typeface="Century Gothic"/>
              </a:rPr>
              <a:t> in Berlin led </a:t>
            </a:r>
            <a:r>
              <a:rPr lang="fi-FI" dirty="0" err="1" smtClean="0">
                <a:latin typeface="Century Gothic"/>
                <a:cs typeface="Century Gothic"/>
              </a:rPr>
              <a:t>towards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dropping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Format</a:t>
            </a:r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Current changes from -03: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Remove link attribute &amp; relation type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>
                <a:latin typeface="Century Gothic"/>
                <a:cs typeface="Century Gothic"/>
              </a:rPr>
              <a:t>”</a:t>
            </a:r>
            <a:r>
              <a:rPr lang="fi-FI" dirty="0" err="1" smtClean="0">
                <a:latin typeface="Century Gothic"/>
                <a:cs typeface="Century Gothic"/>
              </a:rPr>
              <a:t>tt</a:t>
            </a:r>
            <a:r>
              <a:rPr lang="fi-FI" dirty="0" smtClean="0">
                <a:latin typeface="Century Gothic"/>
                <a:cs typeface="Century Gothic"/>
              </a:rPr>
              <a:t>”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attribute</a:t>
            </a:r>
            <a:r>
              <a:rPr lang="fi-FI" dirty="0" smtClean="0">
                <a:latin typeface="Century Gothic"/>
                <a:cs typeface="Century Gothic"/>
              </a:rPr>
              <a:t> and ”</a:t>
            </a:r>
            <a:r>
              <a:rPr lang="fi-FI" dirty="0" err="1" smtClean="0">
                <a:latin typeface="Century Gothic"/>
                <a:cs typeface="Century Gothic"/>
              </a:rPr>
              <a:t>altloc</a:t>
            </a:r>
            <a:r>
              <a:rPr lang="fi-FI" dirty="0" smtClean="0">
                <a:latin typeface="Century Gothic"/>
                <a:cs typeface="Century Gothic"/>
              </a:rPr>
              <a:t>” </a:t>
            </a:r>
            <a:r>
              <a:rPr lang="fi-FI" dirty="0" err="1" smtClean="0">
                <a:latin typeface="Century Gothic"/>
                <a:cs typeface="Century Gothic"/>
              </a:rPr>
              <a:t>links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removal</a:t>
            </a:r>
            <a:r>
              <a:rPr lang="fi-FI" dirty="0" smtClean="0">
                <a:latin typeface="Century Gothic"/>
                <a:cs typeface="Century Gothic"/>
              </a:rPr>
              <a:t> (</a:t>
            </a:r>
            <a:r>
              <a:rPr lang="fi-FI" dirty="0" err="1" smtClean="0">
                <a:latin typeface="Century Gothic"/>
                <a:cs typeface="Century Gothic"/>
              </a:rPr>
              <a:t>shown</a:t>
            </a:r>
            <a:r>
              <a:rPr lang="fi-FI" dirty="0" smtClean="0">
                <a:latin typeface="Century Gothic"/>
                <a:cs typeface="Century Gothic"/>
              </a:rPr>
              <a:t> in </a:t>
            </a:r>
            <a:r>
              <a:rPr lang="fi-FI" dirty="0" err="1" smtClean="0">
                <a:latin typeface="Century Gothic"/>
                <a:cs typeface="Century Gothic"/>
              </a:rPr>
              <a:t>red</a:t>
            </a:r>
            <a:r>
              <a:rPr lang="fi-FI" dirty="0" smtClean="0">
                <a:latin typeface="Century Gothic"/>
                <a:cs typeface="Century Gothic"/>
              </a:rPr>
              <a:t>):</a:t>
            </a:r>
          </a:p>
          <a:p>
            <a:pPr lvl="1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REQ: GET /.well-known/core</a:t>
            </a:r>
          </a:p>
          <a:p>
            <a:pPr lvl="1"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RES: 2.05 Content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&lt;/sensors&gt;;ct=40;title="Sensor Index",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tcp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sms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162" dirty="0" smtClean="0">
                <a:latin typeface="Courier"/>
                <a:cs typeface="Courier"/>
              </a:rPr>
              <a:t>,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&lt;/sensors/temp&gt;;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="temperature-</a:t>
            </a:r>
            <a:r>
              <a:rPr lang="en-US" sz="2162" dirty="0" err="1" smtClean="0">
                <a:latin typeface="Courier"/>
                <a:cs typeface="Courier"/>
              </a:rPr>
              <a:t>c";if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&lt;/sensors/light&gt;;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="light-</a:t>
            </a:r>
            <a:r>
              <a:rPr lang="en-US" sz="2162" dirty="0" err="1" smtClean="0">
                <a:latin typeface="Courier"/>
                <a:cs typeface="Courier"/>
              </a:rPr>
              <a:t>lux";if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coap+tcp://server.example.com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coaps+tcp://server.example.net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coap+ws://server.example.com/ws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-endpoint&gt;;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&lt;coap+sms://001234567&gt;;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 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‘at’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75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Registration</a:t>
            </a:r>
            <a:r>
              <a:rPr lang="fi-FI" sz="4000" dirty="0" smtClean="0">
                <a:latin typeface="Century Gothic"/>
                <a:cs typeface="Century Gothic"/>
              </a:rPr>
              <a:t> and </a:t>
            </a:r>
            <a:r>
              <a:rPr lang="fi-FI" sz="4000" dirty="0" err="1" smtClean="0">
                <a:latin typeface="Century Gothic"/>
                <a:cs typeface="Century Gothic"/>
              </a:rPr>
              <a:t>Update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Interfaces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POST </a:t>
            </a:r>
            <a:r>
              <a:rPr lang="en-US" sz="3400" b="1" dirty="0" err="1" smtClean="0">
                <a:latin typeface="Courier New"/>
                <a:cs typeface="Courier New"/>
              </a:rPr>
              <a:t>coap:/rd.example.com/rd?ep</a:t>
            </a:r>
            <a:r>
              <a:rPr lang="en-US" sz="3400" b="1" dirty="0" smtClean="0">
                <a:latin typeface="Courier New"/>
                <a:cs typeface="Courier New"/>
              </a:rPr>
              <a:t>=node1&amp;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    at=</a:t>
            </a:r>
            <a:r>
              <a:rPr lang="en-US" sz="3400" b="1" dirty="0" err="1" smtClean="0">
                <a:latin typeface="Courier New"/>
                <a:cs typeface="Courier New"/>
              </a:rPr>
              <a:t>coap+tcp://server.example.com</a:t>
            </a: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Content-Format: 40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Payload: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&lt;/sensors/temp&gt;;ct=41;rt="temperature-</a:t>
            </a:r>
            <a:r>
              <a:rPr lang="en-US" sz="3400" b="1" dirty="0" err="1" smtClean="0">
                <a:latin typeface="Courier New"/>
                <a:cs typeface="Courier New"/>
              </a:rPr>
              <a:t>f</a:t>
            </a:r>
            <a:r>
              <a:rPr lang="en-US" sz="3400" b="1" dirty="0" smtClean="0">
                <a:latin typeface="Courier New"/>
                <a:cs typeface="Courier New"/>
              </a:rPr>
              <a:t>"; if="sensor",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&lt;/sensors/door&gt;;ct=41;rt="</a:t>
            </a:r>
            <a:r>
              <a:rPr lang="en-US" sz="3400" b="1" dirty="0" err="1" smtClean="0">
                <a:latin typeface="Courier New"/>
                <a:cs typeface="Courier New"/>
              </a:rPr>
              <a:t>door";if</a:t>
            </a:r>
            <a:r>
              <a:rPr lang="en-US" sz="3400" b="1" dirty="0" smtClean="0">
                <a:latin typeface="Courier New"/>
                <a:cs typeface="Courier New"/>
              </a:rPr>
              <a:t>="sensor"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Res: 2.01 Created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Location: /rd/4521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260600"/>
            <a:ext cx="7200000" cy="1462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 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‘</a:t>
            </a:r>
            <a:r>
              <a:rPr lang="en-GB" sz="3556" dirty="0" err="1" smtClean="0">
                <a:latin typeface="Century Gothic"/>
                <a:cs typeface="Century Gothic"/>
              </a:rPr>
              <a:t>tt</a:t>
            </a:r>
            <a:r>
              <a:rPr lang="en-GB" sz="3556" dirty="0" smtClean="0">
                <a:latin typeface="Century Gothic"/>
                <a:cs typeface="Century Gothic"/>
              </a:rPr>
              <a:t>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Lookup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</a:t>
            </a: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GET /rd-lookup/</a:t>
            </a:r>
            <a:r>
              <a:rPr lang="en-US" sz="3400" b="1" dirty="0" err="1" smtClean="0">
                <a:latin typeface="Courier New"/>
                <a:cs typeface="Courier New"/>
              </a:rPr>
              <a:t>ep?ep</a:t>
            </a:r>
            <a:r>
              <a:rPr lang="en-US" sz="3400" b="1" dirty="0" smtClean="0">
                <a:latin typeface="Courier New"/>
                <a:cs typeface="Courier New"/>
              </a:rPr>
              <a:t>=node5&amp;tt=*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Res: 2.05 Content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&lt;coap+tcp://[FDFD::123]:61616&gt;;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&lt;coap+ws://[FDFD::123]:61616&gt;;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260601"/>
            <a:ext cx="7200000" cy="147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Advantages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RD provides well-defined interfaces with easy way to extend functionality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Consistent API: Registrations and Updates managed by origin servers based on lifetime values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Group function set provides new possibilities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Support for commissioning tools (via ‘con’)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RD also supports HTTP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DNS SD and DNS-based Service </a:t>
            </a:r>
            <a:r>
              <a:rPr lang="en-GB" dirty="0" smtClean="0">
                <a:latin typeface="Century Gothic"/>
                <a:cs typeface="Century Gothic"/>
              </a:rPr>
              <a:t>Discovery </a:t>
            </a:r>
            <a:r>
              <a:rPr lang="en-GB" dirty="0" smtClean="0">
                <a:latin typeface="Century Gothic"/>
                <a:cs typeface="Century Gothic"/>
              </a:rPr>
              <a:t>may be possible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Drawbacks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Alternative transport lifetime currently bound to registration lifetime (unless we introduce a new RD </a:t>
            </a:r>
            <a:r>
              <a:rPr lang="en-GB" dirty="0" smtClean="0">
                <a:latin typeface="Century Gothic"/>
                <a:cs typeface="Century Gothic"/>
              </a:rPr>
              <a:t>parameter per transport, which is challenging)</a:t>
            </a:r>
            <a:endParaRPr lang="en-GB" dirty="0" smtClean="0">
              <a:latin typeface="Century Gothic"/>
              <a:cs typeface="Century Gothic"/>
            </a:endParaRPr>
          </a:p>
          <a:p>
            <a:r>
              <a:rPr lang="en-GB" dirty="0" smtClean="0">
                <a:latin typeface="Century Gothic"/>
                <a:cs typeface="Century Gothic"/>
              </a:rPr>
              <a:t>A simple means for clients to signal a server to temporarily enable an alternative transport (for energy-constrained origin servers)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659</Words>
  <Application>Microsoft Macintosh PowerPoint</Application>
  <PresentationFormat>On-screen Show (4:3)</PresentationFormat>
  <Paragraphs>82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CoAP Protocol Negotiation  draft-silverajan-core-coap-protocol-negotiation   Bill Silverajan  TUT Mert Ocak  Ericsson </vt:lpstr>
      <vt:lpstr>Summary of changes from -03</vt:lpstr>
      <vt:lpstr>Current changes from -03: Remove link attribute &amp; relation type</vt:lpstr>
      <vt:lpstr>Proposal in -04: New optional ‘at’ RD parameter</vt:lpstr>
      <vt:lpstr>Proposal in -04: New optional ‘tt’ RD parameter</vt:lpstr>
      <vt:lpstr>Advantages</vt:lpstr>
      <vt:lpstr>Drawbacks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20</cp:revision>
  <dcterms:created xsi:type="dcterms:W3CDTF">2016-11-14T14:03:56Z</dcterms:created>
  <dcterms:modified xsi:type="dcterms:W3CDTF">2016-11-14T14:22:59Z</dcterms:modified>
</cp:coreProperties>
</file>