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Помірний стиль 1 –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30BB3-D48E-4E81-A218-E8DD5AA0E26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BB7A6768-0B19-4EB6-82E6-234B208FF257}">
      <dgm:prSet phldrT="[Текст]"/>
      <dgm:spPr/>
      <dgm:t>
        <a:bodyPr/>
        <a:lstStyle/>
        <a:p>
          <a:r>
            <a:rPr lang="en-US" dirty="0"/>
            <a:t>Customer</a:t>
          </a:r>
          <a:endParaRPr lang="uk-UA" dirty="0"/>
        </a:p>
      </dgm:t>
    </dgm:pt>
    <dgm:pt modelId="{88F72A30-A972-49F0-A1AF-23A454DC52B7}" type="parTrans" cxnId="{C267AEC4-75F3-4398-BCDA-17A89CACDE92}">
      <dgm:prSet/>
      <dgm:spPr/>
      <dgm:t>
        <a:bodyPr/>
        <a:lstStyle/>
        <a:p>
          <a:endParaRPr lang="uk-UA"/>
        </a:p>
      </dgm:t>
    </dgm:pt>
    <dgm:pt modelId="{F81ECBBB-DE20-4B21-90E1-0847EB993521}" type="sibTrans" cxnId="{C267AEC4-75F3-4398-BCDA-17A89CACDE92}">
      <dgm:prSet/>
      <dgm:spPr/>
      <dgm:t>
        <a:bodyPr/>
        <a:lstStyle/>
        <a:p>
          <a:endParaRPr lang="uk-UA"/>
        </a:p>
      </dgm:t>
    </dgm:pt>
    <dgm:pt modelId="{7F6C8DA6-6D3D-4A3B-8939-6475B3F955F3}">
      <dgm:prSet phldrT="[Текст]"/>
      <dgm:spPr/>
      <dgm:t>
        <a:bodyPr/>
        <a:lstStyle/>
        <a:p>
          <a:r>
            <a:rPr lang="en-US" dirty="0"/>
            <a:t>Customer</a:t>
          </a:r>
          <a:endParaRPr lang="uk-UA" dirty="0"/>
        </a:p>
      </dgm:t>
    </dgm:pt>
    <dgm:pt modelId="{A1407D81-A10B-480C-8E18-5B191FA095B6}" type="parTrans" cxnId="{362220D6-26D9-4AFA-91EF-E078EF0EF149}">
      <dgm:prSet/>
      <dgm:spPr/>
      <dgm:t>
        <a:bodyPr/>
        <a:lstStyle/>
        <a:p>
          <a:endParaRPr lang="uk-UA"/>
        </a:p>
      </dgm:t>
    </dgm:pt>
    <dgm:pt modelId="{E5A2C943-FD5E-4D82-ADC2-000573E7FE11}" type="sibTrans" cxnId="{362220D6-26D9-4AFA-91EF-E078EF0EF149}">
      <dgm:prSet/>
      <dgm:spPr/>
      <dgm:t>
        <a:bodyPr/>
        <a:lstStyle/>
        <a:p>
          <a:endParaRPr lang="uk-UA"/>
        </a:p>
      </dgm:t>
    </dgm:pt>
    <dgm:pt modelId="{1A47C9C0-FDE0-40D3-9E16-4AF010BCFD37}">
      <dgm:prSet phldrT="[Текст]"/>
      <dgm:spPr/>
      <dgm:t>
        <a:bodyPr/>
        <a:lstStyle/>
        <a:p>
          <a:r>
            <a:rPr lang="en-US" dirty="0"/>
            <a:t>Development</a:t>
          </a:r>
          <a:endParaRPr lang="uk-UA" dirty="0"/>
        </a:p>
      </dgm:t>
    </dgm:pt>
    <dgm:pt modelId="{A4EED6F1-81D5-41FC-BA4D-2A82E1B87597}" type="parTrans" cxnId="{A7A7A9CB-D7DD-488D-9D23-4CCA411D9592}">
      <dgm:prSet/>
      <dgm:spPr/>
      <dgm:t>
        <a:bodyPr/>
        <a:lstStyle/>
        <a:p>
          <a:endParaRPr lang="uk-UA"/>
        </a:p>
      </dgm:t>
    </dgm:pt>
    <dgm:pt modelId="{BD4B6F06-1907-40BD-92CC-482F216E15E9}" type="sibTrans" cxnId="{A7A7A9CB-D7DD-488D-9D23-4CCA411D9592}">
      <dgm:prSet/>
      <dgm:spPr/>
      <dgm:t>
        <a:bodyPr/>
        <a:lstStyle/>
        <a:p>
          <a:endParaRPr lang="uk-UA"/>
        </a:p>
      </dgm:t>
    </dgm:pt>
    <dgm:pt modelId="{29AB69BE-5295-44E1-8D85-D91D38F4BA48}">
      <dgm:prSet phldrT="[Текст]"/>
      <dgm:spPr/>
      <dgm:t>
        <a:bodyPr/>
        <a:lstStyle/>
        <a:p>
          <a:r>
            <a:rPr lang="en-US" dirty="0"/>
            <a:t>Developer</a:t>
          </a:r>
          <a:endParaRPr lang="uk-UA" dirty="0"/>
        </a:p>
      </dgm:t>
    </dgm:pt>
    <dgm:pt modelId="{5A78A5EF-BD6B-45CF-BA4B-A95DB4698ADD}" type="parTrans" cxnId="{5B4DE5B1-59DC-4B9A-AF93-093BC2646582}">
      <dgm:prSet/>
      <dgm:spPr/>
      <dgm:t>
        <a:bodyPr/>
        <a:lstStyle/>
        <a:p>
          <a:endParaRPr lang="uk-UA"/>
        </a:p>
      </dgm:t>
    </dgm:pt>
    <dgm:pt modelId="{B2B1F690-8ADA-4F0E-9639-03A3D25EF7FF}" type="sibTrans" cxnId="{5B4DE5B1-59DC-4B9A-AF93-093BC2646582}">
      <dgm:prSet/>
      <dgm:spPr/>
      <dgm:t>
        <a:bodyPr/>
        <a:lstStyle/>
        <a:p>
          <a:endParaRPr lang="uk-UA"/>
        </a:p>
      </dgm:t>
    </dgm:pt>
    <dgm:pt modelId="{8F2EF826-6B51-439D-A318-2E93D877752F}">
      <dgm:prSet phldrT="[Текст]"/>
      <dgm:spPr/>
      <dgm:t>
        <a:bodyPr/>
        <a:lstStyle/>
        <a:p>
          <a:r>
            <a:rPr lang="en-US" dirty="0"/>
            <a:t>Tester </a:t>
          </a:r>
          <a:endParaRPr lang="uk-UA" dirty="0"/>
        </a:p>
      </dgm:t>
    </dgm:pt>
    <dgm:pt modelId="{1599782D-65E0-4BDC-B85F-F6FB9EB6E13E}" type="parTrans" cxnId="{55EDA883-AB30-4928-98D5-3732A6F572B4}">
      <dgm:prSet/>
      <dgm:spPr/>
      <dgm:t>
        <a:bodyPr/>
        <a:lstStyle/>
        <a:p>
          <a:endParaRPr lang="uk-UA"/>
        </a:p>
      </dgm:t>
    </dgm:pt>
    <dgm:pt modelId="{46BC4032-D85F-47E1-AB96-ADFBA374A38E}" type="sibTrans" cxnId="{55EDA883-AB30-4928-98D5-3732A6F572B4}">
      <dgm:prSet/>
      <dgm:spPr/>
      <dgm:t>
        <a:bodyPr/>
        <a:lstStyle/>
        <a:p>
          <a:endParaRPr lang="uk-UA"/>
        </a:p>
      </dgm:t>
    </dgm:pt>
    <dgm:pt modelId="{F1059277-72C5-4B96-824E-EA755446A1CB}">
      <dgm:prSet phldrT="[Текст]"/>
      <dgm:spPr/>
      <dgm:t>
        <a:bodyPr/>
        <a:lstStyle/>
        <a:p>
          <a:r>
            <a:rPr lang="en-US" dirty="0"/>
            <a:t>Management</a:t>
          </a:r>
          <a:endParaRPr lang="uk-UA" dirty="0"/>
        </a:p>
      </dgm:t>
    </dgm:pt>
    <dgm:pt modelId="{B291D6B5-2561-4103-8311-79EDE842FB27}" type="parTrans" cxnId="{A8B4C87D-FE30-4540-B5B5-B8B0030B133B}">
      <dgm:prSet/>
      <dgm:spPr/>
      <dgm:t>
        <a:bodyPr/>
        <a:lstStyle/>
        <a:p>
          <a:endParaRPr lang="uk-UA"/>
        </a:p>
      </dgm:t>
    </dgm:pt>
    <dgm:pt modelId="{33F65CA6-5021-4484-B03D-1F529CCCE502}" type="sibTrans" cxnId="{A8B4C87D-FE30-4540-B5B5-B8B0030B133B}">
      <dgm:prSet/>
      <dgm:spPr/>
      <dgm:t>
        <a:bodyPr/>
        <a:lstStyle/>
        <a:p>
          <a:endParaRPr lang="uk-UA"/>
        </a:p>
      </dgm:t>
    </dgm:pt>
    <dgm:pt modelId="{55B654A4-A286-44E7-A642-00FF86D39313}">
      <dgm:prSet phldrT="[Текст]"/>
      <dgm:spPr/>
      <dgm:t>
        <a:bodyPr/>
        <a:lstStyle/>
        <a:p>
          <a:r>
            <a:rPr lang="en-US" dirty="0"/>
            <a:t>Coach</a:t>
          </a:r>
          <a:endParaRPr lang="uk-UA" dirty="0"/>
        </a:p>
      </dgm:t>
    </dgm:pt>
    <dgm:pt modelId="{1666E38D-3E08-49E7-87D3-74538124BA3E}" type="parTrans" cxnId="{B098C4D7-890D-4B15-A867-D93F1C757641}">
      <dgm:prSet/>
      <dgm:spPr/>
      <dgm:t>
        <a:bodyPr/>
        <a:lstStyle/>
        <a:p>
          <a:endParaRPr lang="uk-UA"/>
        </a:p>
      </dgm:t>
    </dgm:pt>
    <dgm:pt modelId="{78DE5703-F19C-4A94-B3EA-9FF685DF2ACC}" type="sibTrans" cxnId="{B098C4D7-890D-4B15-A867-D93F1C757641}">
      <dgm:prSet/>
      <dgm:spPr/>
      <dgm:t>
        <a:bodyPr/>
        <a:lstStyle/>
        <a:p>
          <a:endParaRPr lang="uk-UA"/>
        </a:p>
      </dgm:t>
    </dgm:pt>
    <dgm:pt modelId="{2CA3C555-B4C7-473B-BF23-3D1AF7F665CC}">
      <dgm:prSet phldrT="[Текст]"/>
      <dgm:spPr/>
      <dgm:t>
        <a:bodyPr/>
        <a:lstStyle/>
        <a:p>
          <a:r>
            <a:rPr lang="en-US" dirty="0"/>
            <a:t>Tracker</a:t>
          </a:r>
          <a:endParaRPr lang="uk-UA" dirty="0"/>
        </a:p>
      </dgm:t>
    </dgm:pt>
    <dgm:pt modelId="{2FE175DE-5B1B-463B-A21B-47DDE60A02CA}" type="parTrans" cxnId="{6B2EDF78-3BB5-4E74-B0D8-C579D5954605}">
      <dgm:prSet/>
      <dgm:spPr/>
      <dgm:t>
        <a:bodyPr/>
        <a:lstStyle/>
        <a:p>
          <a:endParaRPr lang="uk-UA"/>
        </a:p>
      </dgm:t>
    </dgm:pt>
    <dgm:pt modelId="{3A21DCB8-230E-4677-9F7F-BE4BCDE25403}" type="sibTrans" cxnId="{6B2EDF78-3BB5-4E74-B0D8-C579D5954605}">
      <dgm:prSet/>
      <dgm:spPr/>
      <dgm:t>
        <a:bodyPr/>
        <a:lstStyle/>
        <a:p>
          <a:endParaRPr lang="uk-UA"/>
        </a:p>
      </dgm:t>
    </dgm:pt>
    <dgm:pt modelId="{86DA2A56-0073-42A8-89DF-184F65A3322D}">
      <dgm:prSet phldrT="[Текст]"/>
      <dgm:spPr/>
      <dgm:t>
        <a:bodyPr/>
        <a:lstStyle/>
        <a:p>
          <a:r>
            <a:rPr lang="en-US" dirty="0"/>
            <a:t>Other</a:t>
          </a:r>
          <a:endParaRPr lang="uk-UA" dirty="0"/>
        </a:p>
      </dgm:t>
    </dgm:pt>
    <dgm:pt modelId="{320D7568-346D-4AED-B46A-1060D674DC64}" type="parTrans" cxnId="{CCE4DA6D-1D6D-4567-947E-1AF43F69BF6E}">
      <dgm:prSet/>
      <dgm:spPr/>
      <dgm:t>
        <a:bodyPr/>
        <a:lstStyle/>
        <a:p>
          <a:endParaRPr lang="uk-UA"/>
        </a:p>
      </dgm:t>
    </dgm:pt>
    <dgm:pt modelId="{8F00CC62-AC07-43B4-A991-DB928449CDDB}" type="sibTrans" cxnId="{CCE4DA6D-1D6D-4567-947E-1AF43F69BF6E}">
      <dgm:prSet/>
      <dgm:spPr/>
      <dgm:t>
        <a:bodyPr/>
        <a:lstStyle/>
        <a:p>
          <a:endParaRPr lang="uk-UA"/>
        </a:p>
      </dgm:t>
    </dgm:pt>
    <dgm:pt modelId="{73552B96-7B26-4EF2-8BAF-1B8CD556FABE}">
      <dgm:prSet phldrT="[Текст]"/>
      <dgm:spPr/>
      <dgm:t>
        <a:bodyPr/>
        <a:lstStyle/>
        <a:p>
          <a:r>
            <a:rPr lang="en-US" dirty="0"/>
            <a:t>Consultant</a:t>
          </a:r>
          <a:endParaRPr lang="uk-UA" dirty="0"/>
        </a:p>
      </dgm:t>
    </dgm:pt>
    <dgm:pt modelId="{F05301E1-1DDB-475D-BEE3-2B2DD8BC89A9}" type="parTrans" cxnId="{D6F7CF69-BB87-47B7-B086-C75D98BDC3F0}">
      <dgm:prSet/>
      <dgm:spPr/>
      <dgm:t>
        <a:bodyPr/>
        <a:lstStyle/>
        <a:p>
          <a:endParaRPr lang="uk-UA"/>
        </a:p>
      </dgm:t>
    </dgm:pt>
    <dgm:pt modelId="{8FB4C63C-B946-42C5-8BE3-3EAD35905E84}" type="sibTrans" cxnId="{D6F7CF69-BB87-47B7-B086-C75D98BDC3F0}">
      <dgm:prSet/>
      <dgm:spPr/>
      <dgm:t>
        <a:bodyPr/>
        <a:lstStyle/>
        <a:p>
          <a:endParaRPr lang="uk-UA"/>
        </a:p>
      </dgm:t>
    </dgm:pt>
    <dgm:pt modelId="{82303D81-7717-4CFD-9EF9-FD36256D8650}" type="pres">
      <dgm:prSet presAssocID="{22530BB3-D48E-4E81-A218-E8DD5AA0E262}" presName="Name0" presStyleCnt="0">
        <dgm:presLayoutVars>
          <dgm:dir/>
          <dgm:animLvl val="lvl"/>
          <dgm:resizeHandles val="exact"/>
        </dgm:presLayoutVars>
      </dgm:prSet>
      <dgm:spPr/>
    </dgm:pt>
    <dgm:pt modelId="{26DC762B-9850-4EC2-B8B9-F7F148BD1ED0}" type="pres">
      <dgm:prSet presAssocID="{BB7A6768-0B19-4EB6-82E6-234B208FF257}" presName="composite" presStyleCnt="0"/>
      <dgm:spPr/>
    </dgm:pt>
    <dgm:pt modelId="{9FB95F04-8235-45B6-894B-A06CC5C35A33}" type="pres">
      <dgm:prSet presAssocID="{BB7A6768-0B19-4EB6-82E6-234B208FF25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76E4459-6214-4BFE-BAA0-406070CD63C5}" type="pres">
      <dgm:prSet presAssocID="{BB7A6768-0B19-4EB6-82E6-234B208FF257}" presName="desTx" presStyleLbl="alignAccFollowNode1" presStyleIdx="0" presStyleCnt="4">
        <dgm:presLayoutVars>
          <dgm:bulletEnabled val="1"/>
        </dgm:presLayoutVars>
      </dgm:prSet>
      <dgm:spPr/>
    </dgm:pt>
    <dgm:pt modelId="{5A34408A-AD24-4856-AF18-0FE497F823D0}" type="pres">
      <dgm:prSet presAssocID="{F81ECBBB-DE20-4B21-90E1-0847EB993521}" presName="space" presStyleCnt="0"/>
      <dgm:spPr/>
    </dgm:pt>
    <dgm:pt modelId="{AB0ADDF1-39E0-4DF1-956E-6BC2F7E6C09A}" type="pres">
      <dgm:prSet presAssocID="{1A47C9C0-FDE0-40D3-9E16-4AF010BCFD37}" presName="composite" presStyleCnt="0"/>
      <dgm:spPr/>
    </dgm:pt>
    <dgm:pt modelId="{CEE80469-22B1-4AB1-832E-8740F619464C}" type="pres">
      <dgm:prSet presAssocID="{1A47C9C0-FDE0-40D3-9E16-4AF010BCFD3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4CA0A15-F52E-4704-9B71-D563D82EB1CE}" type="pres">
      <dgm:prSet presAssocID="{1A47C9C0-FDE0-40D3-9E16-4AF010BCFD37}" presName="desTx" presStyleLbl="alignAccFollowNode1" presStyleIdx="1" presStyleCnt="4">
        <dgm:presLayoutVars>
          <dgm:bulletEnabled val="1"/>
        </dgm:presLayoutVars>
      </dgm:prSet>
      <dgm:spPr/>
    </dgm:pt>
    <dgm:pt modelId="{EE792C81-9F3F-403D-A10C-9EC9C52C2976}" type="pres">
      <dgm:prSet presAssocID="{BD4B6F06-1907-40BD-92CC-482F216E15E9}" presName="space" presStyleCnt="0"/>
      <dgm:spPr/>
    </dgm:pt>
    <dgm:pt modelId="{D8854605-669C-441D-BA05-88669F427038}" type="pres">
      <dgm:prSet presAssocID="{F1059277-72C5-4B96-824E-EA755446A1CB}" presName="composite" presStyleCnt="0"/>
      <dgm:spPr/>
    </dgm:pt>
    <dgm:pt modelId="{A3C9F174-828C-4130-9E5A-FDE8FF9717CE}" type="pres">
      <dgm:prSet presAssocID="{F1059277-72C5-4B96-824E-EA755446A1C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4F37D55-C29C-4C4D-A61C-0A8851835BCC}" type="pres">
      <dgm:prSet presAssocID="{F1059277-72C5-4B96-824E-EA755446A1CB}" presName="desTx" presStyleLbl="alignAccFollowNode1" presStyleIdx="2" presStyleCnt="4">
        <dgm:presLayoutVars>
          <dgm:bulletEnabled val="1"/>
        </dgm:presLayoutVars>
      </dgm:prSet>
      <dgm:spPr/>
    </dgm:pt>
    <dgm:pt modelId="{57554912-6A71-44FF-97FF-8C5454B2608F}" type="pres">
      <dgm:prSet presAssocID="{33F65CA6-5021-4484-B03D-1F529CCCE502}" presName="space" presStyleCnt="0"/>
      <dgm:spPr/>
    </dgm:pt>
    <dgm:pt modelId="{E891B032-C36B-4856-ACE1-D0FCA4329B59}" type="pres">
      <dgm:prSet presAssocID="{86DA2A56-0073-42A8-89DF-184F65A3322D}" presName="composite" presStyleCnt="0"/>
      <dgm:spPr/>
    </dgm:pt>
    <dgm:pt modelId="{A3544A6F-6DC6-4714-8623-6A78092B90F4}" type="pres">
      <dgm:prSet presAssocID="{86DA2A56-0073-42A8-89DF-184F65A3322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BF09372-3CBB-4520-9F9C-09E4A62DD42D}" type="pres">
      <dgm:prSet presAssocID="{86DA2A56-0073-42A8-89DF-184F65A3322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8C3E30B-C0C4-4221-AD85-10043A6DC53C}" type="presOf" srcId="{2CA3C555-B4C7-473B-BF23-3D1AF7F665CC}" destId="{54F37D55-C29C-4C4D-A61C-0A8851835BCC}" srcOrd="0" destOrd="1" presId="urn:microsoft.com/office/officeart/2005/8/layout/hList1"/>
    <dgm:cxn modelId="{E766DB14-0E0E-44F3-976A-99C18B9EEB58}" type="presOf" srcId="{1A47C9C0-FDE0-40D3-9E16-4AF010BCFD37}" destId="{CEE80469-22B1-4AB1-832E-8740F619464C}" srcOrd="0" destOrd="0" presId="urn:microsoft.com/office/officeart/2005/8/layout/hList1"/>
    <dgm:cxn modelId="{6380C616-EB19-4228-BCA6-9F5A5F1343F4}" type="presOf" srcId="{29AB69BE-5295-44E1-8D85-D91D38F4BA48}" destId="{54CA0A15-F52E-4704-9B71-D563D82EB1CE}" srcOrd="0" destOrd="0" presId="urn:microsoft.com/office/officeart/2005/8/layout/hList1"/>
    <dgm:cxn modelId="{A822A140-DC3E-40E8-9170-0E6DC31B4F52}" type="presOf" srcId="{8F2EF826-6B51-439D-A318-2E93D877752F}" destId="{54CA0A15-F52E-4704-9B71-D563D82EB1CE}" srcOrd="0" destOrd="1" presId="urn:microsoft.com/office/officeart/2005/8/layout/hList1"/>
    <dgm:cxn modelId="{7EF52A64-270B-4FA6-8F9C-839CFC8F346E}" type="presOf" srcId="{55B654A4-A286-44E7-A642-00FF86D39313}" destId="{54F37D55-C29C-4C4D-A61C-0A8851835BCC}" srcOrd="0" destOrd="0" presId="urn:microsoft.com/office/officeart/2005/8/layout/hList1"/>
    <dgm:cxn modelId="{62B39369-45A1-4C22-92C5-34B1FFD4BB13}" type="presOf" srcId="{7F6C8DA6-6D3D-4A3B-8939-6475B3F955F3}" destId="{276E4459-6214-4BFE-BAA0-406070CD63C5}" srcOrd="0" destOrd="0" presId="urn:microsoft.com/office/officeart/2005/8/layout/hList1"/>
    <dgm:cxn modelId="{D6F7CF69-BB87-47B7-B086-C75D98BDC3F0}" srcId="{86DA2A56-0073-42A8-89DF-184F65A3322D}" destId="{73552B96-7B26-4EF2-8BAF-1B8CD556FABE}" srcOrd="0" destOrd="0" parTransId="{F05301E1-1DDB-475D-BEE3-2B2DD8BC89A9}" sibTransId="{8FB4C63C-B946-42C5-8BE3-3EAD35905E84}"/>
    <dgm:cxn modelId="{B23D5B6C-5600-4C4A-9B10-180B349B542D}" type="presOf" srcId="{F1059277-72C5-4B96-824E-EA755446A1CB}" destId="{A3C9F174-828C-4130-9E5A-FDE8FF9717CE}" srcOrd="0" destOrd="0" presId="urn:microsoft.com/office/officeart/2005/8/layout/hList1"/>
    <dgm:cxn modelId="{CCE4DA6D-1D6D-4567-947E-1AF43F69BF6E}" srcId="{22530BB3-D48E-4E81-A218-E8DD5AA0E262}" destId="{86DA2A56-0073-42A8-89DF-184F65A3322D}" srcOrd="3" destOrd="0" parTransId="{320D7568-346D-4AED-B46A-1060D674DC64}" sibTransId="{8F00CC62-AC07-43B4-A991-DB928449CDDB}"/>
    <dgm:cxn modelId="{6B2EDF78-3BB5-4E74-B0D8-C579D5954605}" srcId="{F1059277-72C5-4B96-824E-EA755446A1CB}" destId="{2CA3C555-B4C7-473B-BF23-3D1AF7F665CC}" srcOrd="1" destOrd="0" parTransId="{2FE175DE-5B1B-463B-A21B-47DDE60A02CA}" sibTransId="{3A21DCB8-230E-4677-9F7F-BE4BCDE25403}"/>
    <dgm:cxn modelId="{A8B4C87D-FE30-4540-B5B5-B8B0030B133B}" srcId="{22530BB3-D48E-4E81-A218-E8DD5AA0E262}" destId="{F1059277-72C5-4B96-824E-EA755446A1CB}" srcOrd="2" destOrd="0" parTransId="{B291D6B5-2561-4103-8311-79EDE842FB27}" sibTransId="{33F65CA6-5021-4484-B03D-1F529CCCE502}"/>
    <dgm:cxn modelId="{55EDA883-AB30-4928-98D5-3732A6F572B4}" srcId="{1A47C9C0-FDE0-40D3-9E16-4AF010BCFD37}" destId="{8F2EF826-6B51-439D-A318-2E93D877752F}" srcOrd="1" destOrd="0" parTransId="{1599782D-65E0-4BDC-B85F-F6FB9EB6E13E}" sibTransId="{46BC4032-D85F-47E1-AB96-ADFBA374A38E}"/>
    <dgm:cxn modelId="{054CD2A7-7A4C-4A4F-AE76-37CE91177804}" type="presOf" srcId="{73552B96-7B26-4EF2-8BAF-1B8CD556FABE}" destId="{7BF09372-3CBB-4520-9F9C-09E4A62DD42D}" srcOrd="0" destOrd="0" presId="urn:microsoft.com/office/officeart/2005/8/layout/hList1"/>
    <dgm:cxn modelId="{047F7EB1-C1D4-4B25-9F0F-8EF08E6C920A}" type="presOf" srcId="{BB7A6768-0B19-4EB6-82E6-234B208FF257}" destId="{9FB95F04-8235-45B6-894B-A06CC5C35A33}" srcOrd="0" destOrd="0" presId="urn:microsoft.com/office/officeart/2005/8/layout/hList1"/>
    <dgm:cxn modelId="{5B4DE5B1-59DC-4B9A-AF93-093BC2646582}" srcId="{1A47C9C0-FDE0-40D3-9E16-4AF010BCFD37}" destId="{29AB69BE-5295-44E1-8D85-D91D38F4BA48}" srcOrd="0" destOrd="0" parTransId="{5A78A5EF-BD6B-45CF-BA4B-A95DB4698ADD}" sibTransId="{B2B1F690-8ADA-4F0E-9639-03A3D25EF7FF}"/>
    <dgm:cxn modelId="{C267AEC4-75F3-4398-BCDA-17A89CACDE92}" srcId="{22530BB3-D48E-4E81-A218-E8DD5AA0E262}" destId="{BB7A6768-0B19-4EB6-82E6-234B208FF257}" srcOrd="0" destOrd="0" parTransId="{88F72A30-A972-49F0-A1AF-23A454DC52B7}" sibTransId="{F81ECBBB-DE20-4B21-90E1-0847EB993521}"/>
    <dgm:cxn modelId="{A7A7A9CB-D7DD-488D-9D23-4CCA411D9592}" srcId="{22530BB3-D48E-4E81-A218-E8DD5AA0E262}" destId="{1A47C9C0-FDE0-40D3-9E16-4AF010BCFD37}" srcOrd="1" destOrd="0" parTransId="{A4EED6F1-81D5-41FC-BA4D-2A82E1B87597}" sibTransId="{BD4B6F06-1907-40BD-92CC-482F216E15E9}"/>
    <dgm:cxn modelId="{362220D6-26D9-4AFA-91EF-E078EF0EF149}" srcId="{BB7A6768-0B19-4EB6-82E6-234B208FF257}" destId="{7F6C8DA6-6D3D-4A3B-8939-6475B3F955F3}" srcOrd="0" destOrd="0" parTransId="{A1407D81-A10B-480C-8E18-5B191FA095B6}" sibTransId="{E5A2C943-FD5E-4D82-ADC2-000573E7FE11}"/>
    <dgm:cxn modelId="{B098C4D7-890D-4B15-A867-D93F1C757641}" srcId="{F1059277-72C5-4B96-824E-EA755446A1CB}" destId="{55B654A4-A286-44E7-A642-00FF86D39313}" srcOrd="0" destOrd="0" parTransId="{1666E38D-3E08-49E7-87D3-74538124BA3E}" sibTransId="{78DE5703-F19C-4A94-B3EA-9FF685DF2ACC}"/>
    <dgm:cxn modelId="{C933E4FD-7A29-437D-899C-1402283D5FB2}" type="presOf" srcId="{86DA2A56-0073-42A8-89DF-184F65A3322D}" destId="{A3544A6F-6DC6-4714-8623-6A78092B90F4}" srcOrd="0" destOrd="0" presId="urn:microsoft.com/office/officeart/2005/8/layout/hList1"/>
    <dgm:cxn modelId="{DE50AEFE-5919-477B-8C9B-A0E898F58925}" type="presOf" srcId="{22530BB3-D48E-4E81-A218-E8DD5AA0E262}" destId="{82303D81-7717-4CFD-9EF9-FD36256D8650}" srcOrd="0" destOrd="0" presId="urn:microsoft.com/office/officeart/2005/8/layout/hList1"/>
    <dgm:cxn modelId="{717A9193-5345-49B1-A20B-D4EACD1FC4C4}" type="presParOf" srcId="{82303D81-7717-4CFD-9EF9-FD36256D8650}" destId="{26DC762B-9850-4EC2-B8B9-F7F148BD1ED0}" srcOrd="0" destOrd="0" presId="urn:microsoft.com/office/officeart/2005/8/layout/hList1"/>
    <dgm:cxn modelId="{C857C1A2-6C48-47F2-A13D-F802AB1E42CA}" type="presParOf" srcId="{26DC762B-9850-4EC2-B8B9-F7F148BD1ED0}" destId="{9FB95F04-8235-45B6-894B-A06CC5C35A33}" srcOrd="0" destOrd="0" presId="urn:microsoft.com/office/officeart/2005/8/layout/hList1"/>
    <dgm:cxn modelId="{BF397001-35E0-4B9A-BEB6-D6C4478FD791}" type="presParOf" srcId="{26DC762B-9850-4EC2-B8B9-F7F148BD1ED0}" destId="{276E4459-6214-4BFE-BAA0-406070CD63C5}" srcOrd="1" destOrd="0" presId="urn:microsoft.com/office/officeart/2005/8/layout/hList1"/>
    <dgm:cxn modelId="{06AF9785-975F-4AD6-A837-B96121C4A352}" type="presParOf" srcId="{82303D81-7717-4CFD-9EF9-FD36256D8650}" destId="{5A34408A-AD24-4856-AF18-0FE497F823D0}" srcOrd="1" destOrd="0" presId="urn:microsoft.com/office/officeart/2005/8/layout/hList1"/>
    <dgm:cxn modelId="{859B5823-8ACA-4ADD-9B9A-C10C45669DED}" type="presParOf" srcId="{82303D81-7717-4CFD-9EF9-FD36256D8650}" destId="{AB0ADDF1-39E0-4DF1-956E-6BC2F7E6C09A}" srcOrd="2" destOrd="0" presId="urn:microsoft.com/office/officeart/2005/8/layout/hList1"/>
    <dgm:cxn modelId="{0A8EDF43-584D-429D-94F3-3E80FD085B03}" type="presParOf" srcId="{AB0ADDF1-39E0-4DF1-956E-6BC2F7E6C09A}" destId="{CEE80469-22B1-4AB1-832E-8740F619464C}" srcOrd="0" destOrd="0" presId="urn:microsoft.com/office/officeart/2005/8/layout/hList1"/>
    <dgm:cxn modelId="{018CD9E9-6858-4E3C-B260-913E434713DD}" type="presParOf" srcId="{AB0ADDF1-39E0-4DF1-956E-6BC2F7E6C09A}" destId="{54CA0A15-F52E-4704-9B71-D563D82EB1CE}" srcOrd="1" destOrd="0" presId="urn:microsoft.com/office/officeart/2005/8/layout/hList1"/>
    <dgm:cxn modelId="{F95F685B-EC01-459C-9877-713A57ED2F71}" type="presParOf" srcId="{82303D81-7717-4CFD-9EF9-FD36256D8650}" destId="{EE792C81-9F3F-403D-A10C-9EC9C52C2976}" srcOrd="3" destOrd="0" presId="urn:microsoft.com/office/officeart/2005/8/layout/hList1"/>
    <dgm:cxn modelId="{8A9509C2-A3F1-45A3-BE4F-AFB3DDE4A74A}" type="presParOf" srcId="{82303D81-7717-4CFD-9EF9-FD36256D8650}" destId="{D8854605-669C-441D-BA05-88669F427038}" srcOrd="4" destOrd="0" presId="urn:microsoft.com/office/officeart/2005/8/layout/hList1"/>
    <dgm:cxn modelId="{BF64DB8B-5BFD-4FA2-892B-57712A2B15E3}" type="presParOf" srcId="{D8854605-669C-441D-BA05-88669F427038}" destId="{A3C9F174-828C-4130-9E5A-FDE8FF9717CE}" srcOrd="0" destOrd="0" presId="urn:microsoft.com/office/officeart/2005/8/layout/hList1"/>
    <dgm:cxn modelId="{6A91A7A2-7E83-4F3E-9670-EF7698A1DD1D}" type="presParOf" srcId="{D8854605-669C-441D-BA05-88669F427038}" destId="{54F37D55-C29C-4C4D-A61C-0A8851835BCC}" srcOrd="1" destOrd="0" presId="urn:microsoft.com/office/officeart/2005/8/layout/hList1"/>
    <dgm:cxn modelId="{7A9AE948-E560-4B22-B3EA-DE89ADEBE2DA}" type="presParOf" srcId="{82303D81-7717-4CFD-9EF9-FD36256D8650}" destId="{57554912-6A71-44FF-97FF-8C5454B2608F}" srcOrd="5" destOrd="0" presId="urn:microsoft.com/office/officeart/2005/8/layout/hList1"/>
    <dgm:cxn modelId="{0ABFF536-78E4-4D62-8429-C5C39C140773}" type="presParOf" srcId="{82303D81-7717-4CFD-9EF9-FD36256D8650}" destId="{E891B032-C36B-4856-ACE1-D0FCA4329B59}" srcOrd="6" destOrd="0" presId="urn:microsoft.com/office/officeart/2005/8/layout/hList1"/>
    <dgm:cxn modelId="{047ED952-C16A-46D5-A44E-E8A47AC82161}" type="presParOf" srcId="{E891B032-C36B-4856-ACE1-D0FCA4329B59}" destId="{A3544A6F-6DC6-4714-8623-6A78092B90F4}" srcOrd="0" destOrd="0" presId="urn:microsoft.com/office/officeart/2005/8/layout/hList1"/>
    <dgm:cxn modelId="{3934DAB9-6391-4EE8-9038-5552A9998F63}" type="presParOf" srcId="{E891B032-C36B-4856-ACE1-D0FCA4329B59}" destId="{7BF09372-3CBB-4520-9F9C-09E4A62DD4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864E2-5E53-4EEF-BBFF-01953771D99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28FBAE18-202D-44D0-B181-74364A073815}">
      <dgm:prSet phldrT="[Текст]"/>
      <dgm:spPr/>
      <dgm:t>
        <a:bodyPr/>
        <a:lstStyle/>
        <a:p>
          <a:r>
            <a:rPr lang="en-US" dirty="0"/>
            <a:t>Planning Game</a:t>
          </a:r>
          <a:endParaRPr lang="uk-UA" dirty="0"/>
        </a:p>
      </dgm:t>
    </dgm:pt>
    <dgm:pt modelId="{E1388433-05A1-474F-B01B-F76F7FC0D21B}" type="parTrans" cxnId="{B6911F32-D87B-4016-B3CE-28F877BCA045}">
      <dgm:prSet/>
      <dgm:spPr/>
      <dgm:t>
        <a:bodyPr/>
        <a:lstStyle/>
        <a:p>
          <a:endParaRPr lang="uk-UA"/>
        </a:p>
      </dgm:t>
    </dgm:pt>
    <dgm:pt modelId="{05A09C0D-3706-425E-A71B-CAE111C55F5E}" type="sibTrans" cxnId="{B6911F32-D87B-4016-B3CE-28F877BCA045}">
      <dgm:prSet/>
      <dgm:spPr/>
      <dgm:t>
        <a:bodyPr/>
        <a:lstStyle/>
        <a:p>
          <a:endParaRPr lang="uk-UA"/>
        </a:p>
      </dgm:t>
    </dgm:pt>
    <dgm:pt modelId="{6C92299D-9981-4EFD-BDA4-0ADCC92223DA}">
      <dgm:prSet phldrT="[Текст]"/>
      <dgm:spPr/>
      <dgm:t>
        <a:bodyPr/>
        <a:lstStyle/>
        <a:p>
          <a:r>
            <a:rPr lang="en-US" dirty="0"/>
            <a:t>Onsite Customer</a:t>
          </a:r>
          <a:endParaRPr lang="uk-UA" dirty="0"/>
        </a:p>
      </dgm:t>
    </dgm:pt>
    <dgm:pt modelId="{48B16CF4-46B5-4A28-AA20-FA05AC0930B8}" type="parTrans" cxnId="{F0191706-F8F2-4A56-83A8-49B26118DCF3}">
      <dgm:prSet/>
      <dgm:spPr/>
      <dgm:t>
        <a:bodyPr/>
        <a:lstStyle/>
        <a:p>
          <a:endParaRPr lang="uk-UA"/>
        </a:p>
      </dgm:t>
    </dgm:pt>
    <dgm:pt modelId="{3107E119-2301-4D1E-8851-E79E2F2CFE28}" type="sibTrans" cxnId="{F0191706-F8F2-4A56-83A8-49B26118DCF3}">
      <dgm:prSet/>
      <dgm:spPr/>
      <dgm:t>
        <a:bodyPr/>
        <a:lstStyle/>
        <a:p>
          <a:endParaRPr lang="uk-UA"/>
        </a:p>
      </dgm:t>
    </dgm:pt>
    <dgm:pt modelId="{354779C5-9205-4F45-BECA-20174C486C23}">
      <dgm:prSet phldrT="[Текст]"/>
      <dgm:spPr/>
      <dgm:t>
        <a:bodyPr/>
        <a:lstStyle/>
        <a:p>
          <a:r>
            <a:rPr lang="en-US" dirty="0"/>
            <a:t>Acceptance Testing</a:t>
          </a:r>
          <a:endParaRPr lang="uk-UA" dirty="0"/>
        </a:p>
      </dgm:t>
    </dgm:pt>
    <dgm:pt modelId="{AC0731EE-E8B2-426E-8B88-306B36C6A10D}" type="parTrans" cxnId="{70B4766B-2C05-4564-A91A-09A7AC421AC7}">
      <dgm:prSet/>
      <dgm:spPr/>
      <dgm:t>
        <a:bodyPr/>
        <a:lstStyle/>
        <a:p>
          <a:endParaRPr lang="uk-UA"/>
        </a:p>
      </dgm:t>
    </dgm:pt>
    <dgm:pt modelId="{FF505586-337C-40F4-8E38-4248921C34AF}" type="sibTrans" cxnId="{70B4766B-2C05-4564-A91A-09A7AC421AC7}">
      <dgm:prSet/>
      <dgm:spPr/>
      <dgm:t>
        <a:bodyPr/>
        <a:lstStyle/>
        <a:p>
          <a:endParaRPr lang="uk-UA"/>
        </a:p>
      </dgm:t>
    </dgm:pt>
    <dgm:pt modelId="{818249AF-9C46-4A3E-A1C1-2F8EA6524BA9}" type="pres">
      <dgm:prSet presAssocID="{DB8864E2-5E53-4EEF-BBFF-01953771D991}" presName="diagram" presStyleCnt="0">
        <dgm:presLayoutVars>
          <dgm:dir/>
          <dgm:resizeHandles val="exact"/>
        </dgm:presLayoutVars>
      </dgm:prSet>
      <dgm:spPr/>
    </dgm:pt>
    <dgm:pt modelId="{CACA5965-5A1E-4FDA-99A3-7DEF79CB539D}" type="pres">
      <dgm:prSet presAssocID="{28FBAE18-202D-44D0-B181-74364A073815}" presName="node" presStyleLbl="node1" presStyleIdx="0" presStyleCnt="3">
        <dgm:presLayoutVars>
          <dgm:bulletEnabled val="1"/>
        </dgm:presLayoutVars>
      </dgm:prSet>
      <dgm:spPr/>
    </dgm:pt>
    <dgm:pt modelId="{2C16015A-1C76-4D3F-BF97-BA224E7855AA}" type="pres">
      <dgm:prSet presAssocID="{05A09C0D-3706-425E-A71B-CAE111C55F5E}" presName="sibTrans" presStyleCnt="0"/>
      <dgm:spPr/>
    </dgm:pt>
    <dgm:pt modelId="{AA3B5CEE-CBA7-48D8-A361-5A4879BFA4DA}" type="pres">
      <dgm:prSet presAssocID="{6C92299D-9981-4EFD-BDA4-0ADCC92223DA}" presName="node" presStyleLbl="node1" presStyleIdx="1" presStyleCnt="3">
        <dgm:presLayoutVars>
          <dgm:bulletEnabled val="1"/>
        </dgm:presLayoutVars>
      </dgm:prSet>
      <dgm:spPr/>
    </dgm:pt>
    <dgm:pt modelId="{F105A84C-C8C6-4BD3-A906-0E18F9AC371D}" type="pres">
      <dgm:prSet presAssocID="{3107E119-2301-4D1E-8851-E79E2F2CFE28}" presName="sibTrans" presStyleCnt="0"/>
      <dgm:spPr/>
    </dgm:pt>
    <dgm:pt modelId="{842401B0-A05B-452A-AD6F-50084F45FF6D}" type="pres">
      <dgm:prSet presAssocID="{354779C5-9205-4F45-BECA-20174C486C23}" presName="node" presStyleLbl="node1" presStyleIdx="2" presStyleCnt="3">
        <dgm:presLayoutVars>
          <dgm:bulletEnabled val="1"/>
        </dgm:presLayoutVars>
      </dgm:prSet>
      <dgm:spPr/>
    </dgm:pt>
  </dgm:ptLst>
  <dgm:cxnLst>
    <dgm:cxn modelId="{F0191706-F8F2-4A56-83A8-49B26118DCF3}" srcId="{DB8864E2-5E53-4EEF-BBFF-01953771D991}" destId="{6C92299D-9981-4EFD-BDA4-0ADCC92223DA}" srcOrd="1" destOrd="0" parTransId="{48B16CF4-46B5-4A28-AA20-FA05AC0930B8}" sibTransId="{3107E119-2301-4D1E-8851-E79E2F2CFE28}"/>
    <dgm:cxn modelId="{B6911F32-D87B-4016-B3CE-28F877BCA045}" srcId="{DB8864E2-5E53-4EEF-BBFF-01953771D991}" destId="{28FBAE18-202D-44D0-B181-74364A073815}" srcOrd="0" destOrd="0" parTransId="{E1388433-05A1-474F-B01B-F76F7FC0D21B}" sibTransId="{05A09C0D-3706-425E-A71B-CAE111C55F5E}"/>
    <dgm:cxn modelId="{70B4766B-2C05-4564-A91A-09A7AC421AC7}" srcId="{DB8864E2-5E53-4EEF-BBFF-01953771D991}" destId="{354779C5-9205-4F45-BECA-20174C486C23}" srcOrd="2" destOrd="0" parTransId="{AC0731EE-E8B2-426E-8B88-306B36C6A10D}" sibTransId="{FF505586-337C-40F4-8E38-4248921C34AF}"/>
    <dgm:cxn modelId="{DB490182-86B5-4C18-A8D5-2A431B79F3BB}" type="presOf" srcId="{6C92299D-9981-4EFD-BDA4-0ADCC92223DA}" destId="{AA3B5CEE-CBA7-48D8-A361-5A4879BFA4DA}" srcOrd="0" destOrd="0" presId="urn:microsoft.com/office/officeart/2005/8/layout/default"/>
    <dgm:cxn modelId="{4DCDE791-6453-4806-A513-BCE4AE359533}" type="presOf" srcId="{28FBAE18-202D-44D0-B181-74364A073815}" destId="{CACA5965-5A1E-4FDA-99A3-7DEF79CB539D}" srcOrd="0" destOrd="0" presId="urn:microsoft.com/office/officeart/2005/8/layout/default"/>
    <dgm:cxn modelId="{A25C5C97-E6B0-407C-BA2D-CEE3BCCA51ED}" type="presOf" srcId="{DB8864E2-5E53-4EEF-BBFF-01953771D991}" destId="{818249AF-9C46-4A3E-A1C1-2F8EA6524BA9}" srcOrd="0" destOrd="0" presId="urn:microsoft.com/office/officeart/2005/8/layout/default"/>
    <dgm:cxn modelId="{288618D6-7C86-40ED-9B09-E2C1E448F0B1}" type="presOf" srcId="{354779C5-9205-4F45-BECA-20174C486C23}" destId="{842401B0-A05B-452A-AD6F-50084F45FF6D}" srcOrd="0" destOrd="0" presId="urn:microsoft.com/office/officeart/2005/8/layout/default"/>
    <dgm:cxn modelId="{1A1F0D45-1DC9-4EA4-BD80-F366B5174FEA}" type="presParOf" srcId="{818249AF-9C46-4A3E-A1C1-2F8EA6524BA9}" destId="{CACA5965-5A1E-4FDA-99A3-7DEF79CB539D}" srcOrd="0" destOrd="0" presId="urn:microsoft.com/office/officeart/2005/8/layout/default"/>
    <dgm:cxn modelId="{E1CE710D-3C2B-47F2-8D39-C4A392976929}" type="presParOf" srcId="{818249AF-9C46-4A3E-A1C1-2F8EA6524BA9}" destId="{2C16015A-1C76-4D3F-BF97-BA224E7855AA}" srcOrd="1" destOrd="0" presId="urn:microsoft.com/office/officeart/2005/8/layout/default"/>
    <dgm:cxn modelId="{B4095720-EE19-4FDB-9AC5-CE3D6088D840}" type="presParOf" srcId="{818249AF-9C46-4A3E-A1C1-2F8EA6524BA9}" destId="{AA3B5CEE-CBA7-48D8-A361-5A4879BFA4DA}" srcOrd="2" destOrd="0" presId="urn:microsoft.com/office/officeart/2005/8/layout/default"/>
    <dgm:cxn modelId="{1FEBEDA9-3EDF-4942-B697-C9A5929B45E0}" type="presParOf" srcId="{818249AF-9C46-4A3E-A1C1-2F8EA6524BA9}" destId="{F105A84C-C8C6-4BD3-A906-0E18F9AC371D}" srcOrd="3" destOrd="0" presId="urn:microsoft.com/office/officeart/2005/8/layout/default"/>
    <dgm:cxn modelId="{C52E63B2-E955-4C23-A2F8-3BF736EA2F01}" type="presParOf" srcId="{818249AF-9C46-4A3E-A1C1-2F8EA6524BA9}" destId="{842401B0-A05B-452A-AD6F-50084F45FF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8864E2-5E53-4EEF-BBFF-01953771D99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28FBAE18-202D-44D0-B181-74364A073815}">
      <dgm:prSet phldrT="[Текст]"/>
      <dgm:spPr/>
      <dgm:t>
        <a:bodyPr/>
        <a:lstStyle/>
        <a:p>
          <a:r>
            <a:rPr lang="en-US" dirty="0"/>
            <a:t>System Metaphors</a:t>
          </a:r>
          <a:endParaRPr lang="uk-UA" dirty="0"/>
        </a:p>
      </dgm:t>
    </dgm:pt>
    <dgm:pt modelId="{E1388433-05A1-474F-B01B-F76F7FC0D21B}" type="parTrans" cxnId="{B6911F32-D87B-4016-B3CE-28F877BCA045}">
      <dgm:prSet/>
      <dgm:spPr/>
      <dgm:t>
        <a:bodyPr/>
        <a:lstStyle/>
        <a:p>
          <a:endParaRPr lang="uk-UA"/>
        </a:p>
      </dgm:t>
    </dgm:pt>
    <dgm:pt modelId="{05A09C0D-3706-425E-A71B-CAE111C55F5E}" type="sibTrans" cxnId="{B6911F32-D87B-4016-B3CE-28F877BCA045}">
      <dgm:prSet/>
      <dgm:spPr/>
      <dgm:t>
        <a:bodyPr/>
        <a:lstStyle/>
        <a:p>
          <a:endParaRPr lang="uk-UA"/>
        </a:p>
      </dgm:t>
    </dgm:pt>
    <dgm:pt modelId="{6C92299D-9981-4EFD-BDA4-0ADCC92223DA}">
      <dgm:prSet phldrT="[Текст]"/>
      <dgm:spPr/>
      <dgm:t>
        <a:bodyPr/>
        <a:lstStyle/>
        <a:p>
          <a:r>
            <a:rPr lang="en-US" dirty="0"/>
            <a:t>Frequent Refactoring</a:t>
          </a:r>
          <a:endParaRPr lang="uk-UA" dirty="0"/>
        </a:p>
      </dgm:t>
    </dgm:pt>
    <dgm:pt modelId="{48B16CF4-46B5-4A28-AA20-FA05AC0930B8}" type="parTrans" cxnId="{F0191706-F8F2-4A56-83A8-49B26118DCF3}">
      <dgm:prSet/>
      <dgm:spPr/>
      <dgm:t>
        <a:bodyPr/>
        <a:lstStyle/>
        <a:p>
          <a:endParaRPr lang="uk-UA"/>
        </a:p>
      </dgm:t>
    </dgm:pt>
    <dgm:pt modelId="{3107E119-2301-4D1E-8851-E79E2F2CFE28}" type="sibTrans" cxnId="{F0191706-F8F2-4A56-83A8-49B26118DCF3}">
      <dgm:prSet/>
      <dgm:spPr/>
      <dgm:t>
        <a:bodyPr/>
        <a:lstStyle/>
        <a:p>
          <a:endParaRPr lang="uk-UA"/>
        </a:p>
      </dgm:t>
    </dgm:pt>
    <dgm:pt modelId="{354779C5-9205-4F45-BECA-20174C486C23}">
      <dgm:prSet phldrT="[Текст]"/>
      <dgm:spPr/>
      <dgm:t>
        <a:bodyPr/>
        <a:lstStyle/>
        <a:p>
          <a:r>
            <a:rPr lang="en-US" dirty="0"/>
            <a:t>Simple Design</a:t>
          </a:r>
          <a:endParaRPr lang="uk-UA" dirty="0"/>
        </a:p>
      </dgm:t>
    </dgm:pt>
    <dgm:pt modelId="{AC0731EE-E8B2-426E-8B88-306B36C6A10D}" type="parTrans" cxnId="{70B4766B-2C05-4564-A91A-09A7AC421AC7}">
      <dgm:prSet/>
      <dgm:spPr/>
      <dgm:t>
        <a:bodyPr/>
        <a:lstStyle/>
        <a:p>
          <a:endParaRPr lang="uk-UA"/>
        </a:p>
      </dgm:t>
    </dgm:pt>
    <dgm:pt modelId="{FF505586-337C-40F4-8E38-4248921C34AF}" type="sibTrans" cxnId="{70B4766B-2C05-4564-A91A-09A7AC421AC7}">
      <dgm:prSet/>
      <dgm:spPr/>
      <dgm:t>
        <a:bodyPr/>
        <a:lstStyle/>
        <a:p>
          <a:endParaRPr lang="uk-UA"/>
        </a:p>
      </dgm:t>
    </dgm:pt>
    <dgm:pt modelId="{818249AF-9C46-4A3E-A1C1-2F8EA6524BA9}" type="pres">
      <dgm:prSet presAssocID="{DB8864E2-5E53-4EEF-BBFF-01953771D991}" presName="diagram" presStyleCnt="0">
        <dgm:presLayoutVars>
          <dgm:dir/>
          <dgm:resizeHandles val="exact"/>
        </dgm:presLayoutVars>
      </dgm:prSet>
      <dgm:spPr/>
    </dgm:pt>
    <dgm:pt modelId="{CACA5965-5A1E-4FDA-99A3-7DEF79CB539D}" type="pres">
      <dgm:prSet presAssocID="{28FBAE18-202D-44D0-B181-74364A073815}" presName="node" presStyleLbl="node1" presStyleIdx="0" presStyleCnt="3">
        <dgm:presLayoutVars>
          <dgm:bulletEnabled val="1"/>
        </dgm:presLayoutVars>
      </dgm:prSet>
      <dgm:spPr/>
    </dgm:pt>
    <dgm:pt modelId="{2C16015A-1C76-4D3F-BF97-BA224E7855AA}" type="pres">
      <dgm:prSet presAssocID="{05A09C0D-3706-425E-A71B-CAE111C55F5E}" presName="sibTrans" presStyleCnt="0"/>
      <dgm:spPr/>
    </dgm:pt>
    <dgm:pt modelId="{AA3B5CEE-CBA7-48D8-A361-5A4879BFA4DA}" type="pres">
      <dgm:prSet presAssocID="{6C92299D-9981-4EFD-BDA4-0ADCC92223DA}" presName="node" presStyleLbl="node1" presStyleIdx="1" presStyleCnt="3">
        <dgm:presLayoutVars>
          <dgm:bulletEnabled val="1"/>
        </dgm:presLayoutVars>
      </dgm:prSet>
      <dgm:spPr/>
    </dgm:pt>
    <dgm:pt modelId="{F105A84C-C8C6-4BD3-A906-0E18F9AC371D}" type="pres">
      <dgm:prSet presAssocID="{3107E119-2301-4D1E-8851-E79E2F2CFE28}" presName="sibTrans" presStyleCnt="0"/>
      <dgm:spPr/>
    </dgm:pt>
    <dgm:pt modelId="{842401B0-A05B-452A-AD6F-50084F45FF6D}" type="pres">
      <dgm:prSet presAssocID="{354779C5-9205-4F45-BECA-20174C486C23}" presName="node" presStyleLbl="node1" presStyleIdx="2" presStyleCnt="3">
        <dgm:presLayoutVars>
          <dgm:bulletEnabled val="1"/>
        </dgm:presLayoutVars>
      </dgm:prSet>
      <dgm:spPr/>
    </dgm:pt>
  </dgm:ptLst>
  <dgm:cxnLst>
    <dgm:cxn modelId="{F0191706-F8F2-4A56-83A8-49B26118DCF3}" srcId="{DB8864E2-5E53-4EEF-BBFF-01953771D991}" destId="{6C92299D-9981-4EFD-BDA4-0ADCC92223DA}" srcOrd="1" destOrd="0" parTransId="{48B16CF4-46B5-4A28-AA20-FA05AC0930B8}" sibTransId="{3107E119-2301-4D1E-8851-E79E2F2CFE28}"/>
    <dgm:cxn modelId="{B6911F32-D87B-4016-B3CE-28F877BCA045}" srcId="{DB8864E2-5E53-4EEF-BBFF-01953771D991}" destId="{28FBAE18-202D-44D0-B181-74364A073815}" srcOrd="0" destOrd="0" parTransId="{E1388433-05A1-474F-B01B-F76F7FC0D21B}" sibTransId="{05A09C0D-3706-425E-A71B-CAE111C55F5E}"/>
    <dgm:cxn modelId="{70B4766B-2C05-4564-A91A-09A7AC421AC7}" srcId="{DB8864E2-5E53-4EEF-BBFF-01953771D991}" destId="{354779C5-9205-4F45-BECA-20174C486C23}" srcOrd="2" destOrd="0" parTransId="{AC0731EE-E8B2-426E-8B88-306B36C6A10D}" sibTransId="{FF505586-337C-40F4-8E38-4248921C34AF}"/>
    <dgm:cxn modelId="{DB490182-86B5-4C18-A8D5-2A431B79F3BB}" type="presOf" srcId="{6C92299D-9981-4EFD-BDA4-0ADCC92223DA}" destId="{AA3B5CEE-CBA7-48D8-A361-5A4879BFA4DA}" srcOrd="0" destOrd="0" presId="urn:microsoft.com/office/officeart/2005/8/layout/default"/>
    <dgm:cxn modelId="{4DCDE791-6453-4806-A513-BCE4AE359533}" type="presOf" srcId="{28FBAE18-202D-44D0-B181-74364A073815}" destId="{CACA5965-5A1E-4FDA-99A3-7DEF79CB539D}" srcOrd="0" destOrd="0" presId="urn:microsoft.com/office/officeart/2005/8/layout/default"/>
    <dgm:cxn modelId="{A25C5C97-E6B0-407C-BA2D-CEE3BCCA51ED}" type="presOf" srcId="{DB8864E2-5E53-4EEF-BBFF-01953771D991}" destId="{818249AF-9C46-4A3E-A1C1-2F8EA6524BA9}" srcOrd="0" destOrd="0" presId="urn:microsoft.com/office/officeart/2005/8/layout/default"/>
    <dgm:cxn modelId="{288618D6-7C86-40ED-9B09-E2C1E448F0B1}" type="presOf" srcId="{354779C5-9205-4F45-BECA-20174C486C23}" destId="{842401B0-A05B-452A-AD6F-50084F45FF6D}" srcOrd="0" destOrd="0" presId="urn:microsoft.com/office/officeart/2005/8/layout/default"/>
    <dgm:cxn modelId="{1A1F0D45-1DC9-4EA4-BD80-F366B5174FEA}" type="presParOf" srcId="{818249AF-9C46-4A3E-A1C1-2F8EA6524BA9}" destId="{CACA5965-5A1E-4FDA-99A3-7DEF79CB539D}" srcOrd="0" destOrd="0" presId="urn:microsoft.com/office/officeart/2005/8/layout/default"/>
    <dgm:cxn modelId="{E1CE710D-3C2B-47F2-8D39-C4A392976929}" type="presParOf" srcId="{818249AF-9C46-4A3E-A1C1-2F8EA6524BA9}" destId="{2C16015A-1C76-4D3F-BF97-BA224E7855AA}" srcOrd="1" destOrd="0" presId="urn:microsoft.com/office/officeart/2005/8/layout/default"/>
    <dgm:cxn modelId="{B4095720-EE19-4FDB-9AC5-CE3D6088D840}" type="presParOf" srcId="{818249AF-9C46-4A3E-A1C1-2F8EA6524BA9}" destId="{AA3B5CEE-CBA7-48D8-A361-5A4879BFA4DA}" srcOrd="2" destOrd="0" presId="urn:microsoft.com/office/officeart/2005/8/layout/default"/>
    <dgm:cxn modelId="{1FEBEDA9-3EDF-4942-B697-C9A5929B45E0}" type="presParOf" srcId="{818249AF-9C46-4A3E-A1C1-2F8EA6524BA9}" destId="{F105A84C-C8C6-4BD3-A906-0E18F9AC371D}" srcOrd="3" destOrd="0" presId="urn:microsoft.com/office/officeart/2005/8/layout/default"/>
    <dgm:cxn modelId="{C52E63B2-E955-4C23-A2F8-3BF736EA2F01}" type="presParOf" srcId="{818249AF-9C46-4A3E-A1C1-2F8EA6524BA9}" destId="{842401B0-A05B-452A-AD6F-50084F45FF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8864E2-5E53-4EEF-BBFF-01953771D99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28FBAE18-202D-44D0-B181-74364A073815}">
      <dgm:prSet phldrT="[Текст]"/>
      <dgm:spPr/>
      <dgm:t>
        <a:bodyPr/>
        <a:lstStyle/>
        <a:p>
          <a:r>
            <a:rPr lang="en-US" dirty="0"/>
            <a:t>Coding Standards</a:t>
          </a:r>
          <a:endParaRPr lang="uk-UA" dirty="0"/>
        </a:p>
      </dgm:t>
    </dgm:pt>
    <dgm:pt modelId="{E1388433-05A1-474F-B01B-F76F7FC0D21B}" type="parTrans" cxnId="{B6911F32-D87B-4016-B3CE-28F877BCA045}">
      <dgm:prSet/>
      <dgm:spPr/>
      <dgm:t>
        <a:bodyPr/>
        <a:lstStyle/>
        <a:p>
          <a:endParaRPr lang="uk-UA"/>
        </a:p>
      </dgm:t>
    </dgm:pt>
    <dgm:pt modelId="{05A09C0D-3706-425E-A71B-CAE111C55F5E}" type="sibTrans" cxnId="{B6911F32-D87B-4016-B3CE-28F877BCA045}">
      <dgm:prSet/>
      <dgm:spPr/>
      <dgm:t>
        <a:bodyPr/>
        <a:lstStyle/>
        <a:p>
          <a:endParaRPr lang="uk-UA"/>
        </a:p>
      </dgm:t>
    </dgm:pt>
    <dgm:pt modelId="{6C92299D-9981-4EFD-BDA4-0ADCC92223DA}">
      <dgm:prSet phldrT="[Текст]"/>
      <dgm:spPr/>
      <dgm:t>
        <a:bodyPr/>
        <a:lstStyle/>
        <a:p>
          <a:r>
            <a:rPr lang="en-US" dirty="0"/>
            <a:t>Frequent Refactoring</a:t>
          </a:r>
          <a:endParaRPr lang="uk-UA" dirty="0"/>
        </a:p>
      </dgm:t>
    </dgm:pt>
    <dgm:pt modelId="{48B16CF4-46B5-4A28-AA20-FA05AC0930B8}" type="parTrans" cxnId="{F0191706-F8F2-4A56-83A8-49B26118DCF3}">
      <dgm:prSet/>
      <dgm:spPr/>
      <dgm:t>
        <a:bodyPr/>
        <a:lstStyle/>
        <a:p>
          <a:endParaRPr lang="uk-UA"/>
        </a:p>
      </dgm:t>
    </dgm:pt>
    <dgm:pt modelId="{3107E119-2301-4D1E-8851-E79E2F2CFE28}" type="sibTrans" cxnId="{F0191706-F8F2-4A56-83A8-49B26118DCF3}">
      <dgm:prSet/>
      <dgm:spPr/>
      <dgm:t>
        <a:bodyPr/>
        <a:lstStyle/>
        <a:p>
          <a:endParaRPr lang="uk-UA"/>
        </a:p>
      </dgm:t>
    </dgm:pt>
    <dgm:pt modelId="{354779C5-9205-4F45-BECA-20174C486C23}">
      <dgm:prSet phldrT="[Текст]"/>
      <dgm:spPr/>
      <dgm:t>
        <a:bodyPr/>
        <a:lstStyle/>
        <a:p>
          <a:r>
            <a:rPr lang="en-US" dirty="0"/>
            <a:t>Pair Programming</a:t>
          </a:r>
          <a:endParaRPr lang="uk-UA" dirty="0"/>
        </a:p>
      </dgm:t>
    </dgm:pt>
    <dgm:pt modelId="{AC0731EE-E8B2-426E-8B88-306B36C6A10D}" type="parTrans" cxnId="{70B4766B-2C05-4564-A91A-09A7AC421AC7}">
      <dgm:prSet/>
      <dgm:spPr/>
      <dgm:t>
        <a:bodyPr/>
        <a:lstStyle/>
        <a:p>
          <a:endParaRPr lang="uk-UA"/>
        </a:p>
      </dgm:t>
    </dgm:pt>
    <dgm:pt modelId="{FF505586-337C-40F4-8E38-4248921C34AF}" type="sibTrans" cxnId="{70B4766B-2C05-4564-A91A-09A7AC421AC7}">
      <dgm:prSet/>
      <dgm:spPr/>
      <dgm:t>
        <a:bodyPr/>
        <a:lstStyle/>
        <a:p>
          <a:endParaRPr lang="uk-UA"/>
        </a:p>
      </dgm:t>
    </dgm:pt>
    <dgm:pt modelId="{53CC2203-7DDD-442A-84A2-E5EFFE7B6E80}">
      <dgm:prSet phldrT="[Текст]"/>
      <dgm:spPr/>
      <dgm:t>
        <a:bodyPr/>
        <a:lstStyle/>
        <a:p>
          <a:r>
            <a:rPr lang="en-US" dirty="0"/>
            <a:t>Team Code Ownership</a:t>
          </a:r>
          <a:endParaRPr lang="uk-UA" dirty="0"/>
        </a:p>
      </dgm:t>
    </dgm:pt>
    <dgm:pt modelId="{2F2ABDE5-9F88-4331-A112-3C5369877621}" type="parTrans" cxnId="{99EE7AAA-EDFE-464B-B083-1D018E0FBDFD}">
      <dgm:prSet/>
      <dgm:spPr/>
      <dgm:t>
        <a:bodyPr/>
        <a:lstStyle/>
        <a:p>
          <a:endParaRPr lang="uk-UA"/>
        </a:p>
      </dgm:t>
    </dgm:pt>
    <dgm:pt modelId="{0D049428-6213-4903-BE47-A8E4A236DAB7}" type="sibTrans" cxnId="{99EE7AAA-EDFE-464B-B083-1D018E0FBDFD}">
      <dgm:prSet/>
      <dgm:spPr/>
      <dgm:t>
        <a:bodyPr/>
        <a:lstStyle/>
        <a:p>
          <a:endParaRPr lang="uk-UA"/>
        </a:p>
      </dgm:t>
    </dgm:pt>
    <dgm:pt modelId="{818249AF-9C46-4A3E-A1C1-2F8EA6524BA9}" type="pres">
      <dgm:prSet presAssocID="{DB8864E2-5E53-4EEF-BBFF-01953771D991}" presName="diagram" presStyleCnt="0">
        <dgm:presLayoutVars>
          <dgm:dir/>
          <dgm:resizeHandles val="exact"/>
        </dgm:presLayoutVars>
      </dgm:prSet>
      <dgm:spPr/>
    </dgm:pt>
    <dgm:pt modelId="{CACA5965-5A1E-4FDA-99A3-7DEF79CB539D}" type="pres">
      <dgm:prSet presAssocID="{28FBAE18-202D-44D0-B181-74364A073815}" presName="node" presStyleLbl="node1" presStyleIdx="0" presStyleCnt="4">
        <dgm:presLayoutVars>
          <dgm:bulletEnabled val="1"/>
        </dgm:presLayoutVars>
      </dgm:prSet>
      <dgm:spPr/>
    </dgm:pt>
    <dgm:pt modelId="{2C16015A-1C76-4D3F-BF97-BA224E7855AA}" type="pres">
      <dgm:prSet presAssocID="{05A09C0D-3706-425E-A71B-CAE111C55F5E}" presName="sibTrans" presStyleCnt="0"/>
      <dgm:spPr/>
    </dgm:pt>
    <dgm:pt modelId="{AA3B5CEE-CBA7-48D8-A361-5A4879BFA4DA}" type="pres">
      <dgm:prSet presAssocID="{6C92299D-9981-4EFD-BDA4-0ADCC92223DA}" presName="node" presStyleLbl="node1" presStyleIdx="1" presStyleCnt="4">
        <dgm:presLayoutVars>
          <dgm:bulletEnabled val="1"/>
        </dgm:presLayoutVars>
      </dgm:prSet>
      <dgm:spPr/>
    </dgm:pt>
    <dgm:pt modelId="{F105A84C-C8C6-4BD3-A906-0E18F9AC371D}" type="pres">
      <dgm:prSet presAssocID="{3107E119-2301-4D1E-8851-E79E2F2CFE28}" presName="sibTrans" presStyleCnt="0"/>
      <dgm:spPr/>
    </dgm:pt>
    <dgm:pt modelId="{842401B0-A05B-452A-AD6F-50084F45FF6D}" type="pres">
      <dgm:prSet presAssocID="{354779C5-9205-4F45-BECA-20174C486C23}" presName="node" presStyleLbl="node1" presStyleIdx="2" presStyleCnt="4">
        <dgm:presLayoutVars>
          <dgm:bulletEnabled val="1"/>
        </dgm:presLayoutVars>
      </dgm:prSet>
      <dgm:spPr/>
    </dgm:pt>
    <dgm:pt modelId="{46DB12D5-555C-4281-8093-6221E5D4598A}" type="pres">
      <dgm:prSet presAssocID="{FF505586-337C-40F4-8E38-4248921C34AF}" presName="sibTrans" presStyleCnt="0"/>
      <dgm:spPr/>
    </dgm:pt>
    <dgm:pt modelId="{B0A369AD-070B-41EE-A3A9-FEB2D218D6B9}" type="pres">
      <dgm:prSet presAssocID="{53CC2203-7DDD-442A-84A2-E5EFFE7B6E80}" presName="node" presStyleLbl="node1" presStyleIdx="3" presStyleCnt="4">
        <dgm:presLayoutVars>
          <dgm:bulletEnabled val="1"/>
        </dgm:presLayoutVars>
      </dgm:prSet>
      <dgm:spPr/>
    </dgm:pt>
  </dgm:ptLst>
  <dgm:cxnLst>
    <dgm:cxn modelId="{F0191706-F8F2-4A56-83A8-49B26118DCF3}" srcId="{DB8864E2-5E53-4EEF-BBFF-01953771D991}" destId="{6C92299D-9981-4EFD-BDA4-0ADCC92223DA}" srcOrd="1" destOrd="0" parTransId="{48B16CF4-46B5-4A28-AA20-FA05AC0930B8}" sibTransId="{3107E119-2301-4D1E-8851-E79E2F2CFE28}"/>
    <dgm:cxn modelId="{B6911F32-D87B-4016-B3CE-28F877BCA045}" srcId="{DB8864E2-5E53-4EEF-BBFF-01953771D991}" destId="{28FBAE18-202D-44D0-B181-74364A073815}" srcOrd="0" destOrd="0" parTransId="{E1388433-05A1-474F-B01B-F76F7FC0D21B}" sibTransId="{05A09C0D-3706-425E-A71B-CAE111C55F5E}"/>
    <dgm:cxn modelId="{BFBD4F3E-7D3D-48B5-8964-0D506FD491F6}" type="presOf" srcId="{53CC2203-7DDD-442A-84A2-E5EFFE7B6E80}" destId="{B0A369AD-070B-41EE-A3A9-FEB2D218D6B9}" srcOrd="0" destOrd="0" presId="urn:microsoft.com/office/officeart/2005/8/layout/default"/>
    <dgm:cxn modelId="{70B4766B-2C05-4564-A91A-09A7AC421AC7}" srcId="{DB8864E2-5E53-4EEF-BBFF-01953771D991}" destId="{354779C5-9205-4F45-BECA-20174C486C23}" srcOrd="2" destOrd="0" parTransId="{AC0731EE-E8B2-426E-8B88-306B36C6A10D}" sibTransId="{FF505586-337C-40F4-8E38-4248921C34AF}"/>
    <dgm:cxn modelId="{DB490182-86B5-4C18-A8D5-2A431B79F3BB}" type="presOf" srcId="{6C92299D-9981-4EFD-BDA4-0ADCC92223DA}" destId="{AA3B5CEE-CBA7-48D8-A361-5A4879BFA4DA}" srcOrd="0" destOrd="0" presId="urn:microsoft.com/office/officeart/2005/8/layout/default"/>
    <dgm:cxn modelId="{4DCDE791-6453-4806-A513-BCE4AE359533}" type="presOf" srcId="{28FBAE18-202D-44D0-B181-74364A073815}" destId="{CACA5965-5A1E-4FDA-99A3-7DEF79CB539D}" srcOrd="0" destOrd="0" presId="urn:microsoft.com/office/officeart/2005/8/layout/default"/>
    <dgm:cxn modelId="{A25C5C97-E6B0-407C-BA2D-CEE3BCCA51ED}" type="presOf" srcId="{DB8864E2-5E53-4EEF-BBFF-01953771D991}" destId="{818249AF-9C46-4A3E-A1C1-2F8EA6524BA9}" srcOrd="0" destOrd="0" presId="urn:microsoft.com/office/officeart/2005/8/layout/default"/>
    <dgm:cxn modelId="{99EE7AAA-EDFE-464B-B083-1D018E0FBDFD}" srcId="{DB8864E2-5E53-4EEF-BBFF-01953771D991}" destId="{53CC2203-7DDD-442A-84A2-E5EFFE7B6E80}" srcOrd="3" destOrd="0" parTransId="{2F2ABDE5-9F88-4331-A112-3C5369877621}" sibTransId="{0D049428-6213-4903-BE47-A8E4A236DAB7}"/>
    <dgm:cxn modelId="{288618D6-7C86-40ED-9B09-E2C1E448F0B1}" type="presOf" srcId="{354779C5-9205-4F45-BECA-20174C486C23}" destId="{842401B0-A05B-452A-AD6F-50084F45FF6D}" srcOrd="0" destOrd="0" presId="urn:microsoft.com/office/officeart/2005/8/layout/default"/>
    <dgm:cxn modelId="{1A1F0D45-1DC9-4EA4-BD80-F366B5174FEA}" type="presParOf" srcId="{818249AF-9C46-4A3E-A1C1-2F8EA6524BA9}" destId="{CACA5965-5A1E-4FDA-99A3-7DEF79CB539D}" srcOrd="0" destOrd="0" presId="urn:microsoft.com/office/officeart/2005/8/layout/default"/>
    <dgm:cxn modelId="{E1CE710D-3C2B-47F2-8D39-C4A392976929}" type="presParOf" srcId="{818249AF-9C46-4A3E-A1C1-2F8EA6524BA9}" destId="{2C16015A-1C76-4D3F-BF97-BA224E7855AA}" srcOrd="1" destOrd="0" presId="urn:microsoft.com/office/officeart/2005/8/layout/default"/>
    <dgm:cxn modelId="{B4095720-EE19-4FDB-9AC5-CE3D6088D840}" type="presParOf" srcId="{818249AF-9C46-4A3E-A1C1-2F8EA6524BA9}" destId="{AA3B5CEE-CBA7-48D8-A361-5A4879BFA4DA}" srcOrd="2" destOrd="0" presId="urn:microsoft.com/office/officeart/2005/8/layout/default"/>
    <dgm:cxn modelId="{1FEBEDA9-3EDF-4942-B697-C9A5929B45E0}" type="presParOf" srcId="{818249AF-9C46-4A3E-A1C1-2F8EA6524BA9}" destId="{F105A84C-C8C6-4BD3-A906-0E18F9AC371D}" srcOrd="3" destOrd="0" presId="urn:microsoft.com/office/officeart/2005/8/layout/default"/>
    <dgm:cxn modelId="{C52E63B2-E955-4C23-A2F8-3BF736EA2F01}" type="presParOf" srcId="{818249AF-9C46-4A3E-A1C1-2F8EA6524BA9}" destId="{842401B0-A05B-452A-AD6F-50084F45FF6D}" srcOrd="4" destOrd="0" presId="urn:microsoft.com/office/officeart/2005/8/layout/default"/>
    <dgm:cxn modelId="{5CF8FF2B-2E4B-4734-A692-C278324458A0}" type="presParOf" srcId="{818249AF-9C46-4A3E-A1C1-2F8EA6524BA9}" destId="{46DB12D5-555C-4281-8093-6221E5D4598A}" srcOrd="5" destOrd="0" presId="urn:microsoft.com/office/officeart/2005/8/layout/default"/>
    <dgm:cxn modelId="{80FD518F-966D-41BB-9E05-DB8151E042E9}" type="presParOf" srcId="{818249AF-9C46-4A3E-A1C1-2F8EA6524BA9}" destId="{B0A369AD-070B-41EE-A3A9-FEB2D218D6B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8864E2-5E53-4EEF-BBFF-01953771D99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28FBAE18-202D-44D0-B181-74364A073815}">
      <dgm:prSet phldrT="[Текст]"/>
      <dgm:spPr/>
      <dgm:t>
        <a:bodyPr/>
        <a:lstStyle/>
        <a:p>
          <a:r>
            <a:rPr lang="en-US" dirty="0"/>
            <a:t>Acceptance Testing</a:t>
          </a:r>
          <a:endParaRPr lang="uk-UA" dirty="0"/>
        </a:p>
      </dgm:t>
    </dgm:pt>
    <dgm:pt modelId="{E1388433-05A1-474F-B01B-F76F7FC0D21B}" type="parTrans" cxnId="{B6911F32-D87B-4016-B3CE-28F877BCA045}">
      <dgm:prSet/>
      <dgm:spPr/>
      <dgm:t>
        <a:bodyPr/>
        <a:lstStyle/>
        <a:p>
          <a:endParaRPr lang="uk-UA"/>
        </a:p>
      </dgm:t>
    </dgm:pt>
    <dgm:pt modelId="{05A09C0D-3706-425E-A71B-CAE111C55F5E}" type="sibTrans" cxnId="{B6911F32-D87B-4016-B3CE-28F877BCA045}">
      <dgm:prSet/>
      <dgm:spPr/>
      <dgm:t>
        <a:bodyPr/>
        <a:lstStyle/>
        <a:p>
          <a:endParaRPr lang="uk-UA"/>
        </a:p>
      </dgm:t>
    </dgm:pt>
    <dgm:pt modelId="{6C92299D-9981-4EFD-BDA4-0ADCC92223DA}">
      <dgm:prSet phldrT="[Текст]"/>
      <dgm:spPr/>
      <dgm:t>
        <a:bodyPr/>
        <a:lstStyle/>
        <a:p>
          <a:r>
            <a:rPr lang="en-US" dirty="0"/>
            <a:t>TDD</a:t>
          </a:r>
          <a:endParaRPr lang="uk-UA" dirty="0"/>
        </a:p>
      </dgm:t>
    </dgm:pt>
    <dgm:pt modelId="{48B16CF4-46B5-4A28-AA20-FA05AC0930B8}" type="parTrans" cxnId="{F0191706-F8F2-4A56-83A8-49B26118DCF3}">
      <dgm:prSet/>
      <dgm:spPr/>
      <dgm:t>
        <a:bodyPr/>
        <a:lstStyle/>
        <a:p>
          <a:endParaRPr lang="uk-UA"/>
        </a:p>
      </dgm:t>
    </dgm:pt>
    <dgm:pt modelId="{3107E119-2301-4D1E-8851-E79E2F2CFE28}" type="sibTrans" cxnId="{F0191706-F8F2-4A56-83A8-49B26118DCF3}">
      <dgm:prSet/>
      <dgm:spPr/>
      <dgm:t>
        <a:bodyPr/>
        <a:lstStyle/>
        <a:p>
          <a:endParaRPr lang="uk-UA"/>
        </a:p>
      </dgm:t>
    </dgm:pt>
    <dgm:pt modelId="{354779C5-9205-4F45-BECA-20174C486C23}">
      <dgm:prSet phldrT="[Текст]"/>
      <dgm:spPr/>
      <dgm:t>
        <a:bodyPr/>
        <a:lstStyle/>
        <a:p>
          <a:r>
            <a:rPr lang="en-US" dirty="0"/>
            <a:t>Onsite Customer</a:t>
          </a:r>
          <a:endParaRPr lang="uk-UA" dirty="0"/>
        </a:p>
      </dgm:t>
    </dgm:pt>
    <dgm:pt modelId="{AC0731EE-E8B2-426E-8B88-306B36C6A10D}" type="parTrans" cxnId="{70B4766B-2C05-4564-A91A-09A7AC421AC7}">
      <dgm:prSet/>
      <dgm:spPr/>
      <dgm:t>
        <a:bodyPr/>
        <a:lstStyle/>
        <a:p>
          <a:endParaRPr lang="uk-UA"/>
        </a:p>
      </dgm:t>
    </dgm:pt>
    <dgm:pt modelId="{FF505586-337C-40F4-8E38-4248921C34AF}" type="sibTrans" cxnId="{70B4766B-2C05-4564-A91A-09A7AC421AC7}">
      <dgm:prSet/>
      <dgm:spPr/>
      <dgm:t>
        <a:bodyPr/>
        <a:lstStyle/>
        <a:p>
          <a:endParaRPr lang="uk-UA"/>
        </a:p>
      </dgm:t>
    </dgm:pt>
    <dgm:pt modelId="{818249AF-9C46-4A3E-A1C1-2F8EA6524BA9}" type="pres">
      <dgm:prSet presAssocID="{DB8864E2-5E53-4EEF-BBFF-01953771D991}" presName="diagram" presStyleCnt="0">
        <dgm:presLayoutVars>
          <dgm:dir/>
          <dgm:resizeHandles val="exact"/>
        </dgm:presLayoutVars>
      </dgm:prSet>
      <dgm:spPr/>
    </dgm:pt>
    <dgm:pt modelId="{CACA5965-5A1E-4FDA-99A3-7DEF79CB539D}" type="pres">
      <dgm:prSet presAssocID="{28FBAE18-202D-44D0-B181-74364A073815}" presName="node" presStyleLbl="node1" presStyleIdx="0" presStyleCnt="3">
        <dgm:presLayoutVars>
          <dgm:bulletEnabled val="1"/>
        </dgm:presLayoutVars>
      </dgm:prSet>
      <dgm:spPr/>
    </dgm:pt>
    <dgm:pt modelId="{2C16015A-1C76-4D3F-BF97-BA224E7855AA}" type="pres">
      <dgm:prSet presAssocID="{05A09C0D-3706-425E-A71B-CAE111C55F5E}" presName="sibTrans" presStyleCnt="0"/>
      <dgm:spPr/>
    </dgm:pt>
    <dgm:pt modelId="{AA3B5CEE-CBA7-48D8-A361-5A4879BFA4DA}" type="pres">
      <dgm:prSet presAssocID="{6C92299D-9981-4EFD-BDA4-0ADCC92223DA}" presName="node" presStyleLbl="node1" presStyleIdx="1" presStyleCnt="3">
        <dgm:presLayoutVars>
          <dgm:bulletEnabled val="1"/>
        </dgm:presLayoutVars>
      </dgm:prSet>
      <dgm:spPr/>
    </dgm:pt>
    <dgm:pt modelId="{F105A84C-C8C6-4BD3-A906-0E18F9AC371D}" type="pres">
      <dgm:prSet presAssocID="{3107E119-2301-4D1E-8851-E79E2F2CFE28}" presName="sibTrans" presStyleCnt="0"/>
      <dgm:spPr/>
    </dgm:pt>
    <dgm:pt modelId="{842401B0-A05B-452A-AD6F-50084F45FF6D}" type="pres">
      <dgm:prSet presAssocID="{354779C5-9205-4F45-BECA-20174C486C23}" presName="node" presStyleLbl="node1" presStyleIdx="2" presStyleCnt="3">
        <dgm:presLayoutVars>
          <dgm:bulletEnabled val="1"/>
        </dgm:presLayoutVars>
      </dgm:prSet>
      <dgm:spPr/>
    </dgm:pt>
  </dgm:ptLst>
  <dgm:cxnLst>
    <dgm:cxn modelId="{F0191706-F8F2-4A56-83A8-49B26118DCF3}" srcId="{DB8864E2-5E53-4EEF-BBFF-01953771D991}" destId="{6C92299D-9981-4EFD-BDA4-0ADCC92223DA}" srcOrd="1" destOrd="0" parTransId="{48B16CF4-46B5-4A28-AA20-FA05AC0930B8}" sibTransId="{3107E119-2301-4D1E-8851-E79E2F2CFE28}"/>
    <dgm:cxn modelId="{B6911F32-D87B-4016-B3CE-28F877BCA045}" srcId="{DB8864E2-5E53-4EEF-BBFF-01953771D991}" destId="{28FBAE18-202D-44D0-B181-74364A073815}" srcOrd="0" destOrd="0" parTransId="{E1388433-05A1-474F-B01B-F76F7FC0D21B}" sibTransId="{05A09C0D-3706-425E-A71B-CAE111C55F5E}"/>
    <dgm:cxn modelId="{70B4766B-2C05-4564-A91A-09A7AC421AC7}" srcId="{DB8864E2-5E53-4EEF-BBFF-01953771D991}" destId="{354779C5-9205-4F45-BECA-20174C486C23}" srcOrd="2" destOrd="0" parTransId="{AC0731EE-E8B2-426E-8B88-306B36C6A10D}" sibTransId="{FF505586-337C-40F4-8E38-4248921C34AF}"/>
    <dgm:cxn modelId="{DB490182-86B5-4C18-A8D5-2A431B79F3BB}" type="presOf" srcId="{6C92299D-9981-4EFD-BDA4-0ADCC92223DA}" destId="{AA3B5CEE-CBA7-48D8-A361-5A4879BFA4DA}" srcOrd="0" destOrd="0" presId="urn:microsoft.com/office/officeart/2005/8/layout/default"/>
    <dgm:cxn modelId="{4DCDE791-6453-4806-A513-BCE4AE359533}" type="presOf" srcId="{28FBAE18-202D-44D0-B181-74364A073815}" destId="{CACA5965-5A1E-4FDA-99A3-7DEF79CB539D}" srcOrd="0" destOrd="0" presId="urn:microsoft.com/office/officeart/2005/8/layout/default"/>
    <dgm:cxn modelId="{A25C5C97-E6B0-407C-BA2D-CEE3BCCA51ED}" type="presOf" srcId="{DB8864E2-5E53-4EEF-BBFF-01953771D991}" destId="{818249AF-9C46-4A3E-A1C1-2F8EA6524BA9}" srcOrd="0" destOrd="0" presId="urn:microsoft.com/office/officeart/2005/8/layout/default"/>
    <dgm:cxn modelId="{288618D6-7C86-40ED-9B09-E2C1E448F0B1}" type="presOf" srcId="{354779C5-9205-4F45-BECA-20174C486C23}" destId="{842401B0-A05B-452A-AD6F-50084F45FF6D}" srcOrd="0" destOrd="0" presId="urn:microsoft.com/office/officeart/2005/8/layout/default"/>
    <dgm:cxn modelId="{1A1F0D45-1DC9-4EA4-BD80-F366B5174FEA}" type="presParOf" srcId="{818249AF-9C46-4A3E-A1C1-2F8EA6524BA9}" destId="{CACA5965-5A1E-4FDA-99A3-7DEF79CB539D}" srcOrd="0" destOrd="0" presId="urn:microsoft.com/office/officeart/2005/8/layout/default"/>
    <dgm:cxn modelId="{E1CE710D-3C2B-47F2-8D39-C4A392976929}" type="presParOf" srcId="{818249AF-9C46-4A3E-A1C1-2F8EA6524BA9}" destId="{2C16015A-1C76-4D3F-BF97-BA224E7855AA}" srcOrd="1" destOrd="0" presId="urn:microsoft.com/office/officeart/2005/8/layout/default"/>
    <dgm:cxn modelId="{B4095720-EE19-4FDB-9AC5-CE3D6088D840}" type="presParOf" srcId="{818249AF-9C46-4A3E-A1C1-2F8EA6524BA9}" destId="{AA3B5CEE-CBA7-48D8-A361-5A4879BFA4DA}" srcOrd="2" destOrd="0" presId="urn:microsoft.com/office/officeart/2005/8/layout/default"/>
    <dgm:cxn modelId="{1FEBEDA9-3EDF-4942-B697-C9A5929B45E0}" type="presParOf" srcId="{818249AF-9C46-4A3E-A1C1-2F8EA6524BA9}" destId="{F105A84C-C8C6-4BD3-A906-0E18F9AC371D}" srcOrd="3" destOrd="0" presId="urn:microsoft.com/office/officeart/2005/8/layout/default"/>
    <dgm:cxn modelId="{C52E63B2-E955-4C23-A2F8-3BF736EA2F01}" type="presParOf" srcId="{818249AF-9C46-4A3E-A1C1-2F8EA6524BA9}" destId="{842401B0-A05B-452A-AD6F-50084F45FF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8864E2-5E53-4EEF-BBFF-01953771D99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28FBAE18-202D-44D0-B181-74364A073815}">
      <dgm:prSet phldrT="[Текст]"/>
      <dgm:spPr/>
      <dgm:t>
        <a:bodyPr/>
        <a:lstStyle/>
        <a:p>
          <a:r>
            <a:rPr lang="en-US" dirty="0"/>
            <a:t>Planning Game</a:t>
          </a:r>
          <a:endParaRPr lang="uk-UA" dirty="0"/>
        </a:p>
      </dgm:t>
    </dgm:pt>
    <dgm:pt modelId="{E1388433-05A1-474F-B01B-F76F7FC0D21B}" type="parTrans" cxnId="{B6911F32-D87B-4016-B3CE-28F877BCA045}">
      <dgm:prSet/>
      <dgm:spPr/>
      <dgm:t>
        <a:bodyPr/>
        <a:lstStyle/>
        <a:p>
          <a:endParaRPr lang="uk-UA"/>
        </a:p>
      </dgm:t>
    </dgm:pt>
    <dgm:pt modelId="{05A09C0D-3706-425E-A71B-CAE111C55F5E}" type="sibTrans" cxnId="{B6911F32-D87B-4016-B3CE-28F877BCA045}">
      <dgm:prSet/>
      <dgm:spPr/>
      <dgm:t>
        <a:bodyPr/>
        <a:lstStyle/>
        <a:p>
          <a:endParaRPr lang="uk-UA"/>
        </a:p>
      </dgm:t>
    </dgm:pt>
    <dgm:pt modelId="{6C92299D-9981-4EFD-BDA4-0ADCC92223DA}">
      <dgm:prSet phldrT="[Текст]"/>
      <dgm:spPr/>
      <dgm:t>
        <a:bodyPr/>
        <a:lstStyle/>
        <a:p>
          <a:r>
            <a:rPr lang="en-US" dirty="0"/>
            <a:t>Short Releases</a:t>
          </a:r>
          <a:endParaRPr lang="uk-UA" dirty="0"/>
        </a:p>
      </dgm:t>
    </dgm:pt>
    <dgm:pt modelId="{48B16CF4-46B5-4A28-AA20-FA05AC0930B8}" type="parTrans" cxnId="{F0191706-F8F2-4A56-83A8-49B26118DCF3}">
      <dgm:prSet/>
      <dgm:spPr/>
      <dgm:t>
        <a:bodyPr/>
        <a:lstStyle/>
        <a:p>
          <a:endParaRPr lang="uk-UA"/>
        </a:p>
      </dgm:t>
    </dgm:pt>
    <dgm:pt modelId="{3107E119-2301-4D1E-8851-E79E2F2CFE28}" type="sibTrans" cxnId="{F0191706-F8F2-4A56-83A8-49B26118DCF3}">
      <dgm:prSet/>
      <dgm:spPr/>
      <dgm:t>
        <a:bodyPr/>
        <a:lstStyle/>
        <a:p>
          <a:endParaRPr lang="uk-UA"/>
        </a:p>
      </dgm:t>
    </dgm:pt>
    <dgm:pt modelId="{354779C5-9205-4F45-BECA-20174C486C23}">
      <dgm:prSet phldrT="[Текст]"/>
      <dgm:spPr/>
      <dgm:t>
        <a:bodyPr/>
        <a:lstStyle/>
        <a:p>
          <a:r>
            <a:rPr lang="en-US" dirty="0"/>
            <a:t>Sustainable Pace</a:t>
          </a:r>
          <a:endParaRPr lang="uk-UA" dirty="0"/>
        </a:p>
      </dgm:t>
    </dgm:pt>
    <dgm:pt modelId="{AC0731EE-E8B2-426E-8B88-306B36C6A10D}" type="parTrans" cxnId="{70B4766B-2C05-4564-A91A-09A7AC421AC7}">
      <dgm:prSet/>
      <dgm:spPr/>
      <dgm:t>
        <a:bodyPr/>
        <a:lstStyle/>
        <a:p>
          <a:endParaRPr lang="uk-UA"/>
        </a:p>
      </dgm:t>
    </dgm:pt>
    <dgm:pt modelId="{FF505586-337C-40F4-8E38-4248921C34AF}" type="sibTrans" cxnId="{70B4766B-2C05-4564-A91A-09A7AC421AC7}">
      <dgm:prSet/>
      <dgm:spPr/>
      <dgm:t>
        <a:bodyPr/>
        <a:lstStyle/>
        <a:p>
          <a:endParaRPr lang="uk-UA"/>
        </a:p>
      </dgm:t>
    </dgm:pt>
    <dgm:pt modelId="{E7E2CE51-2BD0-4A80-B086-8FC868EB0329}">
      <dgm:prSet phldrT="[Текст]"/>
      <dgm:spPr/>
      <dgm:t>
        <a:bodyPr/>
        <a:lstStyle/>
        <a:p>
          <a:r>
            <a:rPr lang="en-US" dirty="0"/>
            <a:t>Stand-up Meetings</a:t>
          </a:r>
          <a:endParaRPr lang="uk-UA" dirty="0"/>
        </a:p>
      </dgm:t>
    </dgm:pt>
    <dgm:pt modelId="{852E5173-12A7-4EF4-9AEE-61ECA84B0BB9}" type="parTrans" cxnId="{BECCFD64-893F-4FCD-9775-A29B82033A72}">
      <dgm:prSet/>
      <dgm:spPr/>
      <dgm:t>
        <a:bodyPr/>
        <a:lstStyle/>
        <a:p>
          <a:endParaRPr lang="uk-UA"/>
        </a:p>
      </dgm:t>
    </dgm:pt>
    <dgm:pt modelId="{1DE271AB-5EA0-4AD6-92C9-51899A07F46E}" type="sibTrans" cxnId="{BECCFD64-893F-4FCD-9775-A29B82033A72}">
      <dgm:prSet/>
      <dgm:spPr/>
      <dgm:t>
        <a:bodyPr/>
        <a:lstStyle/>
        <a:p>
          <a:endParaRPr lang="uk-UA"/>
        </a:p>
      </dgm:t>
    </dgm:pt>
    <dgm:pt modelId="{818249AF-9C46-4A3E-A1C1-2F8EA6524BA9}" type="pres">
      <dgm:prSet presAssocID="{DB8864E2-5E53-4EEF-BBFF-01953771D991}" presName="diagram" presStyleCnt="0">
        <dgm:presLayoutVars>
          <dgm:dir/>
          <dgm:resizeHandles val="exact"/>
        </dgm:presLayoutVars>
      </dgm:prSet>
      <dgm:spPr/>
    </dgm:pt>
    <dgm:pt modelId="{CACA5965-5A1E-4FDA-99A3-7DEF79CB539D}" type="pres">
      <dgm:prSet presAssocID="{28FBAE18-202D-44D0-B181-74364A073815}" presName="node" presStyleLbl="node1" presStyleIdx="0" presStyleCnt="4">
        <dgm:presLayoutVars>
          <dgm:bulletEnabled val="1"/>
        </dgm:presLayoutVars>
      </dgm:prSet>
      <dgm:spPr/>
    </dgm:pt>
    <dgm:pt modelId="{2C16015A-1C76-4D3F-BF97-BA224E7855AA}" type="pres">
      <dgm:prSet presAssocID="{05A09C0D-3706-425E-A71B-CAE111C55F5E}" presName="sibTrans" presStyleCnt="0"/>
      <dgm:spPr/>
    </dgm:pt>
    <dgm:pt modelId="{AA3B5CEE-CBA7-48D8-A361-5A4879BFA4DA}" type="pres">
      <dgm:prSet presAssocID="{6C92299D-9981-4EFD-BDA4-0ADCC92223DA}" presName="node" presStyleLbl="node1" presStyleIdx="1" presStyleCnt="4">
        <dgm:presLayoutVars>
          <dgm:bulletEnabled val="1"/>
        </dgm:presLayoutVars>
      </dgm:prSet>
      <dgm:spPr/>
    </dgm:pt>
    <dgm:pt modelId="{F105A84C-C8C6-4BD3-A906-0E18F9AC371D}" type="pres">
      <dgm:prSet presAssocID="{3107E119-2301-4D1E-8851-E79E2F2CFE28}" presName="sibTrans" presStyleCnt="0"/>
      <dgm:spPr/>
    </dgm:pt>
    <dgm:pt modelId="{842401B0-A05B-452A-AD6F-50084F45FF6D}" type="pres">
      <dgm:prSet presAssocID="{354779C5-9205-4F45-BECA-20174C486C23}" presName="node" presStyleLbl="node1" presStyleIdx="2" presStyleCnt="4">
        <dgm:presLayoutVars>
          <dgm:bulletEnabled val="1"/>
        </dgm:presLayoutVars>
      </dgm:prSet>
      <dgm:spPr/>
    </dgm:pt>
    <dgm:pt modelId="{46DB12D5-555C-4281-8093-6221E5D4598A}" type="pres">
      <dgm:prSet presAssocID="{FF505586-337C-40F4-8E38-4248921C34AF}" presName="sibTrans" presStyleCnt="0"/>
      <dgm:spPr/>
    </dgm:pt>
    <dgm:pt modelId="{76D23357-3DF5-4672-AC0F-D03930F55655}" type="pres">
      <dgm:prSet presAssocID="{E7E2CE51-2BD0-4A80-B086-8FC868EB0329}" presName="node" presStyleLbl="node1" presStyleIdx="3" presStyleCnt="4">
        <dgm:presLayoutVars>
          <dgm:bulletEnabled val="1"/>
        </dgm:presLayoutVars>
      </dgm:prSet>
      <dgm:spPr/>
    </dgm:pt>
  </dgm:ptLst>
  <dgm:cxnLst>
    <dgm:cxn modelId="{F0191706-F8F2-4A56-83A8-49B26118DCF3}" srcId="{DB8864E2-5E53-4EEF-BBFF-01953771D991}" destId="{6C92299D-9981-4EFD-BDA4-0ADCC92223DA}" srcOrd="1" destOrd="0" parTransId="{48B16CF4-46B5-4A28-AA20-FA05AC0930B8}" sibTransId="{3107E119-2301-4D1E-8851-E79E2F2CFE28}"/>
    <dgm:cxn modelId="{01F2DA22-04BB-4F1C-8EB0-AD65EA51BE62}" type="presOf" srcId="{E7E2CE51-2BD0-4A80-B086-8FC868EB0329}" destId="{76D23357-3DF5-4672-AC0F-D03930F55655}" srcOrd="0" destOrd="0" presId="urn:microsoft.com/office/officeart/2005/8/layout/default"/>
    <dgm:cxn modelId="{B6911F32-D87B-4016-B3CE-28F877BCA045}" srcId="{DB8864E2-5E53-4EEF-BBFF-01953771D991}" destId="{28FBAE18-202D-44D0-B181-74364A073815}" srcOrd="0" destOrd="0" parTransId="{E1388433-05A1-474F-B01B-F76F7FC0D21B}" sibTransId="{05A09C0D-3706-425E-A71B-CAE111C55F5E}"/>
    <dgm:cxn modelId="{BECCFD64-893F-4FCD-9775-A29B82033A72}" srcId="{DB8864E2-5E53-4EEF-BBFF-01953771D991}" destId="{E7E2CE51-2BD0-4A80-B086-8FC868EB0329}" srcOrd="3" destOrd="0" parTransId="{852E5173-12A7-4EF4-9AEE-61ECA84B0BB9}" sibTransId="{1DE271AB-5EA0-4AD6-92C9-51899A07F46E}"/>
    <dgm:cxn modelId="{70B4766B-2C05-4564-A91A-09A7AC421AC7}" srcId="{DB8864E2-5E53-4EEF-BBFF-01953771D991}" destId="{354779C5-9205-4F45-BECA-20174C486C23}" srcOrd="2" destOrd="0" parTransId="{AC0731EE-E8B2-426E-8B88-306B36C6A10D}" sibTransId="{FF505586-337C-40F4-8E38-4248921C34AF}"/>
    <dgm:cxn modelId="{DB490182-86B5-4C18-A8D5-2A431B79F3BB}" type="presOf" srcId="{6C92299D-9981-4EFD-BDA4-0ADCC92223DA}" destId="{AA3B5CEE-CBA7-48D8-A361-5A4879BFA4DA}" srcOrd="0" destOrd="0" presId="urn:microsoft.com/office/officeart/2005/8/layout/default"/>
    <dgm:cxn modelId="{4DCDE791-6453-4806-A513-BCE4AE359533}" type="presOf" srcId="{28FBAE18-202D-44D0-B181-74364A073815}" destId="{CACA5965-5A1E-4FDA-99A3-7DEF79CB539D}" srcOrd="0" destOrd="0" presId="urn:microsoft.com/office/officeart/2005/8/layout/default"/>
    <dgm:cxn modelId="{A25C5C97-E6B0-407C-BA2D-CEE3BCCA51ED}" type="presOf" srcId="{DB8864E2-5E53-4EEF-BBFF-01953771D991}" destId="{818249AF-9C46-4A3E-A1C1-2F8EA6524BA9}" srcOrd="0" destOrd="0" presId="urn:microsoft.com/office/officeart/2005/8/layout/default"/>
    <dgm:cxn modelId="{288618D6-7C86-40ED-9B09-E2C1E448F0B1}" type="presOf" srcId="{354779C5-9205-4F45-BECA-20174C486C23}" destId="{842401B0-A05B-452A-AD6F-50084F45FF6D}" srcOrd="0" destOrd="0" presId="urn:microsoft.com/office/officeart/2005/8/layout/default"/>
    <dgm:cxn modelId="{1A1F0D45-1DC9-4EA4-BD80-F366B5174FEA}" type="presParOf" srcId="{818249AF-9C46-4A3E-A1C1-2F8EA6524BA9}" destId="{CACA5965-5A1E-4FDA-99A3-7DEF79CB539D}" srcOrd="0" destOrd="0" presId="urn:microsoft.com/office/officeart/2005/8/layout/default"/>
    <dgm:cxn modelId="{E1CE710D-3C2B-47F2-8D39-C4A392976929}" type="presParOf" srcId="{818249AF-9C46-4A3E-A1C1-2F8EA6524BA9}" destId="{2C16015A-1C76-4D3F-BF97-BA224E7855AA}" srcOrd="1" destOrd="0" presId="urn:microsoft.com/office/officeart/2005/8/layout/default"/>
    <dgm:cxn modelId="{B4095720-EE19-4FDB-9AC5-CE3D6088D840}" type="presParOf" srcId="{818249AF-9C46-4A3E-A1C1-2F8EA6524BA9}" destId="{AA3B5CEE-CBA7-48D8-A361-5A4879BFA4DA}" srcOrd="2" destOrd="0" presId="urn:microsoft.com/office/officeart/2005/8/layout/default"/>
    <dgm:cxn modelId="{1FEBEDA9-3EDF-4942-B697-C9A5929B45E0}" type="presParOf" srcId="{818249AF-9C46-4A3E-A1C1-2F8EA6524BA9}" destId="{F105A84C-C8C6-4BD3-A906-0E18F9AC371D}" srcOrd="3" destOrd="0" presId="urn:microsoft.com/office/officeart/2005/8/layout/default"/>
    <dgm:cxn modelId="{C52E63B2-E955-4C23-A2F8-3BF736EA2F01}" type="presParOf" srcId="{818249AF-9C46-4A3E-A1C1-2F8EA6524BA9}" destId="{842401B0-A05B-452A-AD6F-50084F45FF6D}" srcOrd="4" destOrd="0" presId="urn:microsoft.com/office/officeart/2005/8/layout/default"/>
    <dgm:cxn modelId="{6B979F7B-322B-4CC5-8928-5500AD009815}" type="presParOf" srcId="{818249AF-9C46-4A3E-A1C1-2F8EA6524BA9}" destId="{46DB12D5-555C-4281-8093-6221E5D4598A}" srcOrd="5" destOrd="0" presId="urn:microsoft.com/office/officeart/2005/8/layout/default"/>
    <dgm:cxn modelId="{45370896-6F09-44DD-AA79-A8D4BAF94300}" type="presParOf" srcId="{818249AF-9C46-4A3E-A1C1-2F8EA6524BA9}" destId="{76D23357-3DF5-4672-AC0F-D03930F5565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8864E2-5E53-4EEF-BBFF-01953771D99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28FBAE18-202D-44D0-B181-74364A073815}">
      <dgm:prSet phldrT="[Текст]"/>
      <dgm:spPr/>
      <dgm:t>
        <a:bodyPr/>
        <a:lstStyle/>
        <a:p>
          <a:r>
            <a:rPr lang="en-US" dirty="0"/>
            <a:t>Continuous Integration</a:t>
          </a:r>
          <a:endParaRPr lang="uk-UA" dirty="0"/>
        </a:p>
      </dgm:t>
    </dgm:pt>
    <dgm:pt modelId="{E1388433-05A1-474F-B01B-F76F7FC0D21B}" type="parTrans" cxnId="{B6911F32-D87B-4016-B3CE-28F877BCA045}">
      <dgm:prSet/>
      <dgm:spPr/>
      <dgm:t>
        <a:bodyPr/>
        <a:lstStyle/>
        <a:p>
          <a:endParaRPr lang="uk-UA"/>
        </a:p>
      </dgm:t>
    </dgm:pt>
    <dgm:pt modelId="{05A09C0D-3706-425E-A71B-CAE111C55F5E}" type="sibTrans" cxnId="{B6911F32-D87B-4016-B3CE-28F877BCA045}">
      <dgm:prSet/>
      <dgm:spPr/>
      <dgm:t>
        <a:bodyPr/>
        <a:lstStyle/>
        <a:p>
          <a:endParaRPr lang="uk-UA"/>
        </a:p>
      </dgm:t>
    </dgm:pt>
    <dgm:pt modelId="{6C92299D-9981-4EFD-BDA4-0ADCC92223DA}">
      <dgm:prSet phldrT="[Текст]"/>
      <dgm:spPr/>
      <dgm:t>
        <a:bodyPr/>
        <a:lstStyle/>
        <a:p>
          <a:r>
            <a:rPr lang="en-US" dirty="0"/>
            <a:t>Common Room</a:t>
          </a:r>
          <a:endParaRPr lang="uk-UA" dirty="0"/>
        </a:p>
      </dgm:t>
    </dgm:pt>
    <dgm:pt modelId="{48B16CF4-46B5-4A28-AA20-FA05AC0930B8}" type="parTrans" cxnId="{F0191706-F8F2-4A56-83A8-49B26118DCF3}">
      <dgm:prSet/>
      <dgm:spPr/>
      <dgm:t>
        <a:bodyPr/>
        <a:lstStyle/>
        <a:p>
          <a:endParaRPr lang="uk-UA"/>
        </a:p>
      </dgm:t>
    </dgm:pt>
    <dgm:pt modelId="{3107E119-2301-4D1E-8851-E79E2F2CFE28}" type="sibTrans" cxnId="{F0191706-F8F2-4A56-83A8-49B26118DCF3}">
      <dgm:prSet/>
      <dgm:spPr/>
      <dgm:t>
        <a:bodyPr/>
        <a:lstStyle/>
        <a:p>
          <a:endParaRPr lang="uk-UA"/>
        </a:p>
      </dgm:t>
    </dgm:pt>
    <dgm:pt modelId="{354779C5-9205-4F45-BECA-20174C486C23}">
      <dgm:prSet phldrT="[Текст]"/>
      <dgm:spPr/>
      <dgm:t>
        <a:bodyPr/>
        <a:lstStyle/>
        <a:p>
          <a:r>
            <a:rPr lang="en-US" dirty="0"/>
            <a:t>Planning Game</a:t>
          </a:r>
          <a:endParaRPr lang="uk-UA" dirty="0"/>
        </a:p>
      </dgm:t>
    </dgm:pt>
    <dgm:pt modelId="{AC0731EE-E8B2-426E-8B88-306B36C6A10D}" type="parTrans" cxnId="{70B4766B-2C05-4564-A91A-09A7AC421AC7}">
      <dgm:prSet/>
      <dgm:spPr/>
      <dgm:t>
        <a:bodyPr/>
        <a:lstStyle/>
        <a:p>
          <a:endParaRPr lang="uk-UA"/>
        </a:p>
      </dgm:t>
    </dgm:pt>
    <dgm:pt modelId="{FF505586-337C-40F4-8E38-4248921C34AF}" type="sibTrans" cxnId="{70B4766B-2C05-4564-A91A-09A7AC421AC7}">
      <dgm:prSet/>
      <dgm:spPr/>
      <dgm:t>
        <a:bodyPr/>
        <a:lstStyle/>
        <a:p>
          <a:endParaRPr lang="uk-UA"/>
        </a:p>
      </dgm:t>
    </dgm:pt>
    <dgm:pt modelId="{818249AF-9C46-4A3E-A1C1-2F8EA6524BA9}" type="pres">
      <dgm:prSet presAssocID="{DB8864E2-5E53-4EEF-BBFF-01953771D991}" presName="diagram" presStyleCnt="0">
        <dgm:presLayoutVars>
          <dgm:dir/>
          <dgm:resizeHandles val="exact"/>
        </dgm:presLayoutVars>
      </dgm:prSet>
      <dgm:spPr/>
    </dgm:pt>
    <dgm:pt modelId="{CACA5965-5A1E-4FDA-99A3-7DEF79CB539D}" type="pres">
      <dgm:prSet presAssocID="{28FBAE18-202D-44D0-B181-74364A073815}" presName="node" presStyleLbl="node1" presStyleIdx="0" presStyleCnt="3">
        <dgm:presLayoutVars>
          <dgm:bulletEnabled val="1"/>
        </dgm:presLayoutVars>
      </dgm:prSet>
      <dgm:spPr/>
    </dgm:pt>
    <dgm:pt modelId="{2C16015A-1C76-4D3F-BF97-BA224E7855AA}" type="pres">
      <dgm:prSet presAssocID="{05A09C0D-3706-425E-A71B-CAE111C55F5E}" presName="sibTrans" presStyleCnt="0"/>
      <dgm:spPr/>
    </dgm:pt>
    <dgm:pt modelId="{AA3B5CEE-CBA7-48D8-A361-5A4879BFA4DA}" type="pres">
      <dgm:prSet presAssocID="{6C92299D-9981-4EFD-BDA4-0ADCC92223DA}" presName="node" presStyleLbl="node1" presStyleIdx="1" presStyleCnt="3">
        <dgm:presLayoutVars>
          <dgm:bulletEnabled val="1"/>
        </dgm:presLayoutVars>
      </dgm:prSet>
      <dgm:spPr/>
    </dgm:pt>
    <dgm:pt modelId="{F105A84C-C8C6-4BD3-A906-0E18F9AC371D}" type="pres">
      <dgm:prSet presAssocID="{3107E119-2301-4D1E-8851-E79E2F2CFE28}" presName="sibTrans" presStyleCnt="0"/>
      <dgm:spPr/>
    </dgm:pt>
    <dgm:pt modelId="{842401B0-A05B-452A-AD6F-50084F45FF6D}" type="pres">
      <dgm:prSet presAssocID="{354779C5-9205-4F45-BECA-20174C486C23}" presName="node" presStyleLbl="node1" presStyleIdx="2" presStyleCnt="3">
        <dgm:presLayoutVars>
          <dgm:bulletEnabled val="1"/>
        </dgm:presLayoutVars>
      </dgm:prSet>
      <dgm:spPr/>
    </dgm:pt>
  </dgm:ptLst>
  <dgm:cxnLst>
    <dgm:cxn modelId="{F0191706-F8F2-4A56-83A8-49B26118DCF3}" srcId="{DB8864E2-5E53-4EEF-BBFF-01953771D991}" destId="{6C92299D-9981-4EFD-BDA4-0ADCC92223DA}" srcOrd="1" destOrd="0" parTransId="{48B16CF4-46B5-4A28-AA20-FA05AC0930B8}" sibTransId="{3107E119-2301-4D1E-8851-E79E2F2CFE28}"/>
    <dgm:cxn modelId="{B6911F32-D87B-4016-B3CE-28F877BCA045}" srcId="{DB8864E2-5E53-4EEF-BBFF-01953771D991}" destId="{28FBAE18-202D-44D0-B181-74364A073815}" srcOrd="0" destOrd="0" parTransId="{E1388433-05A1-474F-B01B-F76F7FC0D21B}" sibTransId="{05A09C0D-3706-425E-A71B-CAE111C55F5E}"/>
    <dgm:cxn modelId="{70B4766B-2C05-4564-A91A-09A7AC421AC7}" srcId="{DB8864E2-5E53-4EEF-BBFF-01953771D991}" destId="{354779C5-9205-4F45-BECA-20174C486C23}" srcOrd="2" destOrd="0" parTransId="{AC0731EE-E8B2-426E-8B88-306B36C6A10D}" sibTransId="{FF505586-337C-40F4-8E38-4248921C34AF}"/>
    <dgm:cxn modelId="{DB490182-86B5-4C18-A8D5-2A431B79F3BB}" type="presOf" srcId="{6C92299D-9981-4EFD-BDA4-0ADCC92223DA}" destId="{AA3B5CEE-CBA7-48D8-A361-5A4879BFA4DA}" srcOrd="0" destOrd="0" presId="urn:microsoft.com/office/officeart/2005/8/layout/default"/>
    <dgm:cxn modelId="{4DCDE791-6453-4806-A513-BCE4AE359533}" type="presOf" srcId="{28FBAE18-202D-44D0-B181-74364A073815}" destId="{CACA5965-5A1E-4FDA-99A3-7DEF79CB539D}" srcOrd="0" destOrd="0" presId="urn:microsoft.com/office/officeart/2005/8/layout/default"/>
    <dgm:cxn modelId="{A25C5C97-E6B0-407C-BA2D-CEE3BCCA51ED}" type="presOf" srcId="{DB8864E2-5E53-4EEF-BBFF-01953771D991}" destId="{818249AF-9C46-4A3E-A1C1-2F8EA6524BA9}" srcOrd="0" destOrd="0" presId="urn:microsoft.com/office/officeart/2005/8/layout/default"/>
    <dgm:cxn modelId="{288618D6-7C86-40ED-9B09-E2C1E448F0B1}" type="presOf" srcId="{354779C5-9205-4F45-BECA-20174C486C23}" destId="{842401B0-A05B-452A-AD6F-50084F45FF6D}" srcOrd="0" destOrd="0" presId="urn:microsoft.com/office/officeart/2005/8/layout/default"/>
    <dgm:cxn modelId="{1A1F0D45-1DC9-4EA4-BD80-F366B5174FEA}" type="presParOf" srcId="{818249AF-9C46-4A3E-A1C1-2F8EA6524BA9}" destId="{CACA5965-5A1E-4FDA-99A3-7DEF79CB539D}" srcOrd="0" destOrd="0" presId="urn:microsoft.com/office/officeart/2005/8/layout/default"/>
    <dgm:cxn modelId="{E1CE710D-3C2B-47F2-8D39-C4A392976929}" type="presParOf" srcId="{818249AF-9C46-4A3E-A1C1-2F8EA6524BA9}" destId="{2C16015A-1C76-4D3F-BF97-BA224E7855AA}" srcOrd="1" destOrd="0" presId="urn:microsoft.com/office/officeart/2005/8/layout/default"/>
    <dgm:cxn modelId="{B4095720-EE19-4FDB-9AC5-CE3D6088D840}" type="presParOf" srcId="{818249AF-9C46-4A3E-A1C1-2F8EA6524BA9}" destId="{AA3B5CEE-CBA7-48D8-A361-5A4879BFA4DA}" srcOrd="2" destOrd="0" presId="urn:microsoft.com/office/officeart/2005/8/layout/default"/>
    <dgm:cxn modelId="{1FEBEDA9-3EDF-4942-B697-C9A5929B45E0}" type="presParOf" srcId="{818249AF-9C46-4A3E-A1C1-2F8EA6524BA9}" destId="{F105A84C-C8C6-4BD3-A906-0E18F9AC371D}" srcOrd="3" destOrd="0" presId="urn:microsoft.com/office/officeart/2005/8/layout/default"/>
    <dgm:cxn modelId="{C52E63B2-E955-4C23-A2F8-3BF736EA2F01}" type="presParOf" srcId="{818249AF-9C46-4A3E-A1C1-2F8EA6524BA9}" destId="{842401B0-A05B-452A-AD6F-50084F45FF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95F04-8235-45B6-894B-A06CC5C35A33}">
      <dsp:nvSpPr>
        <dsp:cNvPr id="0" name=""/>
        <dsp:cNvSpPr/>
      </dsp:nvSpPr>
      <dsp:spPr>
        <a:xfrm>
          <a:off x="3953" y="1157589"/>
          <a:ext cx="2377306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</a:t>
          </a:r>
          <a:endParaRPr lang="uk-UA" sz="2800" kern="1200" dirty="0"/>
        </a:p>
      </dsp:txBody>
      <dsp:txXfrm>
        <a:off x="3953" y="1157589"/>
        <a:ext cx="2377306" cy="806400"/>
      </dsp:txXfrm>
    </dsp:sp>
    <dsp:sp modelId="{276E4459-6214-4BFE-BAA0-406070CD63C5}">
      <dsp:nvSpPr>
        <dsp:cNvPr id="0" name=""/>
        <dsp:cNvSpPr/>
      </dsp:nvSpPr>
      <dsp:spPr>
        <a:xfrm>
          <a:off x="3953" y="1963989"/>
          <a:ext cx="2377306" cy="12297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Customer</a:t>
          </a:r>
          <a:endParaRPr lang="uk-UA" sz="2800" kern="1200" dirty="0"/>
        </a:p>
      </dsp:txBody>
      <dsp:txXfrm>
        <a:off x="3953" y="1963989"/>
        <a:ext cx="2377306" cy="1229759"/>
      </dsp:txXfrm>
    </dsp:sp>
    <dsp:sp modelId="{CEE80469-22B1-4AB1-832E-8740F619464C}">
      <dsp:nvSpPr>
        <dsp:cNvPr id="0" name=""/>
        <dsp:cNvSpPr/>
      </dsp:nvSpPr>
      <dsp:spPr>
        <a:xfrm>
          <a:off x="2714082" y="1157589"/>
          <a:ext cx="2377306" cy="80640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Development</a:t>
          </a:r>
          <a:endParaRPr lang="uk-UA" sz="2800" kern="1200" dirty="0"/>
        </a:p>
      </dsp:txBody>
      <dsp:txXfrm>
        <a:off x="2714082" y="1157589"/>
        <a:ext cx="2377306" cy="806400"/>
      </dsp:txXfrm>
    </dsp:sp>
    <dsp:sp modelId="{54CA0A15-F52E-4704-9B71-D563D82EB1CE}">
      <dsp:nvSpPr>
        <dsp:cNvPr id="0" name=""/>
        <dsp:cNvSpPr/>
      </dsp:nvSpPr>
      <dsp:spPr>
        <a:xfrm>
          <a:off x="2714082" y="1963989"/>
          <a:ext cx="2377306" cy="1229759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Developer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Tester </a:t>
          </a:r>
          <a:endParaRPr lang="uk-UA" sz="2800" kern="1200" dirty="0"/>
        </a:p>
      </dsp:txBody>
      <dsp:txXfrm>
        <a:off x="2714082" y="1963989"/>
        <a:ext cx="2377306" cy="1229759"/>
      </dsp:txXfrm>
    </dsp:sp>
    <dsp:sp modelId="{A3C9F174-828C-4130-9E5A-FDE8FF9717CE}">
      <dsp:nvSpPr>
        <dsp:cNvPr id="0" name=""/>
        <dsp:cNvSpPr/>
      </dsp:nvSpPr>
      <dsp:spPr>
        <a:xfrm>
          <a:off x="5424211" y="1157589"/>
          <a:ext cx="2377306" cy="80640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Management</a:t>
          </a:r>
          <a:endParaRPr lang="uk-UA" sz="2800" kern="1200" dirty="0"/>
        </a:p>
      </dsp:txBody>
      <dsp:txXfrm>
        <a:off x="5424211" y="1157589"/>
        <a:ext cx="2377306" cy="806400"/>
      </dsp:txXfrm>
    </dsp:sp>
    <dsp:sp modelId="{54F37D55-C29C-4C4D-A61C-0A8851835BCC}">
      <dsp:nvSpPr>
        <dsp:cNvPr id="0" name=""/>
        <dsp:cNvSpPr/>
      </dsp:nvSpPr>
      <dsp:spPr>
        <a:xfrm>
          <a:off x="5424211" y="1963989"/>
          <a:ext cx="2377306" cy="1229759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Coach</a:t>
          </a:r>
          <a:endParaRPr lang="uk-UA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Tracker</a:t>
          </a:r>
          <a:endParaRPr lang="uk-UA" sz="2800" kern="1200" dirty="0"/>
        </a:p>
      </dsp:txBody>
      <dsp:txXfrm>
        <a:off x="5424211" y="1963989"/>
        <a:ext cx="2377306" cy="1229759"/>
      </dsp:txXfrm>
    </dsp:sp>
    <dsp:sp modelId="{A3544A6F-6DC6-4714-8623-6A78092B90F4}">
      <dsp:nvSpPr>
        <dsp:cNvPr id="0" name=""/>
        <dsp:cNvSpPr/>
      </dsp:nvSpPr>
      <dsp:spPr>
        <a:xfrm>
          <a:off x="8134340" y="1157589"/>
          <a:ext cx="2377306" cy="806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Other</a:t>
          </a:r>
          <a:endParaRPr lang="uk-UA" sz="2800" kern="1200" dirty="0"/>
        </a:p>
      </dsp:txBody>
      <dsp:txXfrm>
        <a:off x="8134340" y="1157589"/>
        <a:ext cx="2377306" cy="806400"/>
      </dsp:txXfrm>
    </dsp:sp>
    <dsp:sp modelId="{7BF09372-3CBB-4520-9F9C-09E4A62DD42D}">
      <dsp:nvSpPr>
        <dsp:cNvPr id="0" name=""/>
        <dsp:cNvSpPr/>
      </dsp:nvSpPr>
      <dsp:spPr>
        <a:xfrm>
          <a:off x="8134340" y="1963989"/>
          <a:ext cx="2377306" cy="122975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Consultant</a:t>
          </a:r>
          <a:endParaRPr lang="uk-UA" sz="2800" kern="1200" dirty="0"/>
        </a:p>
      </dsp:txBody>
      <dsp:txXfrm>
        <a:off x="8134340" y="1963989"/>
        <a:ext cx="2377306" cy="1229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5965-5A1E-4FDA-99A3-7DEF79CB539D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Planning Game</a:t>
          </a:r>
          <a:endParaRPr lang="uk-UA" sz="4900" kern="1200" dirty="0"/>
        </a:p>
      </dsp:txBody>
      <dsp:txXfrm>
        <a:off x="1748064" y="2975"/>
        <a:ext cx="3342605" cy="2005563"/>
      </dsp:txXfrm>
    </dsp:sp>
    <dsp:sp modelId="{AA3B5CEE-CBA7-48D8-A361-5A4879BFA4DA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Onsite Customer</a:t>
          </a:r>
          <a:endParaRPr lang="uk-UA" sz="4900" kern="1200" dirty="0"/>
        </a:p>
      </dsp:txBody>
      <dsp:txXfrm>
        <a:off x="5424930" y="2975"/>
        <a:ext cx="3342605" cy="2005563"/>
      </dsp:txXfrm>
    </dsp:sp>
    <dsp:sp modelId="{842401B0-A05B-452A-AD6F-50084F45FF6D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Acceptance Testing</a:t>
          </a:r>
          <a:endParaRPr lang="uk-UA" sz="4900" kern="1200" dirty="0"/>
        </a:p>
      </dsp:txBody>
      <dsp:txXfrm>
        <a:off x="3586497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5965-5A1E-4FDA-99A3-7DEF79CB539D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System Metaphors</a:t>
          </a:r>
          <a:endParaRPr lang="uk-UA" sz="5000" kern="1200" dirty="0"/>
        </a:p>
      </dsp:txBody>
      <dsp:txXfrm>
        <a:off x="1748064" y="2975"/>
        <a:ext cx="3342605" cy="2005563"/>
      </dsp:txXfrm>
    </dsp:sp>
    <dsp:sp modelId="{AA3B5CEE-CBA7-48D8-A361-5A4879BFA4DA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Frequent Refactoring</a:t>
          </a:r>
          <a:endParaRPr lang="uk-UA" sz="5000" kern="1200" dirty="0"/>
        </a:p>
      </dsp:txBody>
      <dsp:txXfrm>
        <a:off x="5424930" y="2975"/>
        <a:ext cx="3342605" cy="2005563"/>
      </dsp:txXfrm>
    </dsp:sp>
    <dsp:sp modelId="{842401B0-A05B-452A-AD6F-50084F45FF6D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Simple Design</a:t>
          </a:r>
          <a:endParaRPr lang="uk-UA" sz="5000" kern="1200" dirty="0"/>
        </a:p>
      </dsp:txBody>
      <dsp:txXfrm>
        <a:off x="3586497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5965-5A1E-4FDA-99A3-7DEF79CB539D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Coding Standards</a:t>
          </a:r>
          <a:endParaRPr lang="uk-UA" sz="4300" kern="1200" dirty="0"/>
        </a:p>
      </dsp:txBody>
      <dsp:txXfrm>
        <a:off x="1748064" y="2975"/>
        <a:ext cx="3342605" cy="2005563"/>
      </dsp:txXfrm>
    </dsp:sp>
    <dsp:sp modelId="{AA3B5CEE-CBA7-48D8-A361-5A4879BFA4DA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Frequent Refactoring</a:t>
          </a:r>
          <a:endParaRPr lang="uk-UA" sz="4300" kern="1200" dirty="0"/>
        </a:p>
      </dsp:txBody>
      <dsp:txXfrm>
        <a:off x="5424930" y="2975"/>
        <a:ext cx="3342605" cy="2005563"/>
      </dsp:txXfrm>
    </dsp:sp>
    <dsp:sp modelId="{842401B0-A05B-452A-AD6F-50084F45FF6D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Pair Programming</a:t>
          </a:r>
          <a:endParaRPr lang="uk-UA" sz="4300" kern="1200" dirty="0"/>
        </a:p>
      </dsp:txBody>
      <dsp:txXfrm>
        <a:off x="1748064" y="2342799"/>
        <a:ext cx="3342605" cy="2005563"/>
      </dsp:txXfrm>
    </dsp:sp>
    <dsp:sp modelId="{B0A369AD-070B-41EE-A3A9-FEB2D218D6B9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Team Code Ownership</a:t>
          </a:r>
          <a:endParaRPr lang="uk-UA" sz="4300" kern="1200" dirty="0"/>
        </a:p>
      </dsp:txBody>
      <dsp:txXfrm>
        <a:off x="5424930" y="2342799"/>
        <a:ext cx="3342605" cy="2005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5965-5A1E-4FDA-99A3-7DEF79CB539D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Acceptance Testing</a:t>
          </a:r>
          <a:endParaRPr lang="uk-UA" sz="4900" kern="1200" dirty="0"/>
        </a:p>
      </dsp:txBody>
      <dsp:txXfrm>
        <a:off x="1748064" y="2975"/>
        <a:ext cx="3342605" cy="2005563"/>
      </dsp:txXfrm>
    </dsp:sp>
    <dsp:sp modelId="{AA3B5CEE-CBA7-48D8-A361-5A4879BFA4DA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TDD</a:t>
          </a:r>
          <a:endParaRPr lang="uk-UA" sz="4900" kern="1200" dirty="0"/>
        </a:p>
      </dsp:txBody>
      <dsp:txXfrm>
        <a:off x="5424930" y="2975"/>
        <a:ext cx="3342605" cy="2005563"/>
      </dsp:txXfrm>
    </dsp:sp>
    <dsp:sp modelId="{842401B0-A05B-452A-AD6F-50084F45FF6D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Onsite Customer</a:t>
          </a:r>
          <a:endParaRPr lang="uk-UA" sz="4900" kern="1200" dirty="0"/>
        </a:p>
      </dsp:txBody>
      <dsp:txXfrm>
        <a:off x="3586497" y="2342799"/>
        <a:ext cx="3342605" cy="2005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5965-5A1E-4FDA-99A3-7DEF79CB539D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Planning Game</a:t>
          </a:r>
          <a:endParaRPr lang="uk-UA" sz="5000" kern="1200" dirty="0"/>
        </a:p>
      </dsp:txBody>
      <dsp:txXfrm>
        <a:off x="1748064" y="2975"/>
        <a:ext cx="3342605" cy="2005563"/>
      </dsp:txXfrm>
    </dsp:sp>
    <dsp:sp modelId="{AA3B5CEE-CBA7-48D8-A361-5A4879BFA4DA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Short Releases</a:t>
          </a:r>
          <a:endParaRPr lang="uk-UA" sz="5000" kern="1200" dirty="0"/>
        </a:p>
      </dsp:txBody>
      <dsp:txXfrm>
        <a:off x="5424930" y="2975"/>
        <a:ext cx="3342605" cy="2005563"/>
      </dsp:txXfrm>
    </dsp:sp>
    <dsp:sp modelId="{842401B0-A05B-452A-AD6F-50084F45FF6D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Sustainable Pace</a:t>
          </a:r>
          <a:endParaRPr lang="uk-UA" sz="5000" kern="1200" dirty="0"/>
        </a:p>
      </dsp:txBody>
      <dsp:txXfrm>
        <a:off x="1748064" y="2342799"/>
        <a:ext cx="3342605" cy="2005563"/>
      </dsp:txXfrm>
    </dsp:sp>
    <dsp:sp modelId="{76D23357-3DF5-4672-AC0F-D03930F55655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Stand-up Meetings</a:t>
          </a:r>
          <a:endParaRPr lang="uk-UA" sz="5000" kern="1200" dirty="0"/>
        </a:p>
      </dsp:txBody>
      <dsp:txXfrm>
        <a:off x="5424930" y="2342799"/>
        <a:ext cx="3342605" cy="2005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A5965-5A1E-4FDA-99A3-7DEF79CB539D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Continuous Integration</a:t>
          </a:r>
          <a:endParaRPr lang="uk-UA" sz="5000" kern="1200" dirty="0"/>
        </a:p>
      </dsp:txBody>
      <dsp:txXfrm>
        <a:off x="1748064" y="2975"/>
        <a:ext cx="3342605" cy="2005563"/>
      </dsp:txXfrm>
    </dsp:sp>
    <dsp:sp modelId="{AA3B5CEE-CBA7-48D8-A361-5A4879BFA4DA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Common Room</a:t>
          </a:r>
          <a:endParaRPr lang="uk-UA" sz="5000" kern="1200" dirty="0"/>
        </a:p>
      </dsp:txBody>
      <dsp:txXfrm>
        <a:off x="5424930" y="2975"/>
        <a:ext cx="3342605" cy="2005563"/>
      </dsp:txXfrm>
    </dsp:sp>
    <dsp:sp modelId="{842401B0-A05B-452A-AD6F-50084F45FF6D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Planning Game</a:t>
          </a:r>
          <a:endParaRPr lang="uk-UA" sz="5000" kern="1200" dirty="0"/>
        </a:p>
      </dsp:txBody>
      <dsp:txXfrm>
        <a:off x="3586497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23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466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64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989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0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533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44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4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02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733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7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61-8F4B-4E70-B5B4-8395EE576074}" type="datetimeFigureOut">
              <a:rPr lang="uk-UA" smtClean="0"/>
              <a:t>13.11.2018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E33D7-D0BE-4D37-B285-4815C42C4E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909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Extreme Programming</a:t>
            </a:r>
            <a:endParaRPr lang="uk-UA" dirty="0"/>
          </a:p>
        </p:txBody>
      </p:sp>
      <p:sp>
        <p:nvSpPr>
          <p:cNvPr id="5" name="Пі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Agile Principles and Practices Applications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286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Practices: Project Management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7427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35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Practices: Configuration &amp; Change Mgmt.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0458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42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Cards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/>
                </a:solidFill>
              </a:rPr>
              <a:t>Story Card </a:t>
            </a:r>
            <a:r>
              <a:rPr lang="en-US" dirty="0"/>
              <a:t>is a handwritten note created during the Planning Game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/>
                </a:solidFill>
              </a:rPr>
              <a:t>Story Card </a:t>
            </a:r>
            <a:r>
              <a:rPr lang="en-US" dirty="0"/>
              <a:t>captures a single </a:t>
            </a:r>
            <a:r>
              <a:rPr lang="en-US" dirty="0">
                <a:solidFill>
                  <a:schemeClr val="accent6"/>
                </a:solidFill>
              </a:rPr>
              <a:t>user story </a:t>
            </a:r>
            <a:r>
              <a:rPr lang="en-US" dirty="0"/>
              <a:t>– feature, fix, non-functional requirement etc. – whatever user wants (do </a:t>
            </a:r>
            <a:r>
              <a:rPr lang="en-US" i="1" dirty="0">
                <a:solidFill>
                  <a:schemeClr val="accent2"/>
                </a:solidFill>
              </a:rPr>
              <a:t>not</a:t>
            </a:r>
            <a:r>
              <a:rPr lang="en-US" dirty="0"/>
              <a:t> confuse with </a:t>
            </a:r>
            <a:r>
              <a:rPr lang="en-US" i="1" dirty="0">
                <a:solidFill>
                  <a:schemeClr val="accent2"/>
                </a:solidFill>
              </a:rPr>
              <a:t>use case</a:t>
            </a:r>
            <a:r>
              <a:rPr lang="en-US" dirty="0"/>
              <a:t>)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/>
                </a:solidFill>
              </a:rPr>
              <a:t>User story </a:t>
            </a:r>
            <a:r>
              <a:rPr lang="en-US" dirty="0"/>
              <a:t>estimation may vary – two-day – two-week range, or larger one/two/three weeks units of measure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</a:rPr>
              <a:t>Task List </a:t>
            </a:r>
            <a:r>
              <a:rPr lang="en-US" dirty="0"/>
              <a:t>is created </a:t>
            </a:r>
            <a:r>
              <a:rPr lang="en-US" i="1" dirty="0"/>
              <a:t>by developers </a:t>
            </a:r>
            <a:r>
              <a:rPr lang="en-US" dirty="0"/>
              <a:t>for every story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Task estimate is set in 1-2 days range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Tasks are chosen voluntarily by developers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020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Onsite customer proxies, customer on call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Very light modeling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Visible wall graphs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Tracking and Daily Tracker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Incremental infrastructure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dirty="0"/>
              <a:t>Daily stand-up meeting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504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&amp; misunderstandings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5491"/>
          </a:xfrm>
        </p:spPr>
        <p:txBody>
          <a:bodyPr numCol="2">
            <a:normAutofit/>
          </a:bodyPr>
          <a:lstStyle/>
          <a:p>
            <a:r>
              <a:rPr lang="en-US" dirty="0"/>
              <a:t>No onsite customer</a:t>
            </a:r>
          </a:p>
          <a:p>
            <a:r>
              <a:rPr lang="en-US" dirty="0"/>
              <a:t>Not writing the unit tests first</a:t>
            </a:r>
          </a:p>
          <a:p>
            <a:r>
              <a:rPr lang="en-US" dirty="0"/>
              <a:t>No customer-owned tests</a:t>
            </a:r>
          </a:p>
          <a:p>
            <a:r>
              <a:rPr lang="en-US" dirty="0"/>
              <a:t>Customer doesn't decide</a:t>
            </a:r>
            <a:endParaRPr lang="ru-RU" dirty="0"/>
          </a:p>
          <a:p>
            <a:r>
              <a:rPr lang="en-US" dirty="0"/>
              <a:t>Many fine-grained task cards</a:t>
            </a:r>
            <a:endParaRPr lang="ru-RU" dirty="0"/>
          </a:p>
          <a:p>
            <a:r>
              <a:rPr lang="en-US" dirty="0"/>
              <a:t>Bad pairing</a:t>
            </a:r>
          </a:p>
          <a:p>
            <a:r>
              <a:rPr lang="en-US" dirty="0"/>
              <a:t>Customer or manager is tracker</a:t>
            </a:r>
          </a:p>
          <a:p>
            <a:r>
              <a:rPr lang="en-US" dirty="0"/>
              <a:t>Not integrating QA team</a:t>
            </a:r>
          </a:p>
          <a:p>
            <a:r>
              <a:rPr lang="en-US" dirty="0"/>
              <a:t>Iterations too long</a:t>
            </a:r>
          </a:p>
          <a:p>
            <a:r>
              <a:rPr lang="en-US" dirty="0"/>
              <a:t>Iterations doesn’t end in integrated and tested baseline</a:t>
            </a:r>
          </a:p>
          <a:p>
            <a:r>
              <a:rPr lang="en-US" dirty="0"/>
              <a:t>Each iteration ends in a production release</a:t>
            </a:r>
          </a:p>
          <a:p>
            <a:r>
              <a:rPr lang="en-US" dirty="0"/>
              <a:t>Iterations aren’t </a:t>
            </a:r>
            <a:r>
              <a:rPr lang="en-US" dirty="0" err="1"/>
              <a:t>timeboxed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792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XP </a:t>
            </a:r>
            <a:r>
              <a:rPr lang="en-US" dirty="0"/>
              <a:t>has been created by </a:t>
            </a:r>
            <a:r>
              <a:rPr lang="en-US" dirty="0">
                <a:solidFill>
                  <a:schemeClr val="accent6"/>
                </a:solidFill>
              </a:rPr>
              <a:t>Kent Beck </a:t>
            </a:r>
            <a:r>
              <a:rPr lang="en-US" dirty="0"/>
              <a:t>while being a project leader for the development of new Chrysler payroll system around 1993 – 1999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XP</a:t>
            </a:r>
            <a:r>
              <a:rPr lang="en-US" dirty="0"/>
              <a:t> provides explicit methods for programmers, so they can more confidently respond to changing requirements, even late in the project, and still produce quality code. </a:t>
            </a:r>
            <a:r>
              <a:rPr lang="en-US" sz="2000" dirty="0"/>
              <a:t>These include </a:t>
            </a:r>
            <a:r>
              <a:rPr lang="en-US" sz="2000" dirty="0">
                <a:solidFill>
                  <a:schemeClr val="accent5"/>
                </a:solidFill>
              </a:rPr>
              <a:t>test-driven development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/>
                </a:solidFill>
              </a:rPr>
              <a:t>refactoring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5"/>
                </a:solidFill>
              </a:rPr>
              <a:t>pair programming</a:t>
            </a:r>
            <a:r>
              <a:rPr lang="en-US" sz="2000" dirty="0"/>
              <a:t>, and continuous integration, among others. In contrast to most methods, some XP practices truly are adopted by developers—they sense its practical programmer-relevant techniques.</a:t>
            </a:r>
          </a:p>
        </p:txBody>
      </p:sp>
    </p:spTree>
    <p:extLst>
      <p:ext uri="{BB962C8B-B14F-4D97-AF65-F5344CB8AC3E}">
        <p14:creationId xmlns:p14="http://schemas.microsoft.com/office/powerpoint/2010/main" val="424074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Extremity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/>
                </a:solidFill>
              </a:rPr>
              <a:t>Testing</a:t>
            </a:r>
            <a:r>
              <a:rPr lang="en-US" dirty="0"/>
              <a:t> is good, so write unit tests for (almost) all code, and acceptance tests for all features.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/>
                </a:solidFill>
              </a:rPr>
              <a:t>Code reviews </a:t>
            </a:r>
            <a:r>
              <a:rPr lang="en-US" dirty="0"/>
              <a:t>are good—even better close to creation date—so do code reviews in real time and all the time via pair programming.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/>
                </a:solidFill>
              </a:rPr>
              <a:t>Frequent integration </a:t>
            </a:r>
            <a:r>
              <a:rPr lang="en-US" dirty="0"/>
              <a:t>of code across all team members is good, so do it 24/7 with an automated, continuous integration process on a dedicated build machine.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/>
                </a:solidFill>
              </a:rPr>
              <a:t>Short iterations </a:t>
            </a:r>
            <a:r>
              <a:rPr lang="en-US" dirty="0"/>
              <a:t>and early feedback are good, so make iterations one or two weeks long, if possible.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/>
                </a:solidFill>
              </a:rPr>
              <a:t>More customer involvement </a:t>
            </a:r>
            <a:r>
              <a:rPr lang="en-US" dirty="0"/>
              <a:t>is good, so bring customers into the project full-time, sitting in the common project room.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/>
                </a:solidFill>
              </a:rPr>
              <a:t>Communication</a:t>
            </a:r>
            <a:r>
              <a:rPr lang="en-US" dirty="0"/>
              <a:t> is good, so have everyone sit together, pair program, include onsite customers, and involve the customer frequently in planning, steering,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10035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0082"/>
          </a:xfrm>
        </p:spPr>
        <p:txBody>
          <a:bodyPr numCol="2" spcCol="360000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planning Game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small, frequent releases 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system metaphors 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simple design 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testing 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frequent refactoring </a:t>
            </a:r>
          </a:p>
          <a:p>
            <a:pPr marL="633413" indent="-633413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pair programming </a:t>
            </a:r>
          </a:p>
          <a:p>
            <a:pPr marL="633413" indent="-633413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team code ownership </a:t>
            </a:r>
          </a:p>
          <a:p>
            <a:pPr marL="633413" indent="-633413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continuous integration </a:t>
            </a:r>
          </a:p>
          <a:p>
            <a:pPr marL="633413" indent="-633413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sustainable pace </a:t>
            </a:r>
          </a:p>
          <a:p>
            <a:pPr marL="633413" indent="-633413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whole team together </a:t>
            </a:r>
          </a:p>
          <a:p>
            <a:pPr marL="633413" indent="-633413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268200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3356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72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Practices: Requirements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846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0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Practices: Design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6875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40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Practices: Implementation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5417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34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Practices: Testing</a:t>
            </a:r>
            <a:endParaRPr lang="uk-UA" dirty="0"/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361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517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</TotalTime>
  <Words>516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Extreme Programming</vt:lpstr>
      <vt:lpstr>Origins</vt:lpstr>
      <vt:lpstr>Extremity</vt:lpstr>
      <vt:lpstr>Principles</vt:lpstr>
      <vt:lpstr>Roles</vt:lpstr>
      <vt:lpstr>Practices: Requirements</vt:lpstr>
      <vt:lpstr>Practices: Design</vt:lpstr>
      <vt:lpstr>Practices: Implementation</vt:lpstr>
      <vt:lpstr>Practices: Testing</vt:lpstr>
      <vt:lpstr>Practices: Project Management</vt:lpstr>
      <vt:lpstr>Practices: Configuration &amp; Change Mgmt.</vt:lpstr>
      <vt:lpstr>Story Cards</vt:lpstr>
      <vt:lpstr>Other practices</vt:lpstr>
      <vt:lpstr>Common mistakes &amp; misunderstandings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Lean Software Development</dc:title>
  <dc:creator>Anton Shabinskyi</dc:creator>
  <cp:lastModifiedBy>Anton Shabinskiy</cp:lastModifiedBy>
  <cp:revision>66</cp:revision>
  <dcterms:created xsi:type="dcterms:W3CDTF">2015-04-20T04:23:09Z</dcterms:created>
  <dcterms:modified xsi:type="dcterms:W3CDTF">2018-11-13T18:39:26Z</dcterms:modified>
</cp:coreProperties>
</file>