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CDB-6B09-4B82-BF22-3354988A94DC}" type="datetimeFigureOut">
              <a:rPr lang="zh-TW" altLang="en-US" smtClean="0"/>
              <a:t>2016/10/30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16FE-CAB5-41B7-89C0-63969372F3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54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CDB-6B09-4B82-BF22-3354988A94DC}" type="datetimeFigureOut">
              <a:rPr lang="zh-TW" altLang="en-US" smtClean="0"/>
              <a:t>2016/10/30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16FE-CAB5-41B7-89C0-63969372F3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41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CDB-6B09-4B82-BF22-3354988A94DC}" type="datetimeFigureOut">
              <a:rPr lang="zh-TW" altLang="en-US" smtClean="0"/>
              <a:t>2016/10/30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16FE-CAB5-41B7-89C0-63969372F3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96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CDB-6B09-4B82-BF22-3354988A94DC}" type="datetimeFigureOut">
              <a:rPr lang="zh-TW" altLang="en-US" smtClean="0"/>
              <a:t>2016/10/30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16FE-CAB5-41B7-89C0-63969372F3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48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CDB-6B09-4B82-BF22-3354988A94DC}" type="datetimeFigureOut">
              <a:rPr lang="zh-TW" altLang="en-US" smtClean="0"/>
              <a:t>2016/10/30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16FE-CAB5-41B7-89C0-63969372F3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10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CDB-6B09-4B82-BF22-3354988A94DC}" type="datetimeFigureOut">
              <a:rPr lang="zh-TW" altLang="en-US" smtClean="0"/>
              <a:t>2016/10/30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16FE-CAB5-41B7-89C0-63969372F3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43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CDB-6B09-4B82-BF22-3354988A94DC}" type="datetimeFigureOut">
              <a:rPr lang="zh-TW" altLang="en-US" smtClean="0"/>
              <a:t>2016/10/30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16FE-CAB5-41B7-89C0-63969372F3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01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CDB-6B09-4B82-BF22-3354988A94DC}" type="datetimeFigureOut">
              <a:rPr lang="zh-TW" altLang="en-US" smtClean="0"/>
              <a:t>2016/10/30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16FE-CAB5-41B7-89C0-63969372F3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12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CDB-6B09-4B82-BF22-3354988A94DC}" type="datetimeFigureOut">
              <a:rPr lang="zh-TW" altLang="en-US" smtClean="0"/>
              <a:t>2016/10/30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16FE-CAB5-41B7-89C0-63969372F3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75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CDB-6B09-4B82-BF22-3354988A94DC}" type="datetimeFigureOut">
              <a:rPr lang="zh-TW" altLang="en-US" smtClean="0"/>
              <a:t>2016/10/30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16FE-CAB5-41B7-89C0-63969372F3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92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7CDB-6B09-4B82-BF22-3354988A94DC}" type="datetimeFigureOut">
              <a:rPr lang="zh-TW" altLang="en-US" smtClean="0"/>
              <a:t>2016/10/30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16FE-CAB5-41B7-89C0-63969372F3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72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77CDB-6B09-4B82-BF22-3354988A94DC}" type="datetimeFigureOut">
              <a:rPr lang="zh-TW" altLang="en-US" smtClean="0"/>
              <a:t>2016/10/30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A16FE-CAB5-41B7-89C0-63969372F3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68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214" y="260130"/>
            <a:ext cx="10534651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ryogen-blog 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的專案資料夾架構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3529" y="1714501"/>
            <a:ext cx="1812471" cy="473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resources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3330" y="1714500"/>
            <a:ext cx="1812471" cy="473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public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83329" y="2317950"/>
            <a:ext cx="1812471" cy="473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templates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93130" y="2317950"/>
            <a:ext cx="1736270" cy="473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>
                <a:solidFill>
                  <a:schemeClr val="tx1"/>
                </a:solidFill>
              </a:rPr>
              <a:t>c</a:t>
            </a:r>
            <a:r>
              <a:rPr lang="en-US" altLang="zh-TW" sz="2400" b="1" dirty="0" err="1" smtClean="0">
                <a:solidFill>
                  <a:schemeClr val="tx1"/>
                </a:solidFill>
              </a:rPr>
              <a:t>ss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 / </a:t>
            </a:r>
            <a:r>
              <a:rPr lang="en-US" altLang="zh-TW" sz="2400" b="1" dirty="0" err="1" smtClean="0">
                <a:solidFill>
                  <a:schemeClr val="tx1"/>
                </a:solidFill>
              </a:rPr>
              <a:t>js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93130" y="3569808"/>
            <a:ext cx="1736270" cy="473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md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93130" y="2943879"/>
            <a:ext cx="1736270" cy="473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html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93130" y="4195737"/>
            <a:ext cx="1736270" cy="4735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>
                <a:solidFill>
                  <a:schemeClr val="tx1"/>
                </a:solidFill>
              </a:rPr>
              <a:t>c</a:t>
            </a:r>
            <a:r>
              <a:rPr lang="en-US" altLang="zh-TW" sz="2400" b="1" dirty="0" err="1" smtClean="0">
                <a:solidFill>
                  <a:schemeClr val="tx1"/>
                </a:solidFill>
              </a:rPr>
              <a:t>onfig.edn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endCxn id="8" idx="1"/>
          </p:cNvCxnSpPr>
          <p:nvPr/>
        </p:nvCxnSpPr>
        <p:spPr>
          <a:xfrm rot="16200000" flipH="1">
            <a:off x="2282273" y="2153659"/>
            <a:ext cx="603450" cy="198662"/>
          </a:xfrm>
          <a:prstGeom prst="bentConnector2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3"/>
            <a:endCxn id="7" idx="1"/>
          </p:cNvCxnSpPr>
          <p:nvPr/>
        </p:nvCxnSpPr>
        <p:spPr>
          <a:xfrm flipV="1">
            <a:off x="2286000" y="1951265"/>
            <a:ext cx="397330" cy="1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flipV="1">
            <a:off x="4495800" y="2554713"/>
            <a:ext cx="397330" cy="1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8" idx="3"/>
            <a:endCxn id="16" idx="1"/>
          </p:cNvCxnSpPr>
          <p:nvPr/>
        </p:nvCxnSpPr>
        <p:spPr>
          <a:xfrm>
            <a:off x="4495800" y="2554715"/>
            <a:ext cx="397330" cy="625929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8" idx="3"/>
            <a:endCxn id="15" idx="1"/>
          </p:cNvCxnSpPr>
          <p:nvPr/>
        </p:nvCxnSpPr>
        <p:spPr>
          <a:xfrm>
            <a:off x="4495800" y="2554715"/>
            <a:ext cx="397330" cy="1251858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8" idx="3"/>
            <a:endCxn id="17" idx="1"/>
          </p:cNvCxnSpPr>
          <p:nvPr/>
        </p:nvCxnSpPr>
        <p:spPr>
          <a:xfrm>
            <a:off x="4495800" y="2554715"/>
            <a:ext cx="397330" cy="1877787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274381" y="2943880"/>
            <a:ext cx="1736270" cy="473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layouts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206595" y="2943878"/>
            <a:ext cx="1736270" cy="473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XXX.html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9" name="Elbow Connector 58"/>
          <p:cNvCxnSpPr>
            <a:stCxn id="16" idx="3"/>
            <a:endCxn id="56" idx="1"/>
          </p:cNvCxnSpPr>
          <p:nvPr/>
        </p:nvCxnSpPr>
        <p:spPr>
          <a:xfrm>
            <a:off x="6629400" y="3180644"/>
            <a:ext cx="644981" cy="1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flipV="1">
            <a:off x="8986158" y="3180642"/>
            <a:ext cx="220437" cy="1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274381" y="3569808"/>
            <a:ext cx="1736270" cy="473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pages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274381" y="4195733"/>
            <a:ext cx="1736270" cy="473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posts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65" name="Elbow Connector 64"/>
          <p:cNvCxnSpPr>
            <a:stCxn id="15" idx="3"/>
            <a:endCxn id="64" idx="1"/>
          </p:cNvCxnSpPr>
          <p:nvPr/>
        </p:nvCxnSpPr>
        <p:spPr>
          <a:xfrm>
            <a:off x="6629400" y="3806573"/>
            <a:ext cx="644981" cy="625925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6629399" y="3806570"/>
            <a:ext cx="644981" cy="1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9231087" y="3569803"/>
            <a:ext cx="1736270" cy="4735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XXX.html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75" name="Elbow Connector 74"/>
          <p:cNvCxnSpPr/>
          <p:nvPr/>
        </p:nvCxnSpPr>
        <p:spPr>
          <a:xfrm flipV="1">
            <a:off x="9010650" y="3806567"/>
            <a:ext cx="220437" cy="1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9231087" y="4195727"/>
            <a:ext cx="1736270" cy="4735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XXX.md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77" name="Elbow Connector 76"/>
          <p:cNvCxnSpPr/>
          <p:nvPr/>
        </p:nvCxnSpPr>
        <p:spPr>
          <a:xfrm flipV="1">
            <a:off x="9010650" y="4432491"/>
            <a:ext cx="220437" cy="1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171220" y="1563804"/>
            <a:ext cx="326570" cy="310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497790" y="1516528"/>
            <a:ext cx="1445075" cy="376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文章和頁面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171220" y="2017071"/>
            <a:ext cx="326570" cy="3102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9497790" y="1969795"/>
            <a:ext cx="1445075" cy="376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模板檔案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171220" y="1138907"/>
            <a:ext cx="326570" cy="3102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9497790" y="1091631"/>
            <a:ext cx="1445075" cy="376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0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Ricky Wang</dc:creator>
  <cp:lastModifiedBy>Ricky Wang</cp:lastModifiedBy>
  <cp:revision>2</cp:revision>
  <dcterms:created xsi:type="dcterms:W3CDTF">2016-10-30T02:54:51Z</dcterms:created>
  <dcterms:modified xsi:type="dcterms:W3CDTF">2016-10-30T02:59:59Z</dcterms:modified>
</cp:coreProperties>
</file>