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呵呵</a:t>
            </a:r>
            <a:r>
              <a:rPr lang="en-US" altLang="zh-CN" smtClean="0"/>
              <a:t>·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0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呵呵·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呵呵·</dc:title>
  <dc:creator>tianshi cheng</dc:creator>
  <cp:lastModifiedBy>cts</cp:lastModifiedBy>
  <cp:revision>1</cp:revision>
  <dcterms:created xsi:type="dcterms:W3CDTF">2015-10-24T12:14:24Z</dcterms:created>
  <dcterms:modified xsi:type="dcterms:W3CDTF">2015-10-24T12:14:33Z</dcterms:modified>
</cp:coreProperties>
</file>