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4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89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3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8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2F9B-69AB-5349-B309-523B671B468A}" type="datetimeFigureOut">
              <a:rPr lang="de-DE" smtClean="0"/>
              <a:t>06.12.14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AC19-21A2-6540-9728-E070AD5369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8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activ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29" y="0"/>
            <a:ext cx="6643966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809032" y="3079285"/>
            <a:ext cx="1832994" cy="203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ome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8" y="1603294"/>
            <a:ext cx="7682881" cy="361625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7731" y="1442553"/>
            <a:ext cx="7918071" cy="548796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bgerundete rechteckige Legende 5"/>
          <p:cNvSpPr/>
          <p:nvPr/>
        </p:nvSpPr>
        <p:spPr>
          <a:xfrm>
            <a:off x="1567935" y="799675"/>
            <a:ext cx="1999117" cy="399839"/>
          </a:xfrm>
          <a:prstGeom prst="wedgeRoundRectCallout">
            <a:avLst>
              <a:gd name="adj1" fmla="val -4755"/>
              <a:gd name="adj2" fmla="val 106930"/>
              <a:gd name="adj3" fmla="val 16667"/>
            </a:avLst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Navigationsleiste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315267" y="752155"/>
            <a:ext cx="1689923" cy="399839"/>
          </a:xfrm>
          <a:prstGeom prst="wedgeRoundRectCallout">
            <a:avLst>
              <a:gd name="adj1" fmla="val 63987"/>
              <a:gd name="adj2" fmla="val 171636"/>
              <a:gd name="adj3" fmla="val 16667"/>
            </a:avLst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Nutzerdaten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meldung-mitgli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47" y="823194"/>
            <a:ext cx="6512929" cy="505481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05367" y="3590700"/>
            <a:ext cx="1183792" cy="2579343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6875395" y="3590700"/>
            <a:ext cx="862363" cy="2446065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bgerundete rechteckige Legende 6"/>
          <p:cNvSpPr/>
          <p:nvPr/>
        </p:nvSpPr>
        <p:spPr>
          <a:xfrm>
            <a:off x="4328276" y="2406866"/>
            <a:ext cx="1689923" cy="925115"/>
          </a:xfrm>
          <a:prstGeom prst="wedgeRoundRectCallout">
            <a:avLst>
              <a:gd name="adj1" fmla="val 47750"/>
              <a:gd name="adj2" fmla="val 75508"/>
              <a:gd name="adj3" fmla="val 16667"/>
            </a:avLst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Bemerkungen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für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einzelne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Meldungen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7138325" y="1144634"/>
            <a:ext cx="1689923" cy="1952148"/>
          </a:xfrm>
          <a:prstGeom prst="wedgeRoundRectCallout">
            <a:avLst>
              <a:gd name="adj1" fmla="val -29722"/>
              <a:gd name="adj2" fmla="val 74721"/>
              <a:gd name="adj3" fmla="val 16667"/>
            </a:avLst>
          </a:prstGeom>
          <a:noFill/>
          <a:ln w="28575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Präferenzen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für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einzelne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Meldungen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eines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vier</a:t>
            </a:r>
            <a:r>
              <a:rPr lang="en-GB" dirty="0" smtClean="0">
                <a:solidFill>
                  <a:schemeClr val="tx1"/>
                </a:solidFill>
              </a:rPr>
              <a:t> Felder </a:t>
            </a:r>
            <a:r>
              <a:rPr lang="en-GB" dirty="0" err="1" smtClean="0">
                <a:solidFill>
                  <a:schemeClr val="tx1"/>
                </a:solidFill>
              </a:rPr>
              <a:t>auswählen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>UPB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Karl</dc:creator>
  <cp:lastModifiedBy>Holger Karl</cp:lastModifiedBy>
  <cp:revision>2</cp:revision>
  <dcterms:created xsi:type="dcterms:W3CDTF">2014-12-06T20:05:48Z</dcterms:created>
  <dcterms:modified xsi:type="dcterms:W3CDTF">2014-12-06T20:44:04Z</dcterms:modified>
</cp:coreProperties>
</file>