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5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6D9F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2/25/2016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ust-bi/tooling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rkSephy/es6-cheatsheet" TargetMode="External"/><Relationship Id="rId2" Type="http://schemas.openxmlformats.org/officeDocument/2006/relationships/hyperlink" Target="https://raw.githubusercontent.com/nvanmeurs/tooling/gulp/README.m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imroes.de/2015/07/29/using-ecmascript-6-es6-with-angularjs-1-x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sz="8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Webpack</a:t>
            </a:r>
            <a:endParaRPr lang="nl-NL" sz="8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l-NL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Nicky van Meurs</a:t>
            </a:r>
            <a:endParaRPr lang="nl-NL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13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Export syntax</a:t>
            </a:r>
            <a:endParaRPr lang="nl-N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394469"/>
            <a:ext cx="7700548" cy="5343366"/>
          </a:xfrm>
        </p:spPr>
      </p:pic>
    </p:spTree>
    <p:extLst>
      <p:ext uri="{BB962C8B-B14F-4D97-AF65-F5344CB8AC3E}">
        <p14:creationId xmlns:p14="http://schemas.microsoft.com/office/powerpoint/2010/main" val="877249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Commando’s</a:t>
            </a:r>
            <a:endParaRPr lang="nl-N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5146"/>
            <a:ext cx="9257498" cy="4934465"/>
          </a:xfrm>
        </p:spPr>
        <p:txBody>
          <a:bodyPr>
            <a:noAutofit/>
          </a:bodyPr>
          <a:lstStyle/>
          <a:p>
            <a:r>
              <a:rPr lang="nl-NL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npm run </a:t>
            </a:r>
            <a:r>
              <a:rPr lang="nl-NL" sz="2000" dirty="0" smtClean="0">
                <a:solidFill>
                  <a:srgbClr val="286D9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build</a:t>
            </a:r>
            <a:r>
              <a:rPr lang="nl-NL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			</a:t>
            </a:r>
            <a:r>
              <a:rPr lang="nl-NL" sz="2000" dirty="0" smtClean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	Build project (PRODUCTION)</a:t>
            </a:r>
          </a:p>
          <a:p>
            <a:endParaRPr lang="nl-NL" sz="2000" dirty="0">
              <a:latin typeface="Segoe UI" panose="020B05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r>
              <a:rPr lang="nl-NL" sz="2000" dirty="0">
                <a:latin typeface="Segoe UI" panose="020B0502040204020203" pitchFamily="34" charset="0"/>
                <a:cs typeface="Segoe UI" panose="020B0502040204020203" pitchFamily="34" charset="0"/>
              </a:rPr>
              <a:t>npm run </a:t>
            </a:r>
            <a:r>
              <a:rPr lang="nl-NL" sz="2000" dirty="0" smtClean="0">
                <a:solidFill>
                  <a:srgbClr val="286D9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buildDev</a:t>
            </a:r>
            <a:r>
              <a:rPr lang="nl-NL" sz="20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nl-NL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nl-NL" sz="2000" dirty="0" smtClean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</a:t>
            </a:r>
            <a:r>
              <a:rPr lang="nl-NL" sz="20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	Build </a:t>
            </a:r>
            <a:r>
              <a:rPr lang="nl-NL" sz="2000" dirty="0" smtClean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project (DEVELOPMENT)</a:t>
            </a:r>
          </a:p>
          <a:p>
            <a:endParaRPr lang="nl-NL" sz="2000" dirty="0">
              <a:latin typeface="Segoe UI" panose="020B05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r>
              <a:rPr lang="nl-NL" sz="2000" dirty="0">
                <a:latin typeface="Segoe UI" panose="020B0502040204020203" pitchFamily="34" charset="0"/>
                <a:cs typeface="Segoe UI" panose="020B0502040204020203" pitchFamily="34" charset="0"/>
              </a:rPr>
              <a:t>npm run </a:t>
            </a:r>
            <a:r>
              <a:rPr lang="nl-NL" sz="2000" dirty="0" smtClean="0">
                <a:solidFill>
                  <a:srgbClr val="286D9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serve</a:t>
            </a:r>
            <a:r>
              <a:rPr lang="nl-NL" sz="2000" dirty="0">
                <a:latin typeface="Segoe UI" panose="020B0502040204020203" pitchFamily="34" charset="0"/>
                <a:cs typeface="Segoe UI" panose="020B0502040204020203" pitchFamily="34" charset="0"/>
              </a:rPr>
              <a:t>		</a:t>
            </a:r>
            <a:r>
              <a:rPr lang="nl-NL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nl-NL" sz="2000" dirty="0" smtClean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</a:t>
            </a:r>
            <a:r>
              <a:rPr lang="nl-NL" sz="20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	</a:t>
            </a:r>
            <a:r>
              <a:rPr lang="nl-NL" sz="2000" dirty="0" smtClean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Lint, build, serve project (DEVELOPMENT)</a:t>
            </a:r>
          </a:p>
          <a:p>
            <a:endParaRPr lang="nl-NL" sz="2000" dirty="0">
              <a:latin typeface="Segoe UI" panose="020B05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r>
              <a:rPr lang="nl-NL" sz="2000" dirty="0">
                <a:latin typeface="Segoe UI" panose="020B0502040204020203" pitchFamily="34" charset="0"/>
                <a:cs typeface="Segoe UI" panose="020B0502040204020203" pitchFamily="34" charset="0"/>
              </a:rPr>
              <a:t>npm run </a:t>
            </a:r>
            <a:r>
              <a:rPr lang="nl-NL" sz="2000" dirty="0" smtClean="0">
                <a:solidFill>
                  <a:srgbClr val="286D9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lint</a:t>
            </a:r>
            <a:r>
              <a:rPr lang="nl-NL" sz="2000" dirty="0">
                <a:latin typeface="Segoe UI" panose="020B0502040204020203" pitchFamily="34" charset="0"/>
                <a:cs typeface="Segoe UI" panose="020B0502040204020203" pitchFamily="34" charset="0"/>
              </a:rPr>
              <a:t>		</a:t>
            </a:r>
            <a:r>
              <a:rPr lang="nl-NL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		</a:t>
            </a:r>
            <a:r>
              <a:rPr lang="nl-NL" sz="2000" dirty="0" smtClean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</a:t>
            </a:r>
            <a:r>
              <a:rPr lang="nl-NL" sz="20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	</a:t>
            </a:r>
            <a:r>
              <a:rPr lang="nl-NL" sz="2000" dirty="0" smtClean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Lint project</a:t>
            </a:r>
          </a:p>
          <a:p>
            <a:endParaRPr lang="nl-NL" sz="2000" dirty="0">
              <a:latin typeface="Segoe UI" panose="020B05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r>
              <a:rPr lang="nl-NL" sz="2000" dirty="0" smtClean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npm run </a:t>
            </a:r>
            <a:r>
              <a:rPr lang="nl-NL" sz="2000" dirty="0" smtClean="0">
                <a:solidFill>
                  <a:srgbClr val="286D9F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genDocs</a:t>
            </a:r>
            <a:r>
              <a:rPr lang="nl-NL" sz="2000" dirty="0" smtClean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			Run YUIDoc to generate docs (coming soon)</a:t>
            </a:r>
          </a:p>
          <a:p>
            <a:endParaRPr lang="nl-NL" sz="2000" dirty="0">
              <a:latin typeface="Segoe UI" panose="020B05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r>
              <a:rPr lang="nl-NL" sz="2000" dirty="0">
                <a:latin typeface="Segoe UI" panose="020B0502040204020203" pitchFamily="34" charset="0"/>
                <a:cs typeface="Segoe UI" panose="020B0502040204020203" pitchFamily="34" charset="0"/>
              </a:rPr>
              <a:t>npm run </a:t>
            </a:r>
            <a:r>
              <a:rPr lang="nl-NL" sz="2000" dirty="0" smtClean="0">
                <a:solidFill>
                  <a:srgbClr val="286D9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</a:t>
            </a:r>
            <a:r>
              <a:rPr lang="nl-NL" sz="2000" dirty="0">
                <a:latin typeface="Segoe UI" panose="020B0502040204020203" pitchFamily="34" charset="0"/>
                <a:cs typeface="Segoe UI" panose="020B0502040204020203" pitchFamily="34" charset="0"/>
              </a:rPr>
              <a:t>		</a:t>
            </a:r>
            <a:r>
              <a:rPr lang="nl-NL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		</a:t>
            </a:r>
            <a:r>
              <a:rPr lang="nl-NL" sz="2000" dirty="0" smtClean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</a:t>
            </a:r>
            <a:r>
              <a:rPr lang="nl-NL" sz="20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	</a:t>
            </a:r>
            <a:r>
              <a:rPr lang="nl-NL" sz="2000" dirty="0" smtClean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Run tests for project (coming soon)</a:t>
            </a:r>
            <a:endParaRPr lang="nl-NL" sz="2000" dirty="0">
              <a:latin typeface="Segoe UI" panose="020B05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16688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Segoe UI" panose="020B0502040204020203" pitchFamily="34" charset="0"/>
                <a:cs typeface="Segoe UI" panose="020B0502040204020203" pitchFamily="34" charset="0"/>
              </a:rPr>
              <a:t>Starter project </a:t>
            </a:r>
            <a:r>
              <a:rPr lang="nl-NL" dirty="0" smtClean="0">
                <a:solidFill>
                  <a:srgbClr val="286D9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[coming soon]</a:t>
            </a:r>
            <a:endParaRPr lang="nl-NL" dirty="0">
              <a:solidFill>
                <a:srgbClr val="286D9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3324"/>
            <a:ext cx="9570536" cy="51216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3200" dirty="0" smtClean="0">
                <a:solidFill>
                  <a:srgbClr val="286D9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Ontbreekt, maar wordt aan gewerkt:</a:t>
            </a:r>
          </a:p>
          <a:p>
            <a:pPr lvl="1"/>
            <a:r>
              <a:rPr lang="nl-NL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YUIDoc intregratie</a:t>
            </a:r>
          </a:p>
          <a:p>
            <a:pPr lvl="1"/>
            <a:endParaRPr lang="nl-NL" sz="2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nl-NL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Protractor/KarmaJS integratie</a:t>
            </a:r>
          </a:p>
          <a:p>
            <a:pPr lvl="1"/>
            <a:endParaRPr lang="nl-NL" sz="2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nl-NL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JSCS (Code style checker) </a:t>
            </a:r>
            <a:r>
              <a:rPr lang="nl-NL" sz="2800" dirty="0" smtClean="0">
                <a:solidFill>
                  <a:srgbClr val="286D9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[moet worden besproken]</a:t>
            </a:r>
          </a:p>
          <a:p>
            <a:pPr lvl="1"/>
            <a:endParaRPr lang="nl-NL" sz="2800" dirty="0" smtClean="0">
              <a:solidFill>
                <a:srgbClr val="286D9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nl-NL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AngularJS en UI5 starter projecten</a:t>
            </a:r>
            <a:endParaRPr lang="nl-NL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35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Starter project </a:t>
            </a:r>
            <a:r>
              <a:rPr lang="nl-NL" dirty="0">
                <a:solidFill>
                  <a:srgbClr val="286D9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[coming soon]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153297"/>
            <a:ext cx="8738515" cy="4888065"/>
          </a:xfrm>
        </p:spPr>
        <p:txBody>
          <a:bodyPr>
            <a:noAutofit/>
          </a:bodyPr>
          <a:lstStyle/>
          <a:p>
            <a:r>
              <a:rPr lang="nl-NL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git clone </a:t>
            </a:r>
            <a:r>
              <a:rPr lang="nl-NL" sz="2400" dirty="0" smtClean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https://github.com/just-bi/tooling</a:t>
            </a:r>
            <a:r>
              <a:rPr lang="nl-NL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PROJECT_NAAM</a:t>
            </a:r>
          </a:p>
          <a:p>
            <a:endParaRPr lang="nl-NL" sz="2400" dirty="0" smtClean="0">
              <a:solidFill>
                <a:srgbClr val="286D9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nl-NL" sz="2400" dirty="0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git checkout master (framework agnostic), angular of ui5</a:t>
            </a:r>
            <a:endParaRPr lang="nl-NL" sz="2400" dirty="0" smtClean="0">
              <a:solidFill>
                <a:srgbClr val="286D9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nl-NL" sz="2400" dirty="0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cd PROJECT_NAAM</a:t>
            </a:r>
          </a:p>
          <a:p>
            <a:endParaRPr lang="nl-NL" sz="2400" dirty="0">
              <a:solidFill>
                <a:srgbClr val="40404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nl-NL" sz="2400" dirty="0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npm install</a:t>
            </a:r>
          </a:p>
          <a:p>
            <a:endParaRPr lang="nl-NL" sz="2400" dirty="0">
              <a:solidFill>
                <a:srgbClr val="40404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nl-NL" sz="2400" dirty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lang="nl-NL" sz="2400" dirty="0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ower install </a:t>
            </a:r>
            <a:r>
              <a:rPr lang="nl-NL" sz="2400" dirty="0" smtClean="0">
                <a:solidFill>
                  <a:srgbClr val="286D9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[probeer zoveel mogelijk npm te gebruik i.p.v. bower i.v.m. </a:t>
            </a:r>
            <a:r>
              <a:rPr lang="nl-NL" sz="2400" dirty="0">
                <a:solidFill>
                  <a:srgbClr val="286D9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nl-NL" sz="2400" dirty="0" smtClean="0">
                <a:solidFill>
                  <a:srgbClr val="286D9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erformance]</a:t>
            </a:r>
          </a:p>
          <a:p>
            <a:endParaRPr lang="nl-NL" sz="2400" dirty="0">
              <a:solidFill>
                <a:srgbClr val="40404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nl-NL" sz="2400" dirty="0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npm run serve</a:t>
            </a:r>
          </a:p>
        </p:txBody>
      </p:sp>
    </p:spTree>
    <p:extLst>
      <p:ext uri="{BB962C8B-B14F-4D97-AF65-F5344CB8AC3E}">
        <p14:creationId xmlns:p14="http://schemas.microsoft.com/office/powerpoint/2010/main" val="3665945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Resources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README </a:t>
            </a:r>
            <a:r>
              <a:rPr lang="nl-NL" dirty="0" smtClean="0">
                <a:sym typeface="Wingdings" panose="05000000000000000000" pitchFamily="2" charset="2"/>
              </a:rPr>
              <a:t>		</a:t>
            </a:r>
            <a:r>
              <a:rPr lang="nl-NL" dirty="0" smtClean="0">
                <a:sym typeface="Wingdings" panose="05000000000000000000" pitchFamily="2" charset="2"/>
                <a:hlinkClick r:id="rId2"/>
              </a:rPr>
              <a:t>https</a:t>
            </a:r>
            <a:r>
              <a:rPr lang="nl-NL" dirty="0">
                <a:sym typeface="Wingdings" panose="05000000000000000000" pitchFamily="2" charset="2"/>
                <a:hlinkClick r:id="rId2"/>
              </a:rPr>
              <a:t>://</a:t>
            </a:r>
            <a:r>
              <a:rPr lang="nl-NL" dirty="0" smtClean="0">
                <a:sym typeface="Wingdings" panose="05000000000000000000" pitchFamily="2" charset="2"/>
                <a:hlinkClick r:id="rId2"/>
              </a:rPr>
              <a:t>raw.githubusercontent.com/nvanmeurs/tooling/gulp/README.md</a:t>
            </a:r>
            <a:endParaRPr lang="nl-NL" dirty="0" smtClean="0">
              <a:sym typeface="Wingdings" panose="05000000000000000000" pitchFamily="2" charset="2"/>
            </a:endParaRPr>
          </a:p>
          <a:p>
            <a:endParaRPr lang="nl-NL" dirty="0">
              <a:sym typeface="Wingdings" panose="05000000000000000000" pitchFamily="2" charset="2"/>
            </a:endParaRPr>
          </a:p>
          <a:p>
            <a:r>
              <a:rPr lang="nl-NL" dirty="0">
                <a:sym typeface="Wingdings" panose="05000000000000000000" pitchFamily="2" charset="2"/>
              </a:rPr>
              <a:t>ES2015 Cheatsheet </a:t>
            </a:r>
            <a:r>
              <a:rPr lang="nl-NL" dirty="0" smtClean="0">
                <a:sym typeface="Wingdings" panose="05000000000000000000" pitchFamily="2" charset="2"/>
              </a:rPr>
              <a:t></a:t>
            </a:r>
          </a:p>
          <a:p>
            <a:pPr marL="0" indent="0">
              <a:buNone/>
            </a:pPr>
            <a:r>
              <a:rPr lang="nl-NL" dirty="0">
                <a:sym typeface="Wingdings" panose="05000000000000000000" pitchFamily="2" charset="2"/>
              </a:rPr>
              <a:t>	 </a:t>
            </a:r>
            <a:r>
              <a:rPr lang="nl-NL" dirty="0">
                <a:sym typeface="Wingdings" panose="05000000000000000000" pitchFamily="2" charset="2"/>
                <a:hlinkClick r:id="rId3"/>
              </a:rPr>
              <a:t>https://</a:t>
            </a:r>
            <a:r>
              <a:rPr lang="nl-NL" dirty="0" smtClean="0">
                <a:sym typeface="Wingdings" panose="05000000000000000000" pitchFamily="2" charset="2"/>
                <a:hlinkClick r:id="rId3"/>
              </a:rPr>
              <a:t>github.com/DrkSephy/es6-cheatsheet</a:t>
            </a:r>
            <a:endParaRPr lang="nl-NL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nl-NL" dirty="0">
              <a:sym typeface="Wingdings" panose="05000000000000000000" pitchFamily="2" charset="2"/>
            </a:endParaRPr>
          </a:p>
          <a:p>
            <a:r>
              <a:rPr lang="nl-NL" dirty="0" smtClean="0">
                <a:sym typeface="Wingdings" panose="05000000000000000000" pitchFamily="2" charset="2"/>
              </a:rPr>
              <a:t>Angular + ES2015 + Webpack </a:t>
            </a:r>
          </a:p>
          <a:p>
            <a:pPr marL="0" indent="0">
              <a:buNone/>
            </a:pPr>
            <a:r>
              <a:rPr lang="nl-NL" dirty="0">
                <a:sym typeface="Wingdings" panose="05000000000000000000" pitchFamily="2" charset="2"/>
              </a:rPr>
              <a:t>	</a:t>
            </a:r>
            <a:r>
              <a:rPr lang="nl-NL" dirty="0" smtClean="0">
                <a:sym typeface="Wingdings" panose="05000000000000000000" pitchFamily="2" charset="2"/>
                <a:hlinkClick r:id="rId4"/>
              </a:rPr>
              <a:t>https</a:t>
            </a:r>
            <a:r>
              <a:rPr lang="nl-NL" dirty="0">
                <a:sym typeface="Wingdings" panose="05000000000000000000" pitchFamily="2" charset="2"/>
                <a:hlinkClick r:id="rId4"/>
              </a:rPr>
              <a:t>://www.timroes.de/2015/07/29/using-ecmascript-6-es6-with-angularjs-1-x</a:t>
            </a:r>
            <a:r>
              <a:rPr lang="nl-NL" dirty="0" smtClean="0">
                <a:sym typeface="Wingdings" panose="05000000000000000000" pitchFamily="2" charset="2"/>
                <a:hlinkClick r:id="rId4"/>
              </a:rPr>
              <a:t>/</a:t>
            </a:r>
            <a:endParaRPr lang="nl-NL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nl-NL" dirty="0" smtClean="0">
              <a:sym typeface="Wingdings" panose="05000000000000000000" pitchFamily="2" charset="2"/>
            </a:endParaRPr>
          </a:p>
          <a:p>
            <a:endParaRPr lang="nl-NL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39058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8531" y="2669058"/>
            <a:ext cx="6580229" cy="1128585"/>
          </a:xfrm>
        </p:spPr>
        <p:txBody>
          <a:bodyPr>
            <a:normAutofit/>
          </a:bodyPr>
          <a:lstStyle/>
          <a:p>
            <a:r>
              <a:rPr lang="nl-NL" sz="4800" b="1" dirty="0" smtClean="0">
                <a:solidFill>
                  <a:srgbClr val="286D9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Bedankt! :)</a:t>
            </a:r>
            <a:endParaRPr lang="nl-NL" sz="4800" b="1" dirty="0">
              <a:solidFill>
                <a:srgbClr val="286D9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71824" y="3615495"/>
            <a:ext cx="7766936" cy="16463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nl-NL" sz="5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Zijn er nog vragen?</a:t>
            </a:r>
            <a:endParaRPr lang="nl-NL" sz="5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46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Wat is Webpack?</a:t>
            </a:r>
            <a:endParaRPr lang="nl-N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788" y="1100643"/>
            <a:ext cx="9882766" cy="4941383"/>
          </a:xfrm>
        </p:spPr>
      </p:pic>
    </p:spTree>
    <p:extLst>
      <p:ext uri="{BB962C8B-B14F-4D97-AF65-F5344CB8AC3E}">
        <p14:creationId xmlns:p14="http://schemas.microsoft.com/office/powerpoint/2010/main" val="394483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Segoe UI" panose="020B0502040204020203" pitchFamily="34" charset="0"/>
                <a:cs typeface="Segoe UI" panose="020B0502040204020203" pitchFamily="34" charset="0"/>
              </a:rPr>
              <a:t>Wat is Webpack niet?</a:t>
            </a:r>
            <a:endParaRPr lang="nl-N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Task runner</a:t>
            </a:r>
          </a:p>
          <a:p>
            <a:endParaRPr lang="nl-NL" sz="4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nl-NL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nl-NL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Package manager</a:t>
            </a:r>
            <a:endParaRPr lang="nl-NL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072" y="3003099"/>
            <a:ext cx="1021685" cy="10021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961" y="3003100"/>
            <a:ext cx="1002111" cy="10021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495" y="3003099"/>
            <a:ext cx="1002111" cy="10021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029" y="3003100"/>
            <a:ext cx="1002111" cy="10021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800" y="5166276"/>
            <a:ext cx="2552272" cy="117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8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Segoe UI" panose="020B0502040204020203" pitchFamily="34" charset="0"/>
                <a:cs typeface="Segoe UI" panose="020B0502040204020203" pitchFamily="34" charset="0"/>
              </a:rPr>
              <a:t>Werken met modules</a:t>
            </a:r>
            <a:endParaRPr lang="nl-N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Losstaande componenten</a:t>
            </a:r>
          </a:p>
          <a:p>
            <a:pPr marL="0" indent="0">
              <a:buNone/>
            </a:pPr>
            <a:endParaRPr lang="nl-NL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nl-NL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Compatibel met ES2015, AMD en CommonJS</a:t>
            </a:r>
          </a:p>
          <a:p>
            <a:endParaRPr lang="nl-NL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nl-NL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Stylesheets en HTML templates</a:t>
            </a:r>
          </a:p>
          <a:p>
            <a:endParaRPr lang="nl-NL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nl-NL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Statische assets: Fonts, Afbeeldingen, JSON en meer</a:t>
            </a: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306367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Segoe UI" panose="020B0502040204020203" pitchFamily="34" charset="0"/>
                <a:cs typeface="Segoe UI" panose="020B0502040204020203" pitchFamily="34" charset="0"/>
              </a:rPr>
              <a:t>Preprocessor talen</a:t>
            </a:r>
            <a:endParaRPr lang="nl-N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07525"/>
            <a:ext cx="8596668" cy="4533838"/>
          </a:xfrm>
        </p:spPr>
        <p:txBody>
          <a:bodyPr numCol="2">
            <a:noAutofit/>
          </a:bodyPr>
          <a:lstStyle/>
          <a:p>
            <a:r>
              <a:rPr lang="nl-NL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LESS</a:t>
            </a:r>
          </a:p>
          <a:p>
            <a:endParaRPr lang="nl-NL" sz="2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nl-NL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SASS</a:t>
            </a:r>
          </a:p>
          <a:p>
            <a:endParaRPr lang="nl-NL" sz="2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nl-NL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Stylus</a:t>
            </a:r>
          </a:p>
          <a:p>
            <a:endParaRPr lang="nl-NL" sz="2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nl-NL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CoffeeScript</a:t>
            </a:r>
          </a:p>
          <a:p>
            <a:endParaRPr lang="nl-NL" sz="2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nl-NL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TypeScript</a:t>
            </a:r>
          </a:p>
          <a:p>
            <a:endParaRPr lang="nl-NL" sz="2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nl-NL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ES2015 / ES2016</a:t>
            </a:r>
          </a:p>
          <a:p>
            <a:endParaRPr lang="nl-NL" sz="2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nl-NL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React</a:t>
            </a:r>
          </a:p>
          <a:p>
            <a:pPr marL="0" indent="0">
              <a:buNone/>
            </a:pPr>
            <a:endParaRPr lang="nl-NL" sz="2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nl-NL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En meer!</a:t>
            </a:r>
            <a:endParaRPr lang="nl-NL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61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Segoe UI" panose="020B0502040204020203" pitchFamily="34" charset="0"/>
                <a:cs typeface="Segoe UI" panose="020B0502040204020203" pitchFamily="34" charset="0"/>
              </a:rPr>
              <a:t>Code transformaties</a:t>
            </a:r>
            <a:endParaRPr lang="nl-N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32239"/>
            <a:ext cx="8596668" cy="4509124"/>
          </a:xfrm>
        </p:spPr>
        <p:txBody>
          <a:bodyPr numCol="2">
            <a:normAutofit/>
          </a:bodyPr>
          <a:lstStyle/>
          <a:p>
            <a:r>
              <a:rPr lang="nl-NL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ESLint</a:t>
            </a:r>
          </a:p>
          <a:p>
            <a:endParaRPr lang="nl-NL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nl-NL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UglifyJS</a:t>
            </a:r>
          </a:p>
          <a:p>
            <a:endParaRPr lang="nl-NL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nl-NL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Minify CSS/HTML</a:t>
            </a:r>
          </a:p>
          <a:p>
            <a:endParaRPr lang="nl-NL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nl-NL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Angular’s templateCache</a:t>
            </a:r>
          </a:p>
          <a:p>
            <a:r>
              <a:rPr lang="nl-NL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JSON / XML / CSV</a:t>
            </a:r>
          </a:p>
          <a:p>
            <a:endParaRPr lang="nl-NL" sz="2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nl-NL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I18N</a:t>
            </a:r>
          </a:p>
          <a:p>
            <a:endParaRPr lang="nl-NL" sz="2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nl-NL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En meer!</a:t>
            </a:r>
          </a:p>
        </p:txBody>
      </p:sp>
    </p:spTree>
    <p:extLst>
      <p:ext uri="{BB962C8B-B14F-4D97-AF65-F5344CB8AC3E}">
        <p14:creationId xmlns:p14="http://schemas.microsoft.com/office/powerpoint/2010/main" val="301093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Segoe UI" panose="020B0502040204020203" pitchFamily="34" charset="0"/>
                <a:cs typeface="Segoe UI" panose="020B0502040204020203" pitchFamily="34" charset="0"/>
              </a:rPr>
              <a:t>Development / Productie</a:t>
            </a:r>
            <a:endParaRPr lang="nl-N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pPr marL="0" indent="0">
              <a:buNone/>
            </a:pPr>
            <a:r>
              <a:rPr lang="nl-NL" sz="2000" b="1" dirty="0" smtClean="0">
                <a:solidFill>
                  <a:srgbClr val="286D9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Development</a:t>
            </a:r>
          </a:p>
          <a:p>
            <a:r>
              <a:rPr lang="nl-NL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Cheap eval source maps</a:t>
            </a:r>
            <a:endParaRPr lang="nl-NL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nl-NL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HOT module loading</a:t>
            </a:r>
          </a:p>
          <a:p>
            <a:pPr marL="0" indent="0">
              <a:buNone/>
            </a:pPr>
            <a:endParaRPr lang="nl-NL" sz="2200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nl-NL" sz="2200" b="1" dirty="0" smtClean="0">
                <a:solidFill>
                  <a:srgbClr val="286D9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Productie</a:t>
            </a:r>
          </a:p>
          <a:p>
            <a:r>
              <a:rPr lang="nl-NL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In-line of file</a:t>
            </a:r>
            <a:r>
              <a:rPr lang="nl-NL" sz="2200" dirty="0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source </a:t>
            </a:r>
            <a:r>
              <a:rPr lang="nl-NL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maps</a:t>
            </a:r>
          </a:p>
          <a:p>
            <a:endParaRPr lang="nl-NL" sz="2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nl-NL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nl-NL" sz="20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* = Werkt alleen </a:t>
            </a:r>
            <a:r>
              <a:rPr lang="nl-NL" sz="2000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voor AngularJS</a:t>
            </a:r>
            <a:endParaRPr lang="nl-NL" sz="20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nl-NL" sz="2200" b="1" dirty="0" smtClean="0">
                <a:solidFill>
                  <a:srgbClr val="286D9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Testing</a:t>
            </a:r>
          </a:p>
          <a:p>
            <a:r>
              <a:rPr lang="nl-NL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Karma task runner integratie</a:t>
            </a:r>
            <a:endParaRPr lang="nl-NL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nl-NL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Protractor* (Vereist onderzoek)</a:t>
            </a:r>
          </a:p>
          <a:p>
            <a:endParaRPr lang="nl-NL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nl-NL" sz="2200" b="1" dirty="0" smtClean="0">
                <a:solidFill>
                  <a:srgbClr val="286D9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Tasks</a:t>
            </a:r>
            <a:endParaRPr lang="nl-NL" sz="22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nl-NL" sz="2200" dirty="0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Tasks als NPM scripts in package.json</a:t>
            </a:r>
          </a:p>
          <a:p>
            <a:pPr marL="0" indent="0">
              <a:buNone/>
            </a:pPr>
            <a:endParaRPr lang="nl-NL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nl-NL" sz="2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1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Project structuur</a:t>
            </a:r>
            <a:endParaRPr lang="nl-N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51" y="212618"/>
            <a:ext cx="10205483" cy="6439007"/>
          </a:xfrm>
        </p:spPr>
      </p:pic>
    </p:spTree>
    <p:extLst>
      <p:ext uri="{BB962C8B-B14F-4D97-AF65-F5344CB8AC3E}">
        <p14:creationId xmlns:p14="http://schemas.microsoft.com/office/powerpoint/2010/main" val="423174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Segoe UI" panose="020B0502040204020203" pitchFamily="34" charset="0"/>
                <a:cs typeface="Segoe UI" panose="020B0502040204020203" pitchFamily="34" charset="0"/>
              </a:rPr>
              <a:t>Import syntax</a:t>
            </a:r>
            <a:endParaRPr lang="nl-N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70000"/>
            <a:ext cx="7173325" cy="5320270"/>
          </a:xfrm>
        </p:spPr>
      </p:pic>
    </p:spTree>
    <p:extLst>
      <p:ext uri="{BB962C8B-B14F-4D97-AF65-F5344CB8AC3E}">
        <p14:creationId xmlns:p14="http://schemas.microsoft.com/office/powerpoint/2010/main" val="92674188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583</TotalTime>
  <Words>216</Words>
  <Application>Microsoft Office PowerPoint</Application>
  <PresentationFormat>Widescreen</PresentationFormat>
  <Paragraphs>106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Segoe UI</vt:lpstr>
      <vt:lpstr>Trebuchet MS</vt:lpstr>
      <vt:lpstr>Wingdings</vt:lpstr>
      <vt:lpstr>Wingdings 3</vt:lpstr>
      <vt:lpstr>Facet</vt:lpstr>
      <vt:lpstr>Webpack</vt:lpstr>
      <vt:lpstr>Wat is Webpack?</vt:lpstr>
      <vt:lpstr>Wat is Webpack niet?</vt:lpstr>
      <vt:lpstr>Werken met modules</vt:lpstr>
      <vt:lpstr>Preprocessor talen</vt:lpstr>
      <vt:lpstr>Code transformaties</vt:lpstr>
      <vt:lpstr>Development / Productie</vt:lpstr>
      <vt:lpstr>Project structuur</vt:lpstr>
      <vt:lpstr>Import syntax</vt:lpstr>
      <vt:lpstr>Export syntax</vt:lpstr>
      <vt:lpstr>Commando’s</vt:lpstr>
      <vt:lpstr>Starter project [coming soon]</vt:lpstr>
      <vt:lpstr>Starter project [coming soon]</vt:lpstr>
      <vt:lpstr>Resources</vt:lpstr>
      <vt:lpstr>Bedankt! :)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Webpack</dc:title>
  <dc:creator>Xasthur</dc:creator>
  <cp:lastModifiedBy>Xasthur</cp:lastModifiedBy>
  <cp:revision>29</cp:revision>
  <dcterms:created xsi:type="dcterms:W3CDTF">2016-02-25T12:36:40Z</dcterms:created>
  <dcterms:modified xsi:type="dcterms:W3CDTF">2016-02-25T22:20:39Z</dcterms:modified>
</cp:coreProperties>
</file>