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1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2/20/2015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2/20/2015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2/20/2015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2/20/2015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oinkite.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o-xshW39_ac"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lstStyle/>
          <a:p>
            <a:r>
              <a:rPr lang="en-US" dirty="0" smtClean="0"/>
              <a:t>Huang Pan</a:t>
            </a:r>
            <a:endParaRPr lang="en-US" dirty="0"/>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loans</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rules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u="sng" dirty="0">
                <a:hlinkClick r:id="rId2"/>
              </a:rPr>
              <a:t>https://www.youtube.com/watch?v=5_gwLrd_Lss</a:t>
            </a:r>
            <a:r>
              <a:rPr lang="en-US" dirty="0"/>
              <a:t> </a:t>
            </a:r>
            <a:endParaRPr lang="en-US" sz="2400" dirty="0"/>
          </a:p>
          <a:p>
            <a:pPr lvl="1">
              <a:buFont typeface="Arial" panose="020B0604020202020204" pitchFamily="34" charset="0"/>
              <a:buChar char="•"/>
            </a:pPr>
            <a:r>
              <a:rPr lang="en-US" dirty="0"/>
              <a:t>Early village banking methods were innovated by </a:t>
            </a:r>
            <a:r>
              <a:rPr lang="en-US" dirty="0" err="1"/>
              <a:t>Grameen</a:t>
            </a:r>
            <a:r>
              <a:rPr lang="en-US" dirty="0"/>
              <a:t> Bank and then later developed by groups such as FINCA</a:t>
            </a:r>
            <a:endParaRPr lang="en-US" sz="2400" dirty="0"/>
          </a:p>
          <a:p>
            <a:pPr lvl="1">
              <a:buFont typeface="Arial" panose="020B0604020202020204" pitchFamily="34" charset="0"/>
              <a:buChar char="•"/>
            </a:pPr>
            <a:r>
              <a:rPr lang="en-US" dirty="0"/>
              <a:t>At least 31 microfinance institutions (MFIs) that have collectively created over 800 village banking programs in at least 90 countries</a:t>
            </a:r>
            <a:endParaRPr lang="en-US" sz="2400" dirty="0"/>
          </a:p>
          <a:p>
            <a:pPr lvl="1">
              <a:buFont typeface="Arial" panose="020B0604020202020204" pitchFamily="34" charset="0"/>
              <a:buChar char="•"/>
            </a:pPr>
            <a:r>
              <a:rPr lang="en-US" dirty="0"/>
              <a:t>A village bank is an informal self-help support group of 20-30 members, predominantly female </a:t>
            </a:r>
            <a:r>
              <a:rPr lang="en-US" dirty="0" smtClean="0"/>
              <a:t>heads-of-household</a:t>
            </a:r>
            <a:endParaRPr lang="en-US" sz="2400" dirty="0"/>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fees</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Ecommerce 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trusts</a:t>
            </a:r>
            <a:endParaRPr lang="en-US" sz="2400" dirty="0"/>
          </a:p>
        </p:txBody>
      </p:sp>
    </p:spTree>
    <p:extLst>
      <p:ext uri="{BB962C8B-B14F-4D97-AF65-F5344CB8AC3E}">
        <p14:creationId xmlns:p14="http://schemas.microsoft.com/office/powerpoint/2010/main" val="3726693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nations</a:t>
            </a:r>
            <a:endParaRPr lang="en-US" sz="24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Competition</a:t>
            </a:r>
            <a:endParaRPr lang="en-US" sz="2400" dirty="0"/>
          </a:p>
          <a:p>
            <a:pPr lvl="2"/>
            <a:r>
              <a:rPr lang="en-US" dirty="0"/>
              <a:t>Other 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2"/>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a:t>Mpesa</a:t>
            </a:r>
            <a:r>
              <a:rPr lang="en-US" dirty="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Proof of concept</a:t>
            </a:r>
            <a:endParaRPr lang="en-US" sz="2400" dirty="0"/>
          </a:p>
          <a:p>
            <a:pPr lvl="1">
              <a:buFont typeface="Arial" panose="020B0604020202020204" pitchFamily="34" charset="0"/>
              <a:buChar char="•"/>
            </a:pPr>
            <a:r>
              <a:rPr lang="en-US" dirty="0"/>
              <a:t>Need help brainstorming the </a:t>
            </a:r>
            <a:r>
              <a:rPr lang="en-US" dirty="0" err="1"/>
              <a:t>Ethereum</a:t>
            </a:r>
            <a:r>
              <a:rPr lang="en-US" dirty="0"/>
              <a:t> architecture of this project &amp; with coding</a:t>
            </a:r>
            <a:endParaRPr lang="en-US" sz="2400" dirty="0"/>
          </a:p>
        </p:txBody>
      </p:sp>
    </p:spTree>
    <p:extLst>
      <p:ext uri="{BB962C8B-B14F-4D97-AF65-F5344CB8AC3E}">
        <p14:creationId xmlns:p14="http://schemas.microsoft.com/office/powerpoint/2010/main" val="234818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fontScale="92500"/>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big banks already researching this</a:t>
            </a:r>
            <a:endParaRPr lang="en-US" sz="2000" dirty="0"/>
          </a:p>
          <a:p>
            <a:pPr lvl="1">
              <a:buFont typeface="Arial" panose="020B0604020202020204" pitchFamily="34" charset="0"/>
              <a:buChar char="•"/>
            </a:pPr>
            <a:r>
              <a:rPr lang="en-US" dirty="0"/>
              <a:t>Helps the poorest of the poor, breaks the cycle of poverty</a:t>
            </a:r>
            <a:endParaRPr lang="en-US" sz="2400" dirty="0"/>
          </a:p>
          <a:p>
            <a:pPr lvl="1">
              <a:buFont typeface="Arial" panose="020B0604020202020204" pitchFamily="34" charset="0"/>
              <a:buChar char="•"/>
            </a:pPr>
            <a:r>
              <a:rPr lang="en-US" dirty="0"/>
              <a:t>“Money given has no value, it has to be earned”</a:t>
            </a:r>
            <a:endParaRPr lang="en-US" sz="2400" dirty="0"/>
          </a:p>
          <a:p>
            <a:pPr lvl="2"/>
            <a:r>
              <a:rPr lang="en-US" dirty="0"/>
              <a:t>Gives people opportunity, helps people pull themselves up</a:t>
            </a:r>
            <a:endParaRPr lang="en-US" sz="2000" dirty="0"/>
          </a:p>
          <a:p>
            <a:pPr lvl="1">
              <a:buFont typeface="Arial" panose="020B0604020202020204" pitchFamily="34" charset="0"/>
              <a:buChar char="•"/>
            </a:pPr>
            <a:r>
              <a:rPr lang="en-US" dirty="0"/>
              <a:t>A 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Any group can download and create own bank</a:t>
            </a:r>
            <a:endParaRPr lang="en-US" sz="2400" dirty="0"/>
          </a:p>
          <a:p>
            <a:pPr lvl="1">
              <a:buFont typeface="Arial" panose="020B0604020202020204" pitchFamily="34" charset="0"/>
              <a:buChar char="•"/>
            </a:pPr>
            <a:r>
              <a:rPr lang="en-US" dirty="0"/>
              <a:t>Target: young people, Facebook generation</a:t>
            </a:r>
            <a:endParaRPr lang="en-US" sz="2400" dirty="0"/>
          </a:p>
          <a:p>
            <a:pPr lvl="2"/>
            <a:r>
              <a:rPr lang="en-US" dirty="0"/>
              <a:t>My friend from Nepal has access to Facebook on her smart phone, no computer access</a:t>
            </a:r>
            <a:endParaRPr lang="en-US" sz="2000" dirty="0"/>
          </a:p>
          <a:p>
            <a:pPr lvl="2"/>
            <a:r>
              <a:rPr lang="en-US" dirty="0"/>
              <a:t>Use Facebook, Google+ as ID</a:t>
            </a:r>
            <a:endParaRPr lang="en-US" sz="20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1462</TotalTime>
  <Words>2438</Words>
  <Application>Microsoft Office PowerPoint</Application>
  <PresentationFormat>On-screen Show (4:3)</PresentationFormat>
  <Paragraphs>216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Village Bank</vt:lpstr>
      <vt:lpstr>Village Bank</vt:lpstr>
      <vt:lpstr>Village Bank</vt:lpstr>
      <vt:lpstr>Village Bank</vt:lpstr>
      <vt:lpstr>Village Bank</vt:lpstr>
      <vt:lpstr>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17</cp:revision>
  <dcterms:created xsi:type="dcterms:W3CDTF">2015-02-20T01:21:10Z</dcterms:created>
  <dcterms:modified xsi:type="dcterms:W3CDTF">2015-02-21T01:44:45Z</dcterms:modified>
</cp:coreProperties>
</file>