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8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5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7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0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4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0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1567-38EF-4D86-A1C4-14D2768D4CE4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ADE7-23E4-4D22-82C5-5C39012DC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21734" y="74282"/>
            <a:ext cx="5503333" cy="318787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0267" y="866094"/>
            <a:ext cx="440266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0732" y="866094"/>
            <a:ext cx="440266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3158066" y="866094"/>
            <a:ext cx="440266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866094"/>
            <a:ext cx="440266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2000" y="866094"/>
            <a:ext cx="440266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490133" y="866094"/>
            <a:ext cx="440266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8266" y="866094"/>
            <a:ext cx="440266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43398" y="866094"/>
            <a:ext cx="440266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15465" y="866094"/>
            <a:ext cx="440266" cy="389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2404533" y="-645206"/>
            <a:ext cx="372534" cy="43857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5843" y="520088"/>
            <a:ext cx="1038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folds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5465" y="4967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Val*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806698" y="2449360"/>
            <a:ext cx="1888067" cy="6773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2" idx="2"/>
            <a:endCxn id="16" idx="0"/>
          </p:cNvCxnSpPr>
          <p:nvPr/>
        </p:nvCxnSpPr>
        <p:spPr>
          <a:xfrm flipH="1">
            <a:off x="3750732" y="1255560"/>
            <a:ext cx="1684866" cy="119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16" idx="0"/>
          </p:cNvCxnSpPr>
          <p:nvPr/>
        </p:nvCxnSpPr>
        <p:spPr>
          <a:xfrm>
            <a:off x="2590801" y="1733928"/>
            <a:ext cx="1159931" cy="71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04655" y="1912812"/>
            <a:ext cx="118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Train base </a:t>
            </a:r>
          </a:p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6318" y="74282"/>
            <a:ext cx="309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1: train base models once</a:t>
            </a:r>
            <a:endParaRPr lang="en-US" sz="12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249764" y="4732012"/>
            <a:ext cx="2815170" cy="6773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Model</a:t>
            </a:r>
          </a:p>
          <a:p>
            <a:pPr algn="ctr"/>
            <a:r>
              <a:rPr lang="en-US" dirty="0" smtClean="0"/>
              <a:t>Trained on [0,1,…,7], </a:t>
            </a:r>
            <a:r>
              <a:rPr lang="en-US" dirty="0" err="1" smtClean="0"/>
              <a:t>val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784" y="3554560"/>
            <a:ext cx="2857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2: predict using</a:t>
            </a:r>
          </a:p>
          <a:p>
            <a:pPr algn="ctr"/>
            <a:r>
              <a:rPr lang="en-US" dirty="0" smtClean="0"/>
              <a:t>already trained base models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73399" y="4200891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Predict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123260" y="6080778"/>
            <a:ext cx="440266" cy="3894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61885" y="56413"/>
            <a:ext cx="480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*Val fold is dropped/not used for RF and baseline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240923" y="4685008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240921" y="4936115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240919" y="5187222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240917" y="5438329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240923" y="3690902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240921" y="3942009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240919" y="4193116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240917" y="4444223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</a:p>
        </p:txBody>
      </p:sp>
      <p:cxnSp>
        <p:nvCxnSpPr>
          <p:cNvPr id="98" name="Straight Arrow Connector 97"/>
          <p:cNvCxnSpPr>
            <a:stCxn id="24" idx="3"/>
            <a:endCxn id="76" idx="1"/>
          </p:cNvCxnSpPr>
          <p:nvPr/>
        </p:nvCxnSpPr>
        <p:spPr>
          <a:xfrm>
            <a:off x="3064934" y="5070679"/>
            <a:ext cx="1058326" cy="120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4" idx="3"/>
            <a:endCxn id="104" idx="1"/>
          </p:cNvCxnSpPr>
          <p:nvPr/>
        </p:nvCxnSpPr>
        <p:spPr>
          <a:xfrm flipV="1">
            <a:off x="3064934" y="4623027"/>
            <a:ext cx="905250" cy="4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Left Brace 103"/>
          <p:cNvSpPr/>
          <p:nvPr/>
        </p:nvSpPr>
        <p:spPr>
          <a:xfrm>
            <a:off x="3970184" y="3658661"/>
            <a:ext cx="204566" cy="19287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152399" y="3476738"/>
            <a:ext cx="4876802" cy="318787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205283" y="492310"/>
            <a:ext cx="4065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STEP 3: column-</a:t>
            </a:r>
            <a:r>
              <a:rPr lang="en-US" dirty="0" err="1" smtClean="0"/>
              <a:t>concat</a:t>
            </a:r>
            <a:r>
              <a:rPr lang="en-US" dirty="0" smtClean="0"/>
              <a:t> predicts </a:t>
            </a:r>
          </a:p>
          <a:p>
            <a:pPr algn="ctr"/>
            <a:r>
              <a:rPr lang="en-US" dirty="0" smtClean="0"/>
              <a:t>from many base models. Train ensemble.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733367" y="2195008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733365" y="2446115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8733363" y="2697222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733361" y="2948329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733367" y="1200902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733365" y="1452009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733363" y="1703116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733361" y="1954223"/>
            <a:ext cx="204953" cy="1813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9147361" y="2192067"/>
            <a:ext cx="204953" cy="181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9147359" y="2443174"/>
            <a:ext cx="204953" cy="181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9147357" y="2694281"/>
            <a:ext cx="204953" cy="181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9147355" y="2945388"/>
            <a:ext cx="204953" cy="181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147361" y="1197961"/>
            <a:ext cx="204953" cy="181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9147359" y="1449068"/>
            <a:ext cx="204953" cy="181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9147357" y="1700175"/>
            <a:ext cx="204953" cy="181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9147355" y="1951282"/>
            <a:ext cx="204953" cy="181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9561355" y="2192067"/>
            <a:ext cx="204953" cy="181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561353" y="2443174"/>
            <a:ext cx="204953" cy="181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9561351" y="2694281"/>
            <a:ext cx="204953" cy="181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9561349" y="2945388"/>
            <a:ext cx="204953" cy="181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9561355" y="1197961"/>
            <a:ext cx="204953" cy="181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9561353" y="1449068"/>
            <a:ext cx="204953" cy="181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9561351" y="1700175"/>
            <a:ext cx="204953" cy="181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9561349" y="1951282"/>
            <a:ext cx="204953" cy="1813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8305797" y="3795561"/>
            <a:ext cx="1888067" cy="6773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XGB-Classifier</a:t>
            </a:r>
            <a:endParaRPr lang="en-US" dirty="0"/>
          </a:p>
        </p:txBody>
      </p:sp>
      <p:sp>
        <p:nvSpPr>
          <p:cNvPr id="144" name="Left Brace 143"/>
          <p:cNvSpPr/>
          <p:nvPr/>
        </p:nvSpPr>
        <p:spPr>
          <a:xfrm rot="16200000">
            <a:off x="9056021" y="2632243"/>
            <a:ext cx="372534" cy="14053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44" idx="1"/>
            <a:endCxn id="143" idx="0"/>
          </p:cNvCxnSpPr>
          <p:nvPr/>
        </p:nvCxnSpPr>
        <p:spPr>
          <a:xfrm>
            <a:off x="9242289" y="3521201"/>
            <a:ext cx="7542" cy="27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9147361" y="5769841"/>
            <a:ext cx="204953" cy="181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9147359" y="6020948"/>
            <a:ext cx="204953" cy="181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9147357" y="6272055"/>
            <a:ext cx="204953" cy="181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147355" y="6523162"/>
            <a:ext cx="204953" cy="181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147361" y="4775735"/>
            <a:ext cx="204953" cy="181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9147359" y="5026842"/>
            <a:ext cx="204953" cy="181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9147357" y="5277949"/>
            <a:ext cx="204953" cy="181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9147355" y="5529056"/>
            <a:ext cx="204953" cy="18130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</a:p>
        </p:txBody>
      </p:sp>
      <p:cxnSp>
        <p:nvCxnSpPr>
          <p:cNvPr id="156" name="Straight Arrow Connector 155"/>
          <p:cNvCxnSpPr>
            <a:stCxn id="143" idx="2"/>
            <a:endCxn id="152" idx="0"/>
          </p:cNvCxnSpPr>
          <p:nvPr/>
        </p:nvCxnSpPr>
        <p:spPr>
          <a:xfrm>
            <a:off x="9249831" y="4472894"/>
            <a:ext cx="7" cy="30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 rot="5400000">
            <a:off x="5991218" y="1258357"/>
            <a:ext cx="6289493" cy="475739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10280766" y="3930356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227062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151460" y="1017711"/>
            <a:ext cx="440266" cy="3894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777994" y="1017711"/>
            <a:ext cx="440266" cy="3894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04528" y="1017711"/>
            <a:ext cx="440266" cy="389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38744" y="458663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Ensemble Model Based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98361" y="643329"/>
            <a:ext cx="202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Ensemble Max vote</a:t>
            </a:r>
          </a:p>
          <a:p>
            <a:pPr algn="ctr"/>
            <a:r>
              <a:rPr lang="en-US" dirty="0" smtClean="0"/>
              <a:t>No step 3 required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151460" y="2127626"/>
            <a:ext cx="1693334" cy="10050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Trained </a:t>
            </a:r>
          </a:p>
          <a:p>
            <a:pPr algn="ctr"/>
            <a:r>
              <a:rPr lang="en-US" dirty="0" smtClean="0"/>
              <a:t>XGB-Classifier </a:t>
            </a:r>
          </a:p>
          <a:p>
            <a:pPr algn="ctr"/>
            <a:r>
              <a:rPr lang="en-US" dirty="0" smtClean="0"/>
              <a:t>From Step 3</a:t>
            </a:r>
            <a:endParaRPr lang="en-US" dirty="0"/>
          </a:p>
        </p:txBody>
      </p:sp>
      <p:sp>
        <p:nvSpPr>
          <p:cNvPr id="83" name="Left Brace 82"/>
          <p:cNvSpPr/>
          <p:nvPr/>
        </p:nvSpPr>
        <p:spPr>
          <a:xfrm rot="16200000">
            <a:off x="1811863" y="783553"/>
            <a:ext cx="372534" cy="16933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83" idx="1"/>
            <a:endCxn id="82" idx="0"/>
          </p:cNvCxnSpPr>
          <p:nvPr/>
        </p:nvCxnSpPr>
        <p:spPr>
          <a:xfrm flipH="1">
            <a:off x="1998127" y="1816488"/>
            <a:ext cx="4" cy="31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2"/>
            <a:endCxn id="89" idx="0"/>
          </p:cNvCxnSpPr>
          <p:nvPr/>
        </p:nvCxnSpPr>
        <p:spPr>
          <a:xfrm>
            <a:off x="1998127" y="3132665"/>
            <a:ext cx="0" cy="52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777994" y="3658381"/>
            <a:ext cx="440266" cy="3894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18260" y="3678515"/>
            <a:ext cx="169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prediction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490515" y="1749021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153394" y="1373309"/>
            <a:ext cx="440266" cy="3894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8779928" y="1373309"/>
            <a:ext cx="440266" cy="3894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9406462" y="1373309"/>
            <a:ext cx="440266" cy="3894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8075877" y="2815795"/>
            <a:ext cx="1867958" cy="5038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np.max</a:t>
            </a:r>
            <a:r>
              <a:rPr lang="en-US" dirty="0" smtClean="0"/>
              <a:t>(:, axis=1)</a:t>
            </a:r>
            <a:endParaRPr lang="en-US" dirty="0"/>
          </a:p>
        </p:txBody>
      </p:sp>
      <p:sp>
        <p:nvSpPr>
          <p:cNvPr id="133" name="Left Brace 132"/>
          <p:cNvSpPr/>
          <p:nvPr/>
        </p:nvSpPr>
        <p:spPr>
          <a:xfrm rot="16200000">
            <a:off x="8813797" y="1139151"/>
            <a:ext cx="372534" cy="16933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/>
          <p:cNvCxnSpPr>
            <a:stCxn id="133" idx="1"/>
            <a:endCxn id="132" idx="0"/>
          </p:cNvCxnSpPr>
          <p:nvPr/>
        </p:nvCxnSpPr>
        <p:spPr>
          <a:xfrm>
            <a:off x="9000065" y="2172086"/>
            <a:ext cx="9791" cy="6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2" idx="2"/>
            <a:endCxn id="136" idx="0"/>
          </p:cNvCxnSpPr>
          <p:nvPr/>
        </p:nvCxnSpPr>
        <p:spPr>
          <a:xfrm flipH="1">
            <a:off x="9000061" y="3319616"/>
            <a:ext cx="9795" cy="69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779928" y="4013979"/>
            <a:ext cx="440266" cy="38946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220194" y="4034113"/>
            <a:ext cx="169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prediction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9492449" y="2104619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72353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144</Words>
  <Application>Microsoft Office PowerPoint</Application>
  <PresentationFormat>Widescreen</PresentationFormat>
  <Paragraphs>85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Moayad Alnammi</dc:creator>
  <cp:lastModifiedBy>Moayad Alnammi</cp:lastModifiedBy>
  <cp:revision>3</cp:revision>
  <dcterms:created xsi:type="dcterms:W3CDTF">2020-04-12T05:08:01Z</dcterms:created>
  <dcterms:modified xsi:type="dcterms:W3CDTF">2020-04-12T05:30:52Z</dcterms:modified>
</cp:coreProperties>
</file>