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FE365-EB10-4ACA-BE80-B3106FBF1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932B2B-265C-475F-A767-26E48ABAD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14CBB-D348-4F2F-B649-6EFA4115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8A63-E3A2-4357-994F-90D117951C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01A1A-2AA7-4B1B-A444-4A3039A1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45AA9-4624-4695-BFAA-F6D806A6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BE41-3546-4D20-96AB-3C6B69F0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6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07A68-DDC0-4772-8E48-FD3A0D06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10B4DB-9FAA-4CA1-81C0-018E01F0B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8A927-863D-49AF-81D2-775E5A5F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8A63-E3A2-4357-994F-90D117951C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E0DFA-F1DC-434C-9286-E4C5D2B1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DD79B-4348-4066-82FE-F5172CA3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BE41-3546-4D20-96AB-3C6B69F0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5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F45CB5-4CB2-4F9A-93BC-CA49D6525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C557FD-BCA4-432B-B30D-C1410E202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FAACF-9BF9-4B6E-AA35-33C50D52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8A63-E3A2-4357-994F-90D117951C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7485A-6DA0-4950-A8A7-B6C6F9D5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3BB3C-5BD7-465F-B63F-360FCFD3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BE41-3546-4D20-96AB-3C6B69F0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7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89A8B-D755-4C60-B888-FFF6C53B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6781D-F125-4A49-B29A-B063D483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C21AC-E474-4C06-B4D8-F3B1DF4A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8A63-E3A2-4357-994F-90D117951C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CA1D4-BF60-4DB8-8767-29CFD2A1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CCFB4-EED6-4ABE-BBB6-B8DAEFF6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BE41-3546-4D20-96AB-3C6B69F0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7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79E0E-9AB6-47DC-ABD6-DCA8579D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CB7A67-F91E-408F-8C9E-32A2B964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AE6C5-8AC5-40AB-91F4-89013569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8A63-E3A2-4357-994F-90D117951C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A4B78-474B-400C-8BDC-C5BD31CB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1D97C-BC00-4122-A0BC-EBD6141B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BE41-3546-4D20-96AB-3C6B69F0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0C8E3-BACC-467F-B4BB-52B00A24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CAE63-150C-4A01-AE6B-B6AFAB66E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C897C-6B10-4C97-800C-0A1D04372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D97AB-D85B-428C-BD04-0A4B16AF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8A63-E3A2-4357-994F-90D117951C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1F98B-AD55-4770-B513-023C5DBF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6DA9D-6900-4D5F-9012-B45A1F5A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BE41-3546-4D20-96AB-3C6B69F0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33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1B0B-146F-4D50-809D-9F9D66EE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30B88-2E5C-47DE-AF15-076C9A04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3DE855-DEBC-46C0-BC53-CE3D6755A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4D4695-B1AC-4911-8A63-446144229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FFE916-098A-408A-AF44-5EE08BF81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DE807C-50C9-460F-9787-E4997E15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8A63-E3A2-4357-994F-90D117951C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F01634-780A-47E8-A9E2-81766864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FF7F79-B16D-4308-B0AD-469AACFC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BE41-3546-4D20-96AB-3C6B69F0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4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CA842-E88F-42BD-A221-A810C8C5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491878-5681-4718-B7C3-B7C23666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8A63-E3A2-4357-994F-90D117951C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21DF01-3AD0-4B15-AC21-EB51F635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D04455-E8BC-49E3-805D-B393C822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BE41-3546-4D20-96AB-3C6B69F0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7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584AF5-EC91-4BCA-A343-B0ADBBA8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8A63-E3A2-4357-994F-90D117951C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25C988-7ED6-4956-80B5-9531D225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54F1FE-5DD7-4842-8C1B-80AD143E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BE41-3546-4D20-96AB-3C6B69F0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9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C067A-217A-430E-B12D-6E3F1D8B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237E6-2B13-4ED2-9083-27746282E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01AB43-C27F-4FC6-ACFA-EE352FEFE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B3427E-841C-4E06-8A3A-D2078286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8A63-E3A2-4357-994F-90D117951C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F95BB-AC94-4BBB-B758-D3E9F766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29687-E245-4315-AD7C-5F790471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BE41-3546-4D20-96AB-3C6B69F0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0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EF6A1-C33D-469D-AE39-67DBAA7A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36C0FC-0067-4251-9D66-529A1729E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63B97E-1870-49A7-A127-31164332D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B7E2C-FA45-4EA1-8A24-0D57324F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8A63-E3A2-4357-994F-90D117951C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799A0-E91A-49E5-AFD0-EE3D67A4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D295E2-15E9-4CFC-829A-BD228769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BE41-3546-4D20-96AB-3C6B69F0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1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07836C-441B-46EC-A17D-4F70276A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BFB88-C916-4808-910D-CB908FC4D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6F832-AC3C-42E1-90F5-664063934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8A63-E3A2-4357-994F-90D117951CFE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3E006-533A-4F15-8ECE-B6F19E660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A4132-E460-47F9-A809-A0928E809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BE41-3546-4D20-96AB-3C6B69F00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0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ACFEC940-3D5D-4960-AE30-A807D2F13AF9}"/>
              </a:ext>
            </a:extLst>
          </p:cNvPr>
          <p:cNvGrpSpPr/>
          <p:nvPr/>
        </p:nvGrpSpPr>
        <p:grpSpPr>
          <a:xfrm>
            <a:off x="4034610" y="1175658"/>
            <a:ext cx="3657599" cy="2253342"/>
            <a:chOff x="4034610" y="1175658"/>
            <a:chExt cx="3657599" cy="225334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49A1C63-6A6B-49E2-B1EC-610EBFACA90A}"/>
                </a:ext>
              </a:extLst>
            </p:cNvPr>
            <p:cNvSpPr/>
            <p:nvPr/>
          </p:nvSpPr>
          <p:spPr>
            <a:xfrm>
              <a:off x="4185919" y="1175658"/>
              <a:ext cx="3405052" cy="22533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7FDD575-AC88-4FB5-8CBD-8605E8E3FA22}"/>
                </a:ext>
              </a:extLst>
            </p:cNvPr>
            <p:cNvSpPr/>
            <p:nvPr/>
          </p:nvSpPr>
          <p:spPr>
            <a:xfrm>
              <a:off x="4388393" y="1749414"/>
              <a:ext cx="3000103" cy="1456274"/>
            </a:xfrm>
            <a:prstGeom prst="rect">
              <a:avLst/>
            </a:prstGeom>
            <a:solidFill>
              <a:srgbClr val="8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312EE5-BD9E-4574-8547-F7B23049E785}"/>
                </a:ext>
              </a:extLst>
            </p:cNvPr>
            <p:cNvSpPr txBox="1"/>
            <p:nvPr/>
          </p:nvSpPr>
          <p:spPr>
            <a:xfrm>
              <a:off x="4302034" y="1219200"/>
              <a:ext cx="31829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D-STAY </a:t>
              </a: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입점 안내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EFEC0B-1B42-4646-8D44-F6262A81517A}"/>
                </a:ext>
              </a:extLst>
            </p:cNvPr>
            <p:cNvSpPr/>
            <p:nvPr/>
          </p:nvSpPr>
          <p:spPr>
            <a:xfrm>
              <a:off x="4034610" y="1944373"/>
              <a:ext cx="1103448" cy="1203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CB8ABD-E1F4-4E25-A7F7-FFBE6702A5CB}"/>
                </a:ext>
              </a:extLst>
            </p:cNvPr>
            <p:cNvSpPr/>
            <p:nvPr/>
          </p:nvSpPr>
          <p:spPr>
            <a:xfrm>
              <a:off x="6588761" y="2953116"/>
              <a:ext cx="1103448" cy="1203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469D92F-88AA-4B45-8A11-D2788E2B6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9424" y="2053702"/>
              <a:ext cx="2498040" cy="789381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ACDE300-B3BA-4C2B-877D-49B641BED338}"/>
              </a:ext>
            </a:extLst>
          </p:cNvPr>
          <p:cNvGrpSpPr/>
          <p:nvPr/>
        </p:nvGrpSpPr>
        <p:grpSpPr>
          <a:xfrm>
            <a:off x="6785067" y="4097321"/>
            <a:ext cx="3657599" cy="2253342"/>
            <a:chOff x="6785067" y="4097321"/>
            <a:chExt cx="3657599" cy="225334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2890D3-10F2-4E8A-976B-B822ACAEE439}"/>
                </a:ext>
              </a:extLst>
            </p:cNvPr>
            <p:cNvSpPr/>
            <p:nvPr/>
          </p:nvSpPr>
          <p:spPr>
            <a:xfrm>
              <a:off x="6936376" y="4097321"/>
              <a:ext cx="3405052" cy="22533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FDA219E-F980-457E-993A-D9CCD259B2ED}"/>
                </a:ext>
              </a:extLst>
            </p:cNvPr>
            <p:cNvSpPr/>
            <p:nvPr/>
          </p:nvSpPr>
          <p:spPr>
            <a:xfrm>
              <a:off x="7138850" y="4671077"/>
              <a:ext cx="3000103" cy="1456274"/>
            </a:xfrm>
            <a:prstGeom prst="rect">
              <a:avLst/>
            </a:prstGeom>
            <a:solidFill>
              <a:srgbClr val="8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9AEA10-F658-4E62-91AF-AE0E37503362}"/>
                </a:ext>
              </a:extLst>
            </p:cNvPr>
            <p:cNvSpPr txBox="1"/>
            <p:nvPr/>
          </p:nvSpPr>
          <p:spPr>
            <a:xfrm>
              <a:off x="7052491" y="4140863"/>
              <a:ext cx="31829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제안</a:t>
              </a: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해봤어</a:t>
              </a: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6E4D68-ABE7-40BA-B95B-0C1603C0BEAD}"/>
                </a:ext>
              </a:extLst>
            </p:cNvPr>
            <p:cNvSpPr/>
            <p:nvPr/>
          </p:nvSpPr>
          <p:spPr>
            <a:xfrm>
              <a:off x="6785067" y="4866036"/>
              <a:ext cx="1103448" cy="1203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51FA52F-C189-455B-AD77-A0EE691BB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849" y="4866727"/>
              <a:ext cx="771093" cy="1128429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319D075-FA7A-4520-9A3A-D1BEE60CA16D}"/>
                </a:ext>
              </a:extLst>
            </p:cNvPr>
            <p:cNvSpPr/>
            <p:nvPr/>
          </p:nvSpPr>
          <p:spPr>
            <a:xfrm>
              <a:off x="9339218" y="5874779"/>
              <a:ext cx="1103448" cy="1203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9F5FEC-8743-48C2-A876-4DA390870EE9}"/>
                </a:ext>
              </a:extLst>
            </p:cNvPr>
            <p:cNvSpPr txBox="1"/>
            <p:nvPr/>
          </p:nvSpPr>
          <p:spPr>
            <a:xfrm>
              <a:off x="7485017" y="4886890"/>
              <a:ext cx="15335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다음 선물의</a:t>
              </a:r>
              <a:endPara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주인공은</a:t>
              </a:r>
              <a:endPara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바로 너</a:t>
              </a:r>
              <a:r>
                <a:rPr lang="en-US" altLang="ko-KR" sz="2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45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13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m3419</dc:creator>
  <cp:lastModifiedBy>m3419</cp:lastModifiedBy>
  <cp:revision>5</cp:revision>
  <dcterms:created xsi:type="dcterms:W3CDTF">2019-11-11T19:12:01Z</dcterms:created>
  <dcterms:modified xsi:type="dcterms:W3CDTF">2019-11-13T06:39:14Z</dcterms:modified>
</cp:coreProperties>
</file>