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9a9e5c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9a9e5c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9a9e5c7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9a9e5c7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9a9e5c7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9a9e5c7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9ad04a5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9ad04a5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9ad04a5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9ad04a5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9ad04a5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9ad04a5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Space Apps Challenge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B1B1B"/>
                </a:solidFill>
                <a:highlight>
                  <a:srgbClr val="FFFFFF"/>
                </a:highlight>
              </a:rPr>
              <a:t>Challenge:</a:t>
            </a:r>
            <a:r>
              <a:rPr lang="en" sz="18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r>
              <a:rPr b="1" lang="en" sz="1800">
                <a:solidFill>
                  <a:srgbClr val="1B1B1B"/>
                </a:solidFill>
                <a:highlight>
                  <a:srgbClr val="FFFFFF"/>
                </a:highlight>
              </a:rPr>
              <a:t>Seismic Detection Across the Solar System</a:t>
            </a:r>
            <a:endParaRPr sz="1800">
              <a:solidFill>
                <a:srgbClr val="1B1B1B"/>
              </a:solidFill>
              <a:highlight>
                <a:srgbClr val="FFFFFF"/>
              </a:highlight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Algorithm developed which combined the Short Term Average/Long Term Average method with the Root Mean Square method to determine seismic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Signal filtering was done on seismic data to reduce noise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1210" r="-1209" t="0"/>
          <a:stretch/>
        </p:blipFill>
        <p:spPr>
          <a:xfrm>
            <a:off x="4736100" y="771775"/>
            <a:ext cx="4407899" cy="43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00" y="801450"/>
            <a:ext cx="4267199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7250" y="378550"/>
            <a:ext cx="3282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Sample output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91000" y="378550"/>
            <a:ext cx="2577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Actual output (Filtered)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6400" y="0"/>
            <a:ext cx="4138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Lunar Training case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613" y="248050"/>
            <a:ext cx="6458776" cy="48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32400" y="-96250"/>
            <a:ext cx="7060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Creation of Combined Characteristic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00" y="1400975"/>
            <a:ext cx="80391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04850" y="367850"/>
            <a:ext cx="4662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Lunar </a:t>
            </a:r>
            <a:r>
              <a:rPr b="1" lang="en" sz="2800">
                <a:solidFill>
                  <a:schemeClr val="dk1"/>
                </a:solidFill>
              </a:rPr>
              <a:t>Test case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38" y="335825"/>
            <a:ext cx="6333574" cy="47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734475" y="-42775"/>
            <a:ext cx="6254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Combined Characteristic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50" y="47763"/>
            <a:ext cx="5144799" cy="50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01550" y="464100"/>
            <a:ext cx="33471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Output: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Detected event times (in seconds): 2229.2830188679245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data was filtered and a seismic event was detected at the start, correlated by the spectrogram.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