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1" d="100"/>
          <a:sy n="81" d="100"/>
        </p:scale>
        <p:origin x="294" y="-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25031-5AC5-4AA4-8181-62DD889B0934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E4AE5-3C8B-4810-9280-CB5856AFC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881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25031-5AC5-4AA4-8181-62DD889B0934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E4AE5-3C8B-4810-9280-CB5856AFC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900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25031-5AC5-4AA4-8181-62DD889B0934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E4AE5-3C8B-4810-9280-CB5856AFC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188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25031-5AC5-4AA4-8181-62DD889B0934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E4AE5-3C8B-4810-9280-CB5856AFC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998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25031-5AC5-4AA4-8181-62DD889B0934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E4AE5-3C8B-4810-9280-CB5856AFC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646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25031-5AC5-4AA4-8181-62DD889B0934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E4AE5-3C8B-4810-9280-CB5856AFC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710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25031-5AC5-4AA4-8181-62DD889B0934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E4AE5-3C8B-4810-9280-CB5856AFC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920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25031-5AC5-4AA4-8181-62DD889B0934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E4AE5-3C8B-4810-9280-CB5856AFC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968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25031-5AC5-4AA4-8181-62DD889B0934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E4AE5-3C8B-4810-9280-CB5856AFC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256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25031-5AC5-4AA4-8181-62DD889B0934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E4AE5-3C8B-4810-9280-CB5856AFC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392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25031-5AC5-4AA4-8181-62DD889B0934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E4AE5-3C8B-4810-9280-CB5856AFC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413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25031-5AC5-4AA4-8181-62DD889B0934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E4AE5-3C8B-4810-9280-CB5856AFC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12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png"/><Relationship Id="rId3" Type="http://schemas.openxmlformats.org/officeDocument/2006/relationships/image" Target="../media/image2.emf"/><Relationship Id="rId7" Type="http://schemas.openxmlformats.org/officeDocument/2006/relationships/image" Target="../media/image6.jpg"/><Relationship Id="rId12" Type="http://schemas.openxmlformats.org/officeDocument/2006/relationships/image" Target="../media/image11.jpg"/><Relationship Id="rId17" Type="http://schemas.openxmlformats.org/officeDocument/2006/relationships/image" Target="../media/image16.jp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5" Type="http://schemas.openxmlformats.org/officeDocument/2006/relationships/image" Target="../media/image4.jpg"/><Relationship Id="rId15" Type="http://schemas.openxmlformats.org/officeDocument/2006/relationships/image" Target="../media/image14.jpg"/><Relationship Id="rId10" Type="http://schemas.openxmlformats.org/officeDocument/2006/relationships/image" Target="../media/image9.jpeg"/><Relationship Id="rId4" Type="http://schemas.openxmlformats.org/officeDocument/2006/relationships/image" Target="../media/image3.jpg"/><Relationship Id="rId9" Type="http://schemas.openxmlformats.org/officeDocument/2006/relationships/image" Target="../media/image8.jpe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03700" y="1803400"/>
            <a:ext cx="1905000" cy="3111500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path path="circle">
              <a:fillToRect l="100000" b="100000"/>
            </a:path>
            <a:tileRect t="-100000" r="-100000"/>
          </a:gradFill>
          <a:ln w="3810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ARDUINO </a:t>
            </a:r>
          </a:p>
          <a:p>
            <a:pPr algn="ctr"/>
            <a:r>
              <a:rPr lang="en-US" b="1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UNO</a:t>
            </a:r>
            <a:endParaRPr lang="en-US" b="1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  <a:reflection blurRad="6350" stA="55000" endA="300" endPos="45500" dir="5400000" sy="-10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930400" y="2184400"/>
            <a:ext cx="1511300" cy="7239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dk1"/>
          </a:lnRef>
          <a:fillRef idx="1002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Soil Moisture Sensor</a:t>
            </a:r>
            <a:endParaRPr lang="en-US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  <a:reflection blurRad="6350" stA="55000" endA="300" endPos="45500" dir="5400000" sy="-10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930400" y="4102100"/>
            <a:ext cx="1384300" cy="7239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6"/>
          </a:lnRef>
          <a:fillRef idx="1003">
            <a:schemeClr val="lt2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Water Level Sensor</a:t>
            </a:r>
            <a:endParaRPr lang="en-US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  <a:reflection blurRad="6350" stA="55000" endA="300" endPos="45500" dir="5400000" sy="-10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4203700" y="5245100"/>
            <a:ext cx="2032000" cy="825500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6200000" scaled="1"/>
            <a:tileRect/>
          </a:gradFill>
          <a:ln w="3810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6"/>
          </a:lnRef>
          <a:fillRef idx="1003">
            <a:schemeClr val="lt2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Power Supply</a:t>
            </a:r>
            <a:endParaRPr lang="en-US" dirty="0">
              <a:ln w="0"/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  <a:reflection blurRad="6350" stA="55000" endA="300" endPos="45500" dir="5400000" sy="-10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ound Same Side Corner Rectangle 5"/>
          <p:cNvSpPr/>
          <p:nvPr/>
        </p:nvSpPr>
        <p:spPr>
          <a:xfrm>
            <a:off x="4375150" y="787400"/>
            <a:ext cx="1562100" cy="584200"/>
          </a:xfrm>
          <a:prstGeom prst="round2Same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5400000" scaled="1"/>
            <a:tileRect/>
          </a:gra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LCD Display</a:t>
            </a:r>
            <a:endParaRPr lang="en-US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  <a:reflection blurRad="6350" stA="55000" endA="300" endPos="45500" dir="5400000" sy="-10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767125" y="2520950"/>
            <a:ext cx="1790700" cy="1238250"/>
          </a:xfrm>
          <a:prstGeom prst="rect">
            <a:avLst/>
          </a:prstGeom>
          <a:ln w="1905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003">
            <a:schemeClr val="lt2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 Channel Relay Module</a:t>
            </a:r>
            <a:endParaRPr lang="en-US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  <a:reflection blurRad="6350" stA="55000" endA="300" endPos="45500" dir="5400000" sy="-10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03925" y="1803400"/>
            <a:ext cx="1562100" cy="717550"/>
          </a:xfrm>
          <a:prstGeom prst="roundRect">
            <a:avLst/>
          </a:prstGeom>
          <a:ln w="1905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6"/>
          </a:lnRef>
          <a:fillRef idx="1003">
            <a:schemeClr val="lt2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Reservoir Pump</a:t>
            </a:r>
            <a:endParaRPr lang="en-US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  <a:reflection blurRad="6350" stA="55000" endA="300" endPos="45500" dir="5400000" sy="-10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9116625" y="3759200"/>
            <a:ext cx="1562100" cy="685800"/>
          </a:xfrm>
          <a:prstGeom prst="roundRect">
            <a:avLst/>
          </a:prstGeom>
          <a:ln w="1905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6"/>
          </a:lnRef>
          <a:fillRef idx="1003">
            <a:schemeClr val="lt2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Farm Pump</a:t>
            </a:r>
            <a:endParaRPr lang="en-US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  <a:reflection blurRad="6350" stA="55000" endA="300" endPos="45500" dir="5400000" sy="-10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H="1" flipV="1">
            <a:off x="5201046" y="4905376"/>
            <a:ext cx="15081" cy="33972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371850" y="4467225"/>
            <a:ext cx="831850" cy="9525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5129970" y="1356360"/>
            <a:ext cx="0" cy="447674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5239877" y="1355726"/>
            <a:ext cx="0" cy="447674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endCxn id="8" idx="2"/>
          </p:cNvCxnSpPr>
          <p:nvPr/>
        </p:nvCxnSpPr>
        <p:spPr>
          <a:xfrm flipV="1">
            <a:off x="8557825" y="2520950"/>
            <a:ext cx="1327150" cy="425450"/>
          </a:xfrm>
          <a:prstGeom prst="bentConnector2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/>
          <p:nvPr/>
        </p:nvCxnSpPr>
        <p:spPr>
          <a:xfrm>
            <a:off x="8557825" y="3295650"/>
            <a:ext cx="1470025" cy="409575"/>
          </a:xfrm>
          <a:prstGeom prst="bentConnector3">
            <a:avLst>
              <a:gd name="adj1" fmla="val 98596"/>
            </a:avLst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3441700" y="2508003"/>
            <a:ext cx="831850" cy="9525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5" idx="6"/>
          </p:cNvCxnSpPr>
          <p:nvPr/>
        </p:nvCxnSpPr>
        <p:spPr>
          <a:xfrm flipV="1">
            <a:off x="6235700" y="3759201"/>
            <a:ext cx="1654669" cy="1898649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6179183" y="3249099"/>
            <a:ext cx="552317" cy="3176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8269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2" name="Group 301"/>
          <p:cNvGrpSpPr/>
          <p:nvPr/>
        </p:nvGrpSpPr>
        <p:grpSpPr>
          <a:xfrm>
            <a:off x="212333" y="58107"/>
            <a:ext cx="11864504" cy="6778025"/>
            <a:chOff x="212333" y="58107"/>
            <a:chExt cx="11864504" cy="6778025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34" t="4591" r="2759" b="4718"/>
            <a:stretch/>
          </p:blipFill>
          <p:spPr>
            <a:xfrm rot="5400000">
              <a:off x="3228656" y="1890663"/>
              <a:ext cx="2936259" cy="2145190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3"/>
            <a:srcRect t="27370"/>
            <a:stretch/>
          </p:blipFill>
          <p:spPr>
            <a:xfrm>
              <a:off x="7261178" y="296298"/>
              <a:ext cx="3240246" cy="1591294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25" t="19787" r="7305" b="16779"/>
            <a:stretch/>
          </p:blipFill>
          <p:spPr>
            <a:xfrm rot="16200000">
              <a:off x="6984538" y="4479478"/>
              <a:ext cx="1582088" cy="1135458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172" t="11522" r="11509" b="16579"/>
            <a:stretch/>
          </p:blipFill>
          <p:spPr>
            <a:xfrm rot="16200000">
              <a:off x="1756890" y="4583211"/>
              <a:ext cx="1056905" cy="1080656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61" t="13069" r="26696"/>
            <a:stretch/>
          </p:blipFill>
          <p:spPr>
            <a:xfrm rot="5592788">
              <a:off x="11452919" y="4414609"/>
              <a:ext cx="299673" cy="580418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961" t="4305" r="35120" b="7651"/>
            <a:stretch/>
          </p:blipFill>
          <p:spPr>
            <a:xfrm rot="5400000">
              <a:off x="11487918" y="3196583"/>
              <a:ext cx="232478" cy="549128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2498149" y="328043"/>
              <a:ext cx="1316947" cy="640256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Power supply Unit</a:t>
              </a:r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562" r="20749" b="73467"/>
            <a:stretch/>
          </p:blipFill>
          <p:spPr>
            <a:xfrm>
              <a:off x="10509359" y="3389379"/>
              <a:ext cx="605713" cy="16354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562" r="20749" b="73467"/>
            <a:stretch/>
          </p:blipFill>
          <p:spPr>
            <a:xfrm>
              <a:off x="10485771" y="3996188"/>
              <a:ext cx="652887" cy="176277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562" r="20749" b="73467"/>
            <a:stretch/>
          </p:blipFill>
          <p:spPr>
            <a:xfrm>
              <a:off x="10478056" y="4591161"/>
              <a:ext cx="637016" cy="17199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986" t="5082" r="9694" b="24627"/>
            <a:stretch/>
          </p:blipFill>
          <p:spPr>
            <a:xfrm rot="16200000">
              <a:off x="5774952" y="587322"/>
              <a:ext cx="703112" cy="718852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084" t="17446" r="31899"/>
            <a:stretch/>
          </p:blipFill>
          <p:spPr>
            <a:xfrm rot="5400000">
              <a:off x="11481537" y="3821952"/>
              <a:ext cx="263792" cy="604629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00" t="5556" r="13146" b="5691"/>
            <a:stretch/>
          </p:blipFill>
          <p:spPr>
            <a:xfrm rot="5400000">
              <a:off x="-102271" y="746982"/>
              <a:ext cx="2268187" cy="1496291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3042" t="9144" b="14914"/>
            <a:stretch/>
          </p:blipFill>
          <p:spPr>
            <a:xfrm>
              <a:off x="322755" y="4422090"/>
              <a:ext cx="709067" cy="2243329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 rotWithShape="1"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743" r="22732" b="62794"/>
            <a:stretch/>
          </p:blipFill>
          <p:spPr>
            <a:xfrm rot="21085755">
              <a:off x="9827832" y="5377439"/>
              <a:ext cx="1044122" cy="1075589"/>
            </a:xfrm>
            <a:prstGeom prst="rect">
              <a:avLst/>
            </a:prstGeom>
          </p:spPr>
        </p:pic>
        <p:cxnSp>
          <p:nvCxnSpPr>
            <p:cNvPr id="21" name="Elbow Connector 20"/>
            <p:cNvCxnSpPr/>
            <p:nvPr/>
          </p:nvCxnSpPr>
          <p:spPr>
            <a:xfrm rot="5400000" flipH="1" flipV="1">
              <a:off x="1656093" y="970227"/>
              <a:ext cx="1247847" cy="1244001"/>
            </a:xfrm>
            <a:prstGeom prst="bentConnector3">
              <a:avLst>
                <a:gd name="adj1" fmla="val -1396"/>
              </a:avLst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Elbow Connector 27"/>
            <p:cNvCxnSpPr/>
            <p:nvPr/>
          </p:nvCxnSpPr>
          <p:spPr>
            <a:xfrm flipV="1">
              <a:off x="1532727" y="968302"/>
              <a:ext cx="1507125" cy="1393898"/>
            </a:xfrm>
            <a:prstGeom prst="bentConnector3">
              <a:avLst>
                <a:gd name="adj1" fmla="val 100139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Elbow Connector 33"/>
            <p:cNvCxnSpPr/>
            <p:nvPr/>
          </p:nvCxnSpPr>
          <p:spPr>
            <a:xfrm rot="5400000">
              <a:off x="1438276" y="2289175"/>
              <a:ext cx="146050" cy="12700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Elbow Connector 41"/>
            <p:cNvCxnSpPr/>
            <p:nvPr/>
          </p:nvCxnSpPr>
          <p:spPr>
            <a:xfrm>
              <a:off x="1284493" y="1886722"/>
              <a:ext cx="2395961" cy="1875889"/>
            </a:xfrm>
            <a:prstGeom prst="bentConnector3">
              <a:avLst>
                <a:gd name="adj1" fmla="val 175"/>
              </a:avLst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Elbow Connector 44"/>
            <p:cNvCxnSpPr/>
            <p:nvPr/>
          </p:nvCxnSpPr>
          <p:spPr>
            <a:xfrm rot="5400000" flipH="1" flipV="1">
              <a:off x="237599" y="2655600"/>
              <a:ext cx="2375007" cy="1496116"/>
            </a:xfrm>
            <a:prstGeom prst="bentConnector3">
              <a:avLst>
                <a:gd name="adj1" fmla="val 57219"/>
              </a:avLst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Elbow Connector 47"/>
            <p:cNvCxnSpPr/>
            <p:nvPr/>
          </p:nvCxnSpPr>
          <p:spPr>
            <a:xfrm rot="5400000" flipH="1" flipV="1">
              <a:off x="432467" y="2708642"/>
              <a:ext cx="2237999" cy="1545117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Elbow Connector 50"/>
            <p:cNvCxnSpPr/>
            <p:nvPr/>
          </p:nvCxnSpPr>
          <p:spPr>
            <a:xfrm flipV="1">
              <a:off x="585152" y="3862174"/>
              <a:ext cx="3095304" cy="723875"/>
            </a:xfrm>
            <a:prstGeom prst="bentConnector3">
              <a:avLst>
                <a:gd name="adj1" fmla="val 354"/>
              </a:avLst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Elbow Connector 54"/>
            <p:cNvCxnSpPr/>
            <p:nvPr/>
          </p:nvCxnSpPr>
          <p:spPr>
            <a:xfrm>
              <a:off x="2908899" y="1088704"/>
              <a:ext cx="3245500" cy="26210"/>
            </a:xfrm>
            <a:prstGeom prst="bentConnector4">
              <a:avLst>
                <a:gd name="adj1" fmla="val 44584"/>
                <a:gd name="adj2" fmla="val 594239"/>
              </a:avLst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Elbow Connector 59"/>
            <p:cNvCxnSpPr/>
            <p:nvPr/>
          </p:nvCxnSpPr>
          <p:spPr>
            <a:xfrm flipV="1">
              <a:off x="3054928" y="1214477"/>
              <a:ext cx="3244980" cy="108040"/>
            </a:xfrm>
            <a:prstGeom prst="bentConnector3">
              <a:avLst>
                <a:gd name="adj1" fmla="val 100722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Elbow Connector 65"/>
            <p:cNvCxnSpPr/>
            <p:nvPr/>
          </p:nvCxnSpPr>
          <p:spPr>
            <a:xfrm>
              <a:off x="6233160" y="1214477"/>
              <a:ext cx="1744571" cy="997363"/>
            </a:xfrm>
            <a:prstGeom prst="bentConnector3">
              <a:avLst>
                <a:gd name="adj1" fmla="val 207"/>
              </a:avLst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Elbow Connector 70"/>
            <p:cNvCxnSpPr/>
            <p:nvPr/>
          </p:nvCxnSpPr>
          <p:spPr>
            <a:xfrm rot="16200000" flipH="1">
              <a:off x="7762159" y="2014545"/>
              <a:ext cx="414617" cy="1291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Elbow Connector 78"/>
            <p:cNvCxnSpPr/>
            <p:nvPr/>
          </p:nvCxnSpPr>
          <p:spPr>
            <a:xfrm rot="10800000">
              <a:off x="6154400" y="1261494"/>
              <a:ext cx="1640860" cy="808143"/>
            </a:xfrm>
            <a:prstGeom prst="bentConnector3">
              <a:avLst>
                <a:gd name="adj1" fmla="val 100619"/>
              </a:avLst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Elbow Connector 85"/>
            <p:cNvCxnSpPr/>
            <p:nvPr/>
          </p:nvCxnSpPr>
          <p:spPr>
            <a:xfrm rot="16200000" flipH="1">
              <a:off x="7666022" y="1940399"/>
              <a:ext cx="258478" cy="2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Elbow Connector 88"/>
            <p:cNvCxnSpPr/>
            <p:nvPr/>
          </p:nvCxnSpPr>
          <p:spPr>
            <a:xfrm>
              <a:off x="7643312" y="1811160"/>
              <a:ext cx="798198" cy="184144"/>
            </a:xfrm>
            <a:prstGeom prst="bentConnector3">
              <a:avLst>
                <a:gd name="adj1" fmla="val 477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Elbow Connector 96"/>
            <p:cNvCxnSpPr/>
            <p:nvPr/>
          </p:nvCxnSpPr>
          <p:spPr>
            <a:xfrm rot="5400000">
              <a:off x="8315908" y="1917222"/>
              <a:ext cx="197774" cy="7071"/>
            </a:xfrm>
            <a:prstGeom prst="bentConnector3">
              <a:avLst>
                <a:gd name="adj1" fmla="val 90937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Elbow Connector 100"/>
            <p:cNvCxnSpPr/>
            <p:nvPr/>
          </p:nvCxnSpPr>
          <p:spPr>
            <a:xfrm>
              <a:off x="6299908" y="1322517"/>
              <a:ext cx="1335691" cy="672787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Elbow Connector 103"/>
            <p:cNvCxnSpPr/>
            <p:nvPr/>
          </p:nvCxnSpPr>
          <p:spPr>
            <a:xfrm rot="10800000" flipV="1">
              <a:off x="5683400" y="1816795"/>
              <a:ext cx="2921624" cy="1760615"/>
            </a:xfrm>
            <a:prstGeom prst="bentConnector3">
              <a:avLst>
                <a:gd name="adj1" fmla="val 608"/>
              </a:avLst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Elbow Connector 106"/>
            <p:cNvCxnSpPr/>
            <p:nvPr/>
          </p:nvCxnSpPr>
          <p:spPr>
            <a:xfrm rot="10800000" flipV="1">
              <a:off x="5675094" y="1794959"/>
              <a:ext cx="2593629" cy="1862745"/>
            </a:xfrm>
            <a:prstGeom prst="bentConnector3">
              <a:avLst>
                <a:gd name="adj1" fmla="val 299"/>
              </a:avLst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Elbow Connector 110"/>
            <p:cNvCxnSpPr/>
            <p:nvPr/>
          </p:nvCxnSpPr>
          <p:spPr>
            <a:xfrm rot="10800000" flipV="1">
              <a:off x="5683398" y="1793757"/>
              <a:ext cx="4290090" cy="1968853"/>
            </a:xfrm>
            <a:prstGeom prst="bentConnector3">
              <a:avLst>
                <a:gd name="adj1" fmla="val 415"/>
              </a:avLst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Elbow Connector 114"/>
            <p:cNvCxnSpPr/>
            <p:nvPr/>
          </p:nvCxnSpPr>
          <p:spPr>
            <a:xfrm rot="10800000" flipV="1">
              <a:off x="5675094" y="1807885"/>
              <a:ext cx="4135109" cy="2037479"/>
            </a:xfrm>
            <a:prstGeom prst="bentConnector3">
              <a:avLst>
                <a:gd name="adj1" fmla="val 246"/>
              </a:avLst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Elbow Connector 117"/>
            <p:cNvCxnSpPr/>
            <p:nvPr/>
          </p:nvCxnSpPr>
          <p:spPr>
            <a:xfrm rot="10800000" flipV="1">
              <a:off x="5675093" y="1800369"/>
              <a:ext cx="3971826" cy="2134852"/>
            </a:xfrm>
            <a:prstGeom prst="bentConnector3">
              <a:avLst>
                <a:gd name="adj1" fmla="val 119"/>
              </a:avLst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Elbow Connector 120"/>
            <p:cNvCxnSpPr/>
            <p:nvPr/>
          </p:nvCxnSpPr>
          <p:spPr>
            <a:xfrm rot="10800000" flipV="1">
              <a:off x="5675093" y="1800368"/>
              <a:ext cx="3816161" cy="2229495"/>
            </a:xfrm>
            <a:prstGeom prst="bentConnector3">
              <a:avLst>
                <a:gd name="adj1" fmla="val 81"/>
              </a:avLst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Elbow Connector 123"/>
            <p:cNvCxnSpPr/>
            <p:nvPr/>
          </p:nvCxnSpPr>
          <p:spPr>
            <a:xfrm rot="10800000" flipV="1">
              <a:off x="2566772" y="3413277"/>
              <a:ext cx="3181450" cy="1927457"/>
            </a:xfrm>
            <a:prstGeom prst="bentConnector3">
              <a:avLst>
                <a:gd name="adj1" fmla="val -5244"/>
              </a:avLst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Elbow Connector 133"/>
            <p:cNvCxnSpPr/>
            <p:nvPr/>
          </p:nvCxnSpPr>
          <p:spPr>
            <a:xfrm rot="16200000" flipV="1">
              <a:off x="1867933" y="3936149"/>
              <a:ext cx="1380835" cy="470938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Elbow Connector 145"/>
            <p:cNvCxnSpPr/>
            <p:nvPr/>
          </p:nvCxnSpPr>
          <p:spPr>
            <a:xfrm flipV="1">
              <a:off x="2533478" y="4862034"/>
              <a:ext cx="254866" cy="8652"/>
            </a:xfrm>
            <a:prstGeom prst="bentConnector3">
              <a:avLst>
                <a:gd name="adj1" fmla="val 101254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Elbow Connector 149"/>
            <p:cNvCxnSpPr/>
            <p:nvPr/>
          </p:nvCxnSpPr>
          <p:spPr>
            <a:xfrm rot="10800000">
              <a:off x="5675091" y="3299005"/>
              <a:ext cx="4834268" cy="164524"/>
            </a:xfrm>
            <a:prstGeom prst="bentConnector3">
              <a:avLst>
                <a:gd name="adj1" fmla="val 2082"/>
              </a:avLst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Elbow Connector 155"/>
            <p:cNvCxnSpPr/>
            <p:nvPr/>
          </p:nvCxnSpPr>
          <p:spPr>
            <a:xfrm rot="10800000">
              <a:off x="5643791" y="3198465"/>
              <a:ext cx="4841981" cy="878243"/>
            </a:xfrm>
            <a:prstGeom prst="bentConnector3">
              <a:avLst>
                <a:gd name="adj1" fmla="val 4991"/>
              </a:avLst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Elbow Connector 159"/>
            <p:cNvCxnSpPr/>
            <p:nvPr/>
          </p:nvCxnSpPr>
          <p:spPr>
            <a:xfrm rot="10800000">
              <a:off x="5667380" y="3091565"/>
              <a:ext cx="4810677" cy="1577973"/>
            </a:xfrm>
            <a:prstGeom prst="bentConnector3">
              <a:avLst>
                <a:gd name="adj1" fmla="val 7233"/>
              </a:avLst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Elbow Connector 162"/>
            <p:cNvCxnSpPr/>
            <p:nvPr/>
          </p:nvCxnSpPr>
          <p:spPr>
            <a:xfrm rot="10800000" flipV="1">
              <a:off x="11115073" y="3440667"/>
              <a:ext cx="214521" cy="2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Elbow Connector 167"/>
            <p:cNvCxnSpPr/>
            <p:nvPr/>
          </p:nvCxnSpPr>
          <p:spPr>
            <a:xfrm rot="10800000" flipV="1">
              <a:off x="11096597" y="4067369"/>
              <a:ext cx="214521" cy="2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Elbow Connector 168"/>
            <p:cNvCxnSpPr/>
            <p:nvPr/>
          </p:nvCxnSpPr>
          <p:spPr>
            <a:xfrm rot="10800000" flipV="1">
              <a:off x="11090524" y="4661147"/>
              <a:ext cx="214521" cy="2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Elbow Connector 169"/>
            <p:cNvCxnSpPr/>
            <p:nvPr/>
          </p:nvCxnSpPr>
          <p:spPr>
            <a:xfrm rot="5400000">
              <a:off x="10921664" y="3749647"/>
              <a:ext cx="671250" cy="191781"/>
            </a:xfrm>
            <a:prstGeom prst="bentConnector3">
              <a:avLst>
                <a:gd name="adj1" fmla="val 51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Elbow Connector 176"/>
            <p:cNvCxnSpPr/>
            <p:nvPr/>
          </p:nvCxnSpPr>
          <p:spPr>
            <a:xfrm rot="10800000" flipV="1">
              <a:off x="11138658" y="4161762"/>
              <a:ext cx="156330" cy="6918"/>
            </a:xfrm>
            <a:prstGeom prst="bentConnector3">
              <a:avLst>
                <a:gd name="adj1" fmla="val -32863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Elbow Connector 180"/>
            <p:cNvCxnSpPr/>
            <p:nvPr/>
          </p:nvCxnSpPr>
          <p:spPr>
            <a:xfrm rot="10800000">
              <a:off x="11184897" y="4247673"/>
              <a:ext cx="136278" cy="509447"/>
            </a:xfrm>
            <a:prstGeom prst="bentConnector2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Elbow Connector 194"/>
            <p:cNvCxnSpPr/>
            <p:nvPr/>
          </p:nvCxnSpPr>
          <p:spPr>
            <a:xfrm rot="16200000" flipV="1">
              <a:off x="11075381" y="4241362"/>
              <a:ext cx="184802" cy="28198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Elbow Connector 204"/>
            <p:cNvCxnSpPr/>
            <p:nvPr/>
          </p:nvCxnSpPr>
          <p:spPr>
            <a:xfrm rot="10800000">
              <a:off x="5660913" y="3016360"/>
              <a:ext cx="1854312" cy="1306121"/>
            </a:xfrm>
            <a:prstGeom prst="bentConnector3">
              <a:avLst>
                <a:gd name="adj1" fmla="val 859"/>
              </a:avLst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Elbow Connector 208"/>
            <p:cNvCxnSpPr/>
            <p:nvPr/>
          </p:nvCxnSpPr>
          <p:spPr>
            <a:xfrm rot="10800000">
              <a:off x="5657898" y="2908548"/>
              <a:ext cx="1948416" cy="1400876"/>
            </a:xfrm>
            <a:prstGeom prst="bentConnector3">
              <a:avLst>
                <a:gd name="adj1" fmla="val -1167"/>
              </a:avLst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Elbow Connector 212"/>
            <p:cNvCxnSpPr/>
            <p:nvPr/>
          </p:nvCxnSpPr>
          <p:spPr>
            <a:xfrm rot="16200000" flipV="1">
              <a:off x="5641778" y="2549126"/>
              <a:ext cx="2270881" cy="1275681"/>
            </a:xfrm>
            <a:prstGeom prst="bentConnector3">
              <a:avLst>
                <a:gd name="adj1" fmla="val 8056"/>
              </a:avLst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Elbow Connector 216"/>
            <p:cNvCxnSpPr/>
            <p:nvPr/>
          </p:nvCxnSpPr>
          <p:spPr>
            <a:xfrm rot="5400000">
              <a:off x="6750017" y="2944306"/>
              <a:ext cx="2320884" cy="422881"/>
            </a:xfrm>
            <a:prstGeom prst="bentConnector3">
              <a:avLst>
                <a:gd name="adj1" fmla="val 92354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22" name="Picture 221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8467687" y="6108088"/>
              <a:ext cx="680620" cy="680620"/>
            </a:xfrm>
            <a:prstGeom prst="rect">
              <a:avLst/>
            </a:prstGeom>
          </p:spPr>
        </p:pic>
        <p:cxnSp>
          <p:nvCxnSpPr>
            <p:cNvPr id="226" name="Elbow Connector 225"/>
            <p:cNvCxnSpPr/>
            <p:nvPr/>
          </p:nvCxnSpPr>
          <p:spPr>
            <a:xfrm flipV="1">
              <a:off x="6222724" y="5765799"/>
              <a:ext cx="1165248" cy="214611"/>
            </a:xfrm>
            <a:prstGeom prst="bentConnector3">
              <a:avLst>
                <a:gd name="adj1" fmla="val 10068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30" name="Picture 229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6933108" y="6155512"/>
              <a:ext cx="680620" cy="680620"/>
            </a:xfrm>
            <a:prstGeom prst="rect">
              <a:avLst/>
            </a:prstGeom>
          </p:spPr>
        </p:pic>
        <p:cxnSp>
          <p:nvCxnSpPr>
            <p:cNvPr id="231" name="Elbow Connector 230"/>
            <p:cNvCxnSpPr/>
            <p:nvPr/>
          </p:nvCxnSpPr>
          <p:spPr>
            <a:xfrm flipH="1" flipV="1">
              <a:off x="7519234" y="5765800"/>
              <a:ext cx="30554" cy="730022"/>
            </a:xfrm>
            <a:prstGeom prst="bentConnector4">
              <a:avLst>
                <a:gd name="adj1" fmla="val -561138"/>
                <a:gd name="adj2" fmla="val 73308"/>
              </a:avLst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Elbow Connector 233"/>
            <p:cNvCxnSpPr/>
            <p:nvPr/>
          </p:nvCxnSpPr>
          <p:spPr>
            <a:xfrm>
              <a:off x="6233160" y="6130811"/>
              <a:ext cx="762606" cy="365011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Elbow Connector 237"/>
            <p:cNvCxnSpPr>
              <a:stCxn id="20" idx="1"/>
            </p:cNvCxnSpPr>
            <p:nvPr/>
          </p:nvCxnSpPr>
          <p:spPr>
            <a:xfrm rot="10800000">
              <a:off x="7862484" y="5741459"/>
              <a:ext cx="1971179" cy="251578"/>
            </a:xfrm>
            <a:prstGeom prst="bentConnector3">
              <a:avLst>
                <a:gd name="adj1" fmla="val 99771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Elbow Connector 245"/>
            <p:cNvCxnSpPr/>
            <p:nvPr/>
          </p:nvCxnSpPr>
          <p:spPr>
            <a:xfrm flipV="1">
              <a:off x="9123406" y="6108088"/>
              <a:ext cx="754019" cy="340083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Elbow Connector 248"/>
            <p:cNvCxnSpPr/>
            <p:nvPr/>
          </p:nvCxnSpPr>
          <p:spPr>
            <a:xfrm rot="16200000" flipH="1">
              <a:off x="7921457" y="5821585"/>
              <a:ext cx="706710" cy="546458"/>
            </a:xfrm>
            <a:prstGeom prst="bentConnector3">
              <a:avLst>
                <a:gd name="adj1" fmla="val 99868"/>
              </a:avLst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9" name="TextBox 258"/>
            <p:cNvSpPr txBox="1"/>
            <p:nvPr/>
          </p:nvSpPr>
          <p:spPr>
            <a:xfrm>
              <a:off x="3742714" y="322251"/>
              <a:ext cx="11145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ln w="0"/>
                  <a:solidFill>
                    <a:srgbClr val="002060"/>
                  </a:solidFill>
                  <a:effectLst>
                    <a:reflection blurRad="6350" stA="53000" endA="300" endPos="35500" dir="5400000" sy="-90000" algn="bl" rotWithShape="0"/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+12V OUT</a:t>
              </a:r>
              <a:endParaRPr lang="en-US" sz="1400" b="1" dirty="0">
                <a:ln w="0"/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0" name="Rectangle 259"/>
            <p:cNvSpPr/>
            <p:nvPr/>
          </p:nvSpPr>
          <p:spPr>
            <a:xfrm>
              <a:off x="3781896" y="712054"/>
              <a:ext cx="100303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b="1" dirty="0">
                  <a:ln w="0"/>
                  <a:solidFill>
                    <a:srgbClr val="002060"/>
                  </a:solidFill>
                  <a:effectLst>
                    <a:reflection blurRad="6350" stA="53000" endA="300" endPos="35500" dir="5400000" sy="-90000" algn="bl" rotWithShape="0"/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+5V OUT</a:t>
              </a:r>
            </a:p>
          </p:txBody>
        </p:sp>
        <p:sp>
          <p:nvSpPr>
            <p:cNvPr id="261" name="Rectangle 260"/>
            <p:cNvSpPr/>
            <p:nvPr/>
          </p:nvSpPr>
          <p:spPr>
            <a:xfrm>
              <a:off x="7543862" y="6511530"/>
              <a:ext cx="100303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ln w="0"/>
                  <a:solidFill>
                    <a:srgbClr val="002060"/>
                  </a:solidFill>
                  <a:effectLst>
                    <a:reflection blurRad="6350" stA="53000" endA="300" endPos="35500" dir="5400000" sy="-90000" algn="bl" rotWithShape="0"/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DC +12 V</a:t>
              </a:r>
              <a:endParaRPr lang="en-US" sz="1400" b="1" dirty="0">
                <a:ln w="0"/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2" name="Rectangle 261"/>
            <p:cNvSpPr/>
            <p:nvPr/>
          </p:nvSpPr>
          <p:spPr>
            <a:xfrm>
              <a:off x="5175251" y="6386326"/>
              <a:ext cx="118249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ln w="0"/>
                  <a:solidFill>
                    <a:srgbClr val="002060"/>
                  </a:solidFill>
                  <a:effectLst>
                    <a:reflection blurRad="6350" stA="53000" endA="300" endPos="35500" dir="5400000" sy="-90000" algn="bl" rotWithShape="0"/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Farm </a:t>
              </a:r>
              <a:r>
                <a:rPr lang="en-US" sz="1400" b="1" dirty="0" smtClean="0">
                  <a:ln w="0"/>
                  <a:solidFill>
                    <a:srgbClr val="002060"/>
                  </a:solidFill>
                  <a:effectLst>
                    <a:reflection blurRad="6350" stA="53000" endA="300" endPos="35500" dir="5400000" sy="-90000" algn="bl" rotWithShape="0"/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Valve</a:t>
              </a:r>
              <a:endParaRPr lang="en-US" sz="1400" b="1" dirty="0">
                <a:ln w="0"/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3" name="Rectangle 262"/>
            <p:cNvSpPr/>
            <p:nvPr/>
          </p:nvSpPr>
          <p:spPr>
            <a:xfrm>
              <a:off x="10216140" y="6348963"/>
              <a:ext cx="149448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ln w="0"/>
                  <a:solidFill>
                    <a:srgbClr val="002060"/>
                  </a:solidFill>
                  <a:effectLst>
                    <a:reflection blurRad="6350" stA="53000" endA="300" endPos="35500" dir="5400000" sy="-90000" algn="bl" rotWithShape="0"/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Reservoir Pump</a:t>
              </a:r>
              <a:endParaRPr lang="en-US" sz="1400" b="1" dirty="0">
                <a:ln w="0"/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4" name="TextBox 263"/>
            <p:cNvSpPr txBox="1"/>
            <p:nvPr/>
          </p:nvSpPr>
          <p:spPr>
            <a:xfrm>
              <a:off x="1637029" y="5453274"/>
              <a:ext cx="12442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ln w="0"/>
                  <a:solidFill>
                    <a:srgbClr val="002060"/>
                  </a:solidFill>
                  <a:effectLst>
                    <a:reflection blurRad="6350" stA="53000" endA="300" endPos="35500" dir="5400000" sy="-90000" algn="bl" rotWithShape="0"/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Piezo Buzzer</a:t>
              </a:r>
              <a:endParaRPr lang="en-US" sz="1400" b="1" dirty="0">
                <a:ln w="0"/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5" name="TextBox 264"/>
            <p:cNvSpPr txBox="1"/>
            <p:nvPr/>
          </p:nvSpPr>
          <p:spPr>
            <a:xfrm>
              <a:off x="212333" y="58107"/>
              <a:ext cx="18981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ln w="0"/>
                  <a:solidFill>
                    <a:srgbClr val="002060"/>
                  </a:solidFill>
                  <a:effectLst>
                    <a:reflection blurRad="6350" stA="53000" endA="300" endPos="35500" dir="5400000" sy="-90000" algn="bl" rotWithShape="0"/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Soil Moisture Sensor</a:t>
              </a:r>
              <a:endParaRPr lang="en-US" sz="1400" b="1" dirty="0">
                <a:ln w="0"/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6" name="TextBox 265"/>
            <p:cNvSpPr txBox="1"/>
            <p:nvPr/>
          </p:nvSpPr>
          <p:spPr>
            <a:xfrm>
              <a:off x="5765226" y="298565"/>
              <a:ext cx="8668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ln w="0"/>
                  <a:solidFill>
                    <a:srgbClr val="002060"/>
                  </a:solidFill>
                  <a:effectLst>
                    <a:reflection blurRad="6350" stA="53000" endA="300" endPos="35500" dir="5400000" sy="-90000" algn="bl" rotWithShape="0"/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POT 10k</a:t>
              </a:r>
              <a:endParaRPr lang="en-US" sz="1400" b="1" dirty="0">
                <a:ln w="0"/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7" name="TextBox 266"/>
            <p:cNvSpPr txBox="1"/>
            <p:nvPr/>
          </p:nvSpPr>
          <p:spPr>
            <a:xfrm>
              <a:off x="10478056" y="772945"/>
              <a:ext cx="970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ln w="0"/>
                  <a:solidFill>
                    <a:srgbClr val="002060"/>
                  </a:solidFill>
                  <a:effectLst>
                    <a:reflection blurRad="6350" stA="53000" endA="300" endPos="35500" dir="5400000" sy="-90000" algn="bl" rotWithShape="0"/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16x2 LCD </a:t>
              </a:r>
              <a:endParaRPr lang="en-US" sz="1400" b="1" dirty="0">
                <a:ln w="0"/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8" name="Rectangle 267"/>
            <p:cNvSpPr/>
            <p:nvPr/>
          </p:nvSpPr>
          <p:spPr>
            <a:xfrm>
              <a:off x="10582349" y="2952703"/>
              <a:ext cx="149448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ln w="0"/>
                  <a:solidFill>
                    <a:srgbClr val="002060"/>
                  </a:solidFill>
                  <a:effectLst>
                    <a:reflection blurRad="6350" stA="53000" endA="300" endPos="35500" dir="5400000" sy="-90000" algn="bl" rotWithShape="0"/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Status Indicator</a:t>
              </a:r>
              <a:endParaRPr lang="en-US" sz="1400" b="1" dirty="0">
                <a:ln w="0"/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9" name="TextBox 268"/>
            <p:cNvSpPr txBox="1"/>
            <p:nvPr/>
          </p:nvSpPr>
          <p:spPr>
            <a:xfrm>
              <a:off x="8449009" y="4740427"/>
              <a:ext cx="13539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ln w="0"/>
                  <a:solidFill>
                    <a:srgbClr val="002060"/>
                  </a:solidFill>
                  <a:effectLst>
                    <a:reflection blurRad="6350" stA="53000" endA="300" endPos="35500" dir="5400000" sy="-90000" algn="bl" rotWithShape="0"/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Relay Module</a:t>
              </a:r>
              <a:endParaRPr lang="en-US" sz="1400" b="1" dirty="0">
                <a:ln w="0"/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0" name="TextBox 269"/>
            <p:cNvSpPr txBox="1"/>
            <p:nvPr/>
          </p:nvSpPr>
          <p:spPr>
            <a:xfrm>
              <a:off x="1031822" y="6425444"/>
              <a:ext cx="18981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ln w="0"/>
                  <a:solidFill>
                    <a:srgbClr val="002060"/>
                  </a:solidFill>
                  <a:effectLst>
                    <a:reflection blurRad="6350" stA="53000" endA="300" endPos="35500" dir="5400000" sy="-90000" algn="bl" rotWithShape="0"/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Water Level Sensor</a:t>
              </a:r>
              <a:endParaRPr lang="en-US" sz="1400" b="1" dirty="0">
                <a:ln w="0"/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1" name="TextBox 270"/>
            <p:cNvSpPr txBox="1"/>
            <p:nvPr/>
          </p:nvSpPr>
          <p:spPr>
            <a:xfrm>
              <a:off x="4312535" y="4450110"/>
              <a:ext cx="12003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ln w="0"/>
                  <a:solidFill>
                    <a:srgbClr val="002060"/>
                  </a:solidFill>
                  <a:effectLst>
                    <a:reflection blurRad="6350" stA="53000" endA="300" endPos="35500" dir="5400000" sy="-90000" algn="bl" rotWithShape="0"/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Arduino Uno</a:t>
              </a:r>
              <a:endParaRPr lang="en-US" sz="1400" b="1" dirty="0">
                <a:ln w="0"/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80" name="Picture 79"/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29" t="10861" r="16498" b="10735"/>
          <a:stretch/>
        </p:blipFill>
        <p:spPr>
          <a:xfrm>
            <a:off x="5334343" y="5555548"/>
            <a:ext cx="905014" cy="7830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850397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55</Words>
  <Application>Microsoft Office PowerPoint</Application>
  <PresentationFormat>Widescreen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3</cp:revision>
  <dcterms:created xsi:type="dcterms:W3CDTF">2020-10-06T21:49:39Z</dcterms:created>
  <dcterms:modified xsi:type="dcterms:W3CDTF">2020-10-07T12:37:31Z</dcterms:modified>
</cp:coreProperties>
</file>