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805A-7C9D-411B-A6EF-314B5957206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A1C1-0A01-40B7-8BCF-53437DE45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81030" y="1320115"/>
            <a:ext cx="1905000" cy="31115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</a:p>
          <a:p>
            <a:pPr algn="ctr"/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67000" y="3618815"/>
            <a:ext cx="1525030" cy="60511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3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81030" y="4761815"/>
            <a:ext cx="1905000" cy="674347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70031" y="3633532"/>
            <a:ext cx="1410530" cy="5903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36472" y="1767990"/>
            <a:ext cx="1583724" cy="66357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078376" y="4422091"/>
            <a:ext cx="15081" cy="339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49180" y="3983940"/>
            <a:ext cx="83185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41686" y="4011355"/>
            <a:ext cx="410474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2"/>
            <a:endCxn id="15" idx="2"/>
          </p:cNvCxnSpPr>
          <p:nvPr/>
        </p:nvCxnSpPr>
        <p:spPr>
          <a:xfrm rot="10800000">
            <a:off x="3429516" y="4223931"/>
            <a:ext cx="1651515" cy="87505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67000" y="1504209"/>
            <a:ext cx="1539796" cy="52174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1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67000" y="2533264"/>
            <a:ext cx="1539796" cy="5782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2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60027" y="2889895"/>
            <a:ext cx="83185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0027" y="1809195"/>
            <a:ext cx="83185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86030" y="2099777"/>
            <a:ext cx="5429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403600" y="3111500"/>
            <a:ext cx="7778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437293" y="2002415"/>
            <a:ext cx="7778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4591" r="2759" b="4718"/>
          <a:stretch/>
        </p:blipFill>
        <p:spPr>
          <a:xfrm rot="5400000">
            <a:off x="2715024" y="2157776"/>
            <a:ext cx="2936259" cy="2145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t="2405" r="15188" b="5904"/>
          <a:stretch/>
        </p:blipFill>
        <p:spPr>
          <a:xfrm rot="10800000">
            <a:off x="5850833" y="5403774"/>
            <a:ext cx="1262200" cy="985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1" t="13069" r="26696"/>
          <a:stretch/>
        </p:blipFill>
        <p:spPr>
          <a:xfrm rot="5400000">
            <a:off x="7874262" y="1947833"/>
            <a:ext cx="299673" cy="580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1" t="4305" r="35120" b="7651"/>
          <a:stretch/>
        </p:blipFill>
        <p:spPr>
          <a:xfrm rot="5400000">
            <a:off x="7874866" y="783307"/>
            <a:ext cx="232478" cy="549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4" t="17446" r="31899"/>
          <a:stretch/>
        </p:blipFill>
        <p:spPr>
          <a:xfrm rot="5400000">
            <a:off x="7876740" y="1328031"/>
            <a:ext cx="263792" cy="604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1" t="4305" r="35120" b="7651"/>
          <a:stretch/>
        </p:blipFill>
        <p:spPr>
          <a:xfrm rot="5400000">
            <a:off x="7882426" y="243155"/>
            <a:ext cx="232478" cy="549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r="20749" b="73467"/>
          <a:stretch/>
        </p:blipFill>
        <p:spPr>
          <a:xfrm>
            <a:off x="6829632" y="933558"/>
            <a:ext cx="605713" cy="163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r="20749" b="73467"/>
          <a:stretch/>
        </p:blipFill>
        <p:spPr>
          <a:xfrm>
            <a:off x="6815569" y="1514967"/>
            <a:ext cx="652887" cy="176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r="20749" b="73467"/>
          <a:stretch/>
        </p:blipFill>
        <p:spPr>
          <a:xfrm>
            <a:off x="6826457" y="2134513"/>
            <a:ext cx="652887" cy="176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r="20749" b="73467"/>
          <a:stretch/>
        </p:blipFill>
        <p:spPr>
          <a:xfrm>
            <a:off x="6840969" y="423614"/>
            <a:ext cx="605713" cy="163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9502" r="11172" b="18641"/>
          <a:stretch/>
        </p:blipFill>
        <p:spPr>
          <a:xfrm>
            <a:off x="9336242" y="1059428"/>
            <a:ext cx="2619632" cy="889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9502" r="11172" b="18641"/>
          <a:stretch/>
        </p:blipFill>
        <p:spPr>
          <a:xfrm>
            <a:off x="9348942" y="3102130"/>
            <a:ext cx="2619632" cy="889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9502" r="11172" b="18641"/>
          <a:stretch/>
        </p:blipFill>
        <p:spPr>
          <a:xfrm>
            <a:off x="9348942" y="5152082"/>
            <a:ext cx="2619632" cy="889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r="32540" b="3286"/>
          <a:stretch/>
        </p:blipFill>
        <p:spPr>
          <a:xfrm>
            <a:off x="300438" y="4698500"/>
            <a:ext cx="877329" cy="1750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8" t="11682" r="22806" b="11682"/>
          <a:stretch/>
        </p:blipFill>
        <p:spPr>
          <a:xfrm rot="16200000">
            <a:off x="1047082" y="3926152"/>
            <a:ext cx="311193" cy="587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1" t="13069" r="26696"/>
          <a:stretch/>
        </p:blipFill>
        <p:spPr>
          <a:xfrm rot="5582773">
            <a:off x="2683166" y="5329576"/>
            <a:ext cx="299673" cy="5804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r="20749" b="73467"/>
          <a:stretch/>
        </p:blipFill>
        <p:spPr>
          <a:xfrm rot="10800000" flipV="1">
            <a:off x="1895175" y="5574066"/>
            <a:ext cx="652887" cy="216445"/>
          </a:xfrm>
          <a:prstGeom prst="rect">
            <a:avLst/>
          </a:prstGeom>
        </p:spPr>
      </p:pic>
      <p:cxnSp>
        <p:nvCxnSpPr>
          <p:cNvPr id="19" name="Elbow Connector 18"/>
          <p:cNvCxnSpPr/>
          <p:nvPr/>
        </p:nvCxnSpPr>
        <p:spPr>
          <a:xfrm rot="10800000" flipV="1">
            <a:off x="499622" y="4220056"/>
            <a:ext cx="409152" cy="5791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3"/>
          </p:cNvCxnSpPr>
          <p:nvPr/>
        </p:nvCxnSpPr>
        <p:spPr>
          <a:xfrm rot="10800000">
            <a:off x="1775461" y="4632961"/>
            <a:ext cx="119715" cy="104932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556" l="4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83" t="43061" b="20392"/>
          <a:stretch/>
        </p:blipFill>
        <p:spPr>
          <a:xfrm rot="20691080">
            <a:off x="2889691" y="1143673"/>
            <a:ext cx="973343" cy="78325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 flipH="1" flipV="1">
            <a:off x="34912" y="2997768"/>
            <a:ext cx="2741987" cy="860950"/>
          </a:xfrm>
          <a:prstGeom prst="bentConnector3">
            <a:avLst>
              <a:gd name="adj1" fmla="val 583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0"/>
          </p:cNvCxnSpPr>
          <p:nvPr/>
        </p:nvCxnSpPr>
        <p:spPr>
          <a:xfrm rot="16200000" flipH="1" flipV="1">
            <a:off x="2104441" y="906354"/>
            <a:ext cx="918654" cy="1420508"/>
          </a:xfrm>
          <a:prstGeom prst="bentConnector4">
            <a:avLst>
              <a:gd name="adj1" fmla="val -24884"/>
              <a:gd name="adj2" fmla="val 10093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2"/>
          </p:cNvCxnSpPr>
          <p:nvPr/>
        </p:nvCxnSpPr>
        <p:spPr>
          <a:xfrm flipV="1">
            <a:off x="1496583" y="804530"/>
            <a:ext cx="524723" cy="34155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2047954" y="817229"/>
            <a:ext cx="1325441" cy="340053"/>
          </a:xfrm>
          <a:prstGeom prst="bentConnector3">
            <a:avLst>
              <a:gd name="adj1" fmla="val -3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V="1">
            <a:off x="1575455" y="4632644"/>
            <a:ext cx="1396267" cy="532297"/>
          </a:xfrm>
          <a:prstGeom prst="bentConnector3">
            <a:avLst>
              <a:gd name="adj1" fmla="val 77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2904350" y="5055207"/>
            <a:ext cx="2956008" cy="564578"/>
          </a:xfrm>
          <a:prstGeom prst="bentConnector3">
            <a:avLst>
              <a:gd name="adj1" fmla="val 5154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5400000" flipH="1" flipV="1">
            <a:off x="2241539" y="4177233"/>
            <a:ext cx="1541052" cy="196986"/>
          </a:xfrm>
          <a:prstGeom prst="bentConnector3">
            <a:avLst>
              <a:gd name="adj1" fmla="val 9944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>
            <a:off x="2751460" y="5152085"/>
            <a:ext cx="3108899" cy="340053"/>
          </a:xfrm>
          <a:prstGeom prst="bentConnector3">
            <a:avLst>
              <a:gd name="adj1" fmla="val 53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5400000" flipH="1" flipV="1">
            <a:off x="2145311" y="4166629"/>
            <a:ext cx="1605109" cy="384848"/>
          </a:xfrm>
          <a:prstGeom prst="bentConnector3">
            <a:avLst>
              <a:gd name="adj1" fmla="val 9450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V="1">
            <a:off x="4420846" y="4615434"/>
            <a:ext cx="1868226" cy="348797"/>
          </a:xfrm>
          <a:prstGeom prst="bentConnector3">
            <a:avLst>
              <a:gd name="adj1" fmla="val 10139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10800000">
            <a:off x="5529359" y="5699792"/>
            <a:ext cx="398367" cy="16872"/>
          </a:xfrm>
          <a:prstGeom prst="bentConnector3">
            <a:avLst>
              <a:gd name="adj1" fmla="val 9861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flipV="1">
            <a:off x="5192917" y="2209952"/>
            <a:ext cx="1722440" cy="12458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flipV="1">
            <a:off x="5200745" y="1582564"/>
            <a:ext cx="1784128" cy="1777230"/>
          </a:xfrm>
          <a:prstGeom prst="bentConnector3">
            <a:avLst>
              <a:gd name="adj1" fmla="val 4039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5227174" y="1005803"/>
            <a:ext cx="1697708" cy="2253144"/>
          </a:xfrm>
          <a:prstGeom prst="bentConnector3">
            <a:avLst>
              <a:gd name="adj1" fmla="val 2924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5236699" y="486334"/>
            <a:ext cx="1674120" cy="2696413"/>
          </a:xfrm>
          <a:prstGeom prst="bentConnector3">
            <a:avLst>
              <a:gd name="adj1" fmla="val 1870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>
            <a:off x="6870417" y="1351299"/>
            <a:ext cx="1747791" cy="145790"/>
          </a:xfrm>
          <a:prstGeom prst="bentConnector3">
            <a:avLst>
              <a:gd name="adj1" fmla="val 29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rot="10800000" flipV="1">
            <a:off x="5200745" y="2298978"/>
            <a:ext cx="2624956" cy="803151"/>
          </a:xfrm>
          <a:prstGeom prst="bentConnector3">
            <a:avLst>
              <a:gd name="adj1" fmla="val 6074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/>
          <p:nvPr/>
        </p:nvCxnSpPr>
        <p:spPr>
          <a:xfrm rot="10800000" flipV="1">
            <a:off x="7596580" y="486332"/>
            <a:ext cx="214521" cy="2"/>
          </a:xfrm>
          <a:prstGeom prst="bentConnector3">
            <a:avLst>
              <a:gd name="adj1" fmla="val 16366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/>
          <p:nvPr/>
        </p:nvCxnSpPr>
        <p:spPr>
          <a:xfrm rot="10800000" flipV="1">
            <a:off x="7569817" y="1005801"/>
            <a:ext cx="214521" cy="2"/>
          </a:xfrm>
          <a:prstGeom prst="bentConnector3">
            <a:avLst>
              <a:gd name="adj1" fmla="val 16366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/>
          <p:nvPr/>
        </p:nvCxnSpPr>
        <p:spPr>
          <a:xfrm rot="10800000" flipV="1">
            <a:off x="7624957" y="1583966"/>
            <a:ext cx="214521" cy="2"/>
          </a:xfrm>
          <a:prstGeom prst="bentConnector3">
            <a:avLst>
              <a:gd name="adj1" fmla="val 16366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 rot="10800000" flipV="1">
            <a:off x="7588528" y="2192418"/>
            <a:ext cx="214521" cy="2"/>
          </a:xfrm>
          <a:prstGeom prst="bentConnector3">
            <a:avLst>
              <a:gd name="adj1" fmla="val 16366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10800000">
            <a:off x="7659670" y="1076555"/>
            <a:ext cx="240331" cy="12498"/>
          </a:xfrm>
          <a:prstGeom prst="bentConnector3">
            <a:avLst>
              <a:gd name="adj1" fmla="val 91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/>
          <p:nvPr/>
        </p:nvCxnSpPr>
        <p:spPr>
          <a:xfrm rot="10800000">
            <a:off x="7651144" y="1655521"/>
            <a:ext cx="240331" cy="12498"/>
          </a:xfrm>
          <a:prstGeom prst="bentConnector3">
            <a:avLst>
              <a:gd name="adj1" fmla="val 91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/>
          <p:nvPr/>
        </p:nvCxnSpPr>
        <p:spPr>
          <a:xfrm flipV="1">
            <a:off x="5191118" y="1348787"/>
            <a:ext cx="4308482" cy="2643030"/>
          </a:xfrm>
          <a:prstGeom prst="bentConnector3">
            <a:avLst>
              <a:gd name="adj1" fmla="val 8212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flipV="1">
            <a:off x="5190086" y="3368749"/>
            <a:ext cx="4309514" cy="739978"/>
          </a:xfrm>
          <a:prstGeom prst="bentConnector3">
            <a:avLst>
              <a:gd name="adj1" fmla="val 8477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>
            <a:off x="5227174" y="4188732"/>
            <a:ext cx="4272426" cy="1240297"/>
          </a:xfrm>
          <a:prstGeom prst="bentConnector3">
            <a:avLst>
              <a:gd name="adj1" fmla="val 8002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/>
          <p:nvPr/>
        </p:nvCxnSpPr>
        <p:spPr>
          <a:xfrm rot="10800000" flipV="1">
            <a:off x="4398082" y="3672400"/>
            <a:ext cx="5148138" cy="1182134"/>
          </a:xfrm>
          <a:prstGeom prst="bentConnector3">
            <a:avLst>
              <a:gd name="adj1" fmla="val 1077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/>
          <p:nvPr/>
        </p:nvCxnSpPr>
        <p:spPr>
          <a:xfrm rot="5400000">
            <a:off x="4284868" y="4746176"/>
            <a:ext cx="22643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/>
          <p:nvPr/>
        </p:nvCxnSpPr>
        <p:spPr>
          <a:xfrm rot="5400000">
            <a:off x="8142430" y="2464333"/>
            <a:ext cx="2196167" cy="523226"/>
          </a:xfrm>
          <a:prstGeom prst="bentConnector3">
            <a:avLst>
              <a:gd name="adj1" fmla="val -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/>
          <p:nvPr/>
        </p:nvCxnSpPr>
        <p:spPr>
          <a:xfrm rot="16200000" flipV="1">
            <a:off x="8814130" y="5032007"/>
            <a:ext cx="878167" cy="523227"/>
          </a:xfrm>
          <a:prstGeom prst="bentConnector3">
            <a:avLst>
              <a:gd name="adj1" fmla="val 8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/>
          <p:nvPr/>
        </p:nvCxnSpPr>
        <p:spPr>
          <a:xfrm rot="10800000">
            <a:off x="6192184" y="3084648"/>
            <a:ext cx="3169459" cy="449627"/>
          </a:xfrm>
          <a:prstGeom prst="bentConnector3">
            <a:avLst>
              <a:gd name="adj1" fmla="val 495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/>
          <p:nvPr/>
        </p:nvCxnSpPr>
        <p:spPr>
          <a:xfrm rot="16200000" flipV="1">
            <a:off x="7596853" y="3711396"/>
            <a:ext cx="2085548" cy="1673156"/>
          </a:xfrm>
          <a:prstGeom prst="bentConnector3">
            <a:avLst>
              <a:gd name="adj1" fmla="val -5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endCxn id="13" idx="1"/>
          </p:cNvCxnSpPr>
          <p:nvPr/>
        </p:nvCxnSpPr>
        <p:spPr>
          <a:xfrm rot="5400000">
            <a:off x="8344467" y="2494184"/>
            <a:ext cx="2057266" cy="48315"/>
          </a:xfrm>
          <a:prstGeom prst="bentConnector4">
            <a:avLst>
              <a:gd name="adj1" fmla="val -321"/>
              <a:gd name="adj2" fmla="val 5731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500729" y="3661558"/>
            <a:ext cx="125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Switch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461120" y="5742711"/>
            <a:ext cx="11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LED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21768" y="6400718"/>
            <a:ext cx="106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955765" y="6335003"/>
            <a:ext cx="11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 Servo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0260198" y="1938883"/>
            <a:ext cx="109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1 Slot 1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0095113" y="4057775"/>
            <a:ext cx="109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2 Slot 2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0095113" y="6056963"/>
            <a:ext cx="134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 Sensor 3 Gate Sensor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273230" y="369156"/>
            <a:ext cx="77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Slot_1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234150" y="876213"/>
            <a:ext cx="77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Slot_2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703794" y="1677416"/>
            <a:ext cx="96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Gate_grn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639313" y="2386456"/>
            <a:ext cx="96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Gate_red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071936" y="4636854"/>
            <a:ext cx="142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446230" y="1139590"/>
            <a:ext cx="118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Battery Plug</a:t>
            </a:r>
            <a:endParaRPr lang="en-US" sz="14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4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</cp:revision>
  <dcterms:created xsi:type="dcterms:W3CDTF">2020-11-11T15:28:30Z</dcterms:created>
  <dcterms:modified xsi:type="dcterms:W3CDTF">2020-11-11T17:19:30Z</dcterms:modified>
</cp:coreProperties>
</file>