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7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2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6ED8-E5D4-4F09-B757-096BA3D3972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6F67-3BBA-49E7-8CA5-AE24E2C6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0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7213" y="149982"/>
            <a:ext cx="11599006" cy="6735090"/>
            <a:chOff x="127213" y="149982"/>
            <a:chExt cx="11599006" cy="67350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4" t="4591" r="2759" b="4718"/>
            <a:stretch/>
          </p:blipFill>
          <p:spPr>
            <a:xfrm rot="5400000">
              <a:off x="3273939" y="2509397"/>
              <a:ext cx="2936259" cy="214519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8" t="13507" r="19062" b="25022"/>
            <a:stretch/>
          </p:blipFill>
          <p:spPr>
            <a:xfrm rot="16200000">
              <a:off x="7706371" y="1924799"/>
              <a:ext cx="1899802" cy="202428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0727045" y="4177353"/>
              <a:ext cx="999174" cy="5619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0727045" y="2990214"/>
              <a:ext cx="999174" cy="56198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0727045" y="1842564"/>
              <a:ext cx="999174" cy="561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0714998" y="820985"/>
              <a:ext cx="999174" cy="56198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" t="6387" r="4553"/>
            <a:stretch/>
          </p:blipFill>
          <p:spPr>
            <a:xfrm>
              <a:off x="6290523" y="212617"/>
              <a:ext cx="1639993" cy="91497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/>
            <a:srcRect t="10397" r="27361" b="7303"/>
            <a:stretch/>
          </p:blipFill>
          <p:spPr>
            <a:xfrm>
              <a:off x="619161" y="276939"/>
              <a:ext cx="1112225" cy="115463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64" r="21925"/>
            <a:stretch/>
          </p:blipFill>
          <p:spPr>
            <a:xfrm>
              <a:off x="465329" y="2545240"/>
              <a:ext cx="867250" cy="151144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64" r="21925"/>
            <a:stretch/>
          </p:blipFill>
          <p:spPr>
            <a:xfrm>
              <a:off x="1332579" y="2522589"/>
              <a:ext cx="852013" cy="148489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80" t="23827" r="21855" b="10788"/>
            <a:stretch/>
          </p:blipFill>
          <p:spPr>
            <a:xfrm rot="221918">
              <a:off x="2287250" y="1432886"/>
              <a:ext cx="884865" cy="67249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2" t="2405" r="15188" b="5904"/>
            <a:stretch/>
          </p:blipFill>
          <p:spPr>
            <a:xfrm rot="10800000">
              <a:off x="6827331" y="5713120"/>
              <a:ext cx="1262200" cy="98565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53" t="26630" r="13863" b="28612"/>
            <a:stretch/>
          </p:blipFill>
          <p:spPr>
            <a:xfrm>
              <a:off x="2415843" y="512557"/>
              <a:ext cx="1394460" cy="86106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9955998" y="5018946"/>
              <a:ext cx="311104" cy="97005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023406" y="5380404"/>
              <a:ext cx="311104" cy="97005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035086" y="5912142"/>
              <a:ext cx="311104" cy="97005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10034027" y="5579868"/>
              <a:ext cx="311104" cy="97005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t="13069" r="26696"/>
            <a:stretch/>
          </p:blipFill>
          <p:spPr>
            <a:xfrm rot="16200000">
              <a:off x="856512" y="4591171"/>
              <a:ext cx="432186" cy="83707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t="13069" r="26696"/>
            <a:stretch/>
          </p:blipFill>
          <p:spPr>
            <a:xfrm rot="16200000">
              <a:off x="856512" y="4134232"/>
              <a:ext cx="432186" cy="83707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61" t="4305" r="35120" b="7651"/>
            <a:stretch/>
          </p:blipFill>
          <p:spPr>
            <a:xfrm rot="16200000">
              <a:off x="4549252" y="5913675"/>
              <a:ext cx="385632" cy="910888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5766707" y="3131658"/>
              <a:ext cx="1957767" cy="1403868"/>
              <a:chOff x="5902036" y="2779422"/>
              <a:chExt cx="1224354" cy="1161524"/>
            </a:xfrm>
          </p:grpSpPr>
          <p:cxnSp>
            <p:nvCxnSpPr>
              <p:cNvPr id="44" name="Elbow Connector 43"/>
              <p:cNvCxnSpPr/>
              <p:nvPr/>
            </p:nvCxnSpPr>
            <p:spPr>
              <a:xfrm rot="5400000">
                <a:off x="6150215" y="2964771"/>
                <a:ext cx="1161524" cy="790826"/>
              </a:xfrm>
              <a:prstGeom prst="bentConnector3">
                <a:avLst>
                  <a:gd name="adj1" fmla="val -1120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902036" y="3940944"/>
                <a:ext cx="433528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5766707" y="3230719"/>
              <a:ext cx="1899548" cy="1240790"/>
              <a:chOff x="5902036" y="2779423"/>
              <a:chExt cx="1212479" cy="1161522"/>
            </a:xfrm>
          </p:grpSpPr>
          <p:cxnSp>
            <p:nvCxnSpPr>
              <p:cNvPr id="47" name="Elbow Connector 46"/>
              <p:cNvCxnSpPr/>
              <p:nvPr/>
            </p:nvCxnSpPr>
            <p:spPr>
              <a:xfrm rot="5400000">
                <a:off x="6190604" y="3017033"/>
                <a:ext cx="1161522" cy="686301"/>
              </a:xfrm>
              <a:prstGeom prst="bentConnector3">
                <a:avLst>
                  <a:gd name="adj1" fmla="val 2364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902036" y="3929417"/>
                <a:ext cx="526178" cy="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766706" y="3361171"/>
              <a:ext cx="1957769" cy="821513"/>
              <a:chOff x="5591141" y="2779423"/>
              <a:chExt cx="1523374" cy="1161522"/>
            </a:xfrm>
          </p:grpSpPr>
          <p:cxnSp>
            <p:nvCxnSpPr>
              <p:cNvPr id="50" name="Elbow Connector 49"/>
              <p:cNvCxnSpPr/>
              <p:nvPr/>
            </p:nvCxnSpPr>
            <p:spPr>
              <a:xfrm rot="5400000">
                <a:off x="6190604" y="3017033"/>
                <a:ext cx="1161522" cy="686301"/>
              </a:xfrm>
              <a:prstGeom prst="bentConnector3">
                <a:avLst>
                  <a:gd name="adj1" fmla="val 2364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5591141" y="3929418"/>
                <a:ext cx="837074" cy="1152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Elbow Connector 52"/>
            <p:cNvCxnSpPr/>
            <p:nvPr/>
          </p:nvCxnSpPr>
          <p:spPr>
            <a:xfrm rot="5400000">
              <a:off x="7118939" y="3644087"/>
              <a:ext cx="647934" cy="563141"/>
            </a:xfrm>
            <a:prstGeom prst="bentConnector3">
              <a:avLst>
                <a:gd name="adj1" fmla="val -717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704794" y="4243158"/>
              <a:ext cx="1456540" cy="1206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5704795" y="3475861"/>
              <a:ext cx="1939335" cy="566158"/>
              <a:chOff x="5448257" y="2786125"/>
              <a:chExt cx="1545657" cy="1158364"/>
            </a:xfrm>
          </p:grpSpPr>
          <p:cxnSp>
            <p:nvCxnSpPr>
              <p:cNvPr id="59" name="Elbow Connector 58"/>
              <p:cNvCxnSpPr/>
              <p:nvPr/>
            </p:nvCxnSpPr>
            <p:spPr>
              <a:xfrm rot="5400000">
                <a:off x="6133655" y="3080685"/>
                <a:ext cx="1154820" cy="565699"/>
              </a:xfrm>
              <a:prstGeom prst="bentConnector3">
                <a:avLst>
                  <a:gd name="adj1" fmla="val 2019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5448257" y="3929419"/>
                <a:ext cx="979958" cy="1507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Elbow Connector 61"/>
            <p:cNvCxnSpPr/>
            <p:nvPr/>
          </p:nvCxnSpPr>
          <p:spPr>
            <a:xfrm rot="5400000">
              <a:off x="6658032" y="3346476"/>
              <a:ext cx="1336251" cy="635945"/>
            </a:xfrm>
            <a:prstGeom prst="bentConnector3">
              <a:avLst>
                <a:gd name="adj1" fmla="val 2019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704795" y="4319238"/>
              <a:ext cx="1303390" cy="1333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10800000" flipV="1">
              <a:off x="8171815" y="981489"/>
              <a:ext cx="2555230" cy="1087265"/>
            </a:xfrm>
            <a:prstGeom prst="bentConnector3">
              <a:avLst>
                <a:gd name="adj1" fmla="val 99702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rot="10800000">
              <a:off x="8214517" y="3886844"/>
              <a:ext cx="2467710" cy="711814"/>
            </a:xfrm>
            <a:prstGeom prst="bentConnector3">
              <a:avLst>
                <a:gd name="adj1" fmla="val 9940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/>
            <p:nvPr/>
          </p:nvCxnSpPr>
          <p:spPr>
            <a:xfrm rot="16200000" flipH="1">
              <a:off x="10036440" y="1308481"/>
              <a:ext cx="1005551" cy="351569"/>
            </a:xfrm>
            <a:prstGeom prst="bentConnector3">
              <a:avLst>
                <a:gd name="adj1" fmla="val 9673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 rot="5400000">
              <a:off x="10036101" y="3918855"/>
              <a:ext cx="1133936" cy="247952"/>
            </a:xfrm>
            <a:prstGeom prst="bentConnector3">
              <a:avLst>
                <a:gd name="adj1" fmla="val -46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flipV="1">
              <a:off x="8376557" y="1271629"/>
              <a:ext cx="2356385" cy="753574"/>
            </a:xfrm>
            <a:prstGeom prst="bentConnector3">
              <a:avLst>
                <a:gd name="adj1" fmla="val 52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 rot="16200000" flipH="1">
              <a:off x="10130074" y="1694547"/>
              <a:ext cx="1005550" cy="159717"/>
            </a:xfrm>
            <a:prstGeom prst="bentConnector3">
              <a:avLst>
                <a:gd name="adj1" fmla="val 10001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/>
            <p:nvPr/>
          </p:nvCxnSpPr>
          <p:spPr>
            <a:xfrm rot="5400000">
              <a:off x="10073005" y="3686203"/>
              <a:ext cx="1199548" cy="79859"/>
            </a:xfrm>
            <a:prstGeom prst="bentConnector3">
              <a:avLst>
                <a:gd name="adj1" fmla="val -81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/>
            <p:nvPr/>
          </p:nvCxnSpPr>
          <p:spPr>
            <a:xfrm>
              <a:off x="8408460" y="3875948"/>
              <a:ext cx="2363403" cy="443290"/>
            </a:xfrm>
            <a:prstGeom prst="bentConnector3">
              <a:avLst>
                <a:gd name="adj1" fmla="val 67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/>
            <p:nvPr/>
          </p:nvCxnSpPr>
          <p:spPr>
            <a:xfrm rot="10800000" flipV="1">
              <a:off x="1731388" y="759539"/>
              <a:ext cx="683213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/>
            <p:nvPr/>
          </p:nvCxnSpPr>
          <p:spPr>
            <a:xfrm flipV="1">
              <a:off x="1720827" y="854257"/>
              <a:ext cx="775630" cy="14808"/>
            </a:xfrm>
            <a:prstGeom prst="bentConnector3">
              <a:avLst>
                <a:gd name="adj1" fmla="val -812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/>
            <p:cNvCxnSpPr/>
            <p:nvPr/>
          </p:nvCxnSpPr>
          <p:spPr>
            <a:xfrm rot="5400000" flipH="1" flipV="1">
              <a:off x="1409777" y="1566353"/>
              <a:ext cx="1591623" cy="419268"/>
            </a:xfrm>
            <a:prstGeom prst="bentConnector3">
              <a:avLst>
                <a:gd name="adj1" fmla="val 10073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/>
            <p:cNvCxnSpPr/>
            <p:nvPr/>
          </p:nvCxnSpPr>
          <p:spPr>
            <a:xfrm rot="10800000" flipV="1">
              <a:off x="1072605" y="2277181"/>
              <a:ext cx="924264" cy="294284"/>
            </a:xfrm>
            <a:prstGeom prst="bentConnector3">
              <a:avLst>
                <a:gd name="adj1" fmla="val 96254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/>
            <p:cNvCxnSpPr/>
            <p:nvPr/>
          </p:nvCxnSpPr>
          <p:spPr>
            <a:xfrm rot="5400000" flipH="1" flipV="1">
              <a:off x="1250601" y="1381144"/>
              <a:ext cx="1444762" cy="883431"/>
            </a:xfrm>
            <a:prstGeom prst="bentConnector3">
              <a:avLst>
                <a:gd name="adj1" fmla="val 9849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/>
            <p:nvPr/>
          </p:nvCxnSpPr>
          <p:spPr>
            <a:xfrm flipV="1">
              <a:off x="705609" y="2127089"/>
              <a:ext cx="811320" cy="418148"/>
            </a:xfrm>
            <a:prstGeom prst="bentConnector3">
              <a:avLst>
                <a:gd name="adj1" fmla="val -854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t="13069" r="26696"/>
            <a:stretch/>
          </p:blipFill>
          <p:spPr>
            <a:xfrm rot="5400000">
              <a:off x="5440332" y="34545"/>
              <a:ext cx="432186" cy="837074"/>
            </a:xfrm>
            <a:prstGeom prst="rect">
              <a:avLst/>
            </a:prstGeom>
          </p:spPr>
        </p:pic>
        <p:cxnSp>
          <p:nvCxnSpPr>
            <p:cNvPr id="169" name="Elbow Connector 168"/>
            <p:cNvCxnSpPr/>
            <p:nvPr/>
          </p:nvCxnSpPr>
          <p:spPr>
            <a:xfrm rot="10800000" flipV="1">
              <a:off x="2006742" y="1985066"/>
              <a:ext cx="563164" cy="289865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lbow Connector 170"/>
            <p:cNvCxnSpPr/>
            <p:nvPr/>
          </p:nvCxnSpPr>
          <p:spPr>
            <a:xfrm rot="10800000" flipV="1">
              <a:off x="2760245" y="1031892"/>
              <a:ext cx="4213591" cy="9531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74"/>
            <p:cNvCxnSpPr/>
            <p:nvPr/>
          </p:nvCxnSpPr>
          <p:spPr>
            <a:xfrm flipV="1">
              <a:off x="1556800" y="417526"/>
              <a:ext cx="3693439" cy="1670472"/>
            </a:xfrm>
            <a:prstGeom prst="bentConnector3">
              <a:avLst>
                <a:gd name="adj1" fmla="val 6832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Picture 179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06" t="32407" r="13059" b="44321"/>
            <a:stretch/>
          </p:blipFill>
          <p:spPr>
            <a:xfrm flipV="1">
              <a:off x="4402694" y="482440"/>
              <a:ext cx="907905" cy="147808"/>
            </a:xfrm>
            <a:prstGeom prst="rect">
              <a:avLst/>
            </a:prstGeom>
          </p:spPr>
        </p:pic>
        <p:cxnSp>
          <p:nvCxnSpPr>
            <p:cNvPr id="184" name="Elbow Connector 183"/>
            <p:cNvCxnSpPr/>
            <p:nvPr/>
          </p:nvCxnSpPr>
          <p:spPr>
            <a:xfrm rot="10800000">
              <a:off x="4112381" y="1335927"/>
              <a:ext cx="3587796" cy="12716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/>
            <p:nvPr/>
          </p:nvCxnSpPr>
          <p:spPr>
            <a:xfrm rot="10800000">
              <a:off x="4833258" y="1985066"/>
              <a:ext cx="2809243" cy="381315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/>
            <p:cNvCxnSpPr>
              <a:endCxn id="180" idx="1"/>
            </p:cNvCxnSpPr>
            <p:nvPr/>
          </p:nvCxnSpPr>
          <p:spPr>
            <a:xfrm rot="16200000" flipV="1">
              <a:off x="4377392" y="581647"/>
              <a:ext cx="498501" cy="447896"/>
            </a:xfrm>
            <a:prstGeom prst="bentConnector4">
              <a:avLst>
                <a:gd name="adj1" fmla="val 42587"/>
                <a:gd name="adj2" fmla="val 10596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/>
            <p:cNvCxnSpPr/>
            <p:nvPr/>
          </p:nvCxnSpPr>
          <p:spPr>
            <a:xfrm rot="16200000" flipV="1">
              <a:off x="2316616" y="2821672"/>
              <a:ext cx="2202765" cy="502953"/>
            </a:xfrm>
            <a:prstGeom prst="bentConnector3">
              <a:avLst>
                <a:gd name="adj1" fmla="val 41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0" name="Picture 199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06" t="32407" r="13059" b="44321"/>
            <a:stretch/>
          </p:blipFill>
          <p:spPr>
            <a:xfrm flipV="1">
              <a:off x="1601331" y="5764278"/>
              <a:ext cx="907905" cy="147808"/>
            </a:xfrm>
            <a:prstGeom prst="rect">
              <a:avLst/>
            </a:prstGeom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06" t="32407" r="13059" b="44321"/>
            <a:stretch/>
          </p:blipFill>
          <p:spPr>
            <a:xfrm flipV="1">
              <a:off x="1498422" y="4417655"/>
              <a:ext cx="907905" cy="147808"/>
            </a:xfrm>
            <a:prstGeom prst="rect">
              <a:avLst/>
            </a:prstGeom>
          </p:spPr>
        </p:pic>
        <p:cxnSp>
          <p:nvCxnSpPr>
            <p:cNvPr id="202" name="Elbow Connector 201"/>
            <p:cNvCxnSpPr>
              <a:stCxn id="201" idx="3"/>
            </p:cNvCxnSpPr>
            <p:nvPr/>
          </p:nvCxnSpPr>
          <p:spPr>
            <a:xfrm>
              <a:off x="2406327" y="4491559"/>
              <a:ext cx="1263146" cy="15226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Elbow Connector 205"/>
            <p:cNvCxnSpPr/>
            <p:nvPr/>
          </p:nvCxnSpPr>
          <p:spPr>
            <a:xfrm flipV="1">
              <a:off x="1465456" y="4072816"/>
              <a:ext cx="2229704" cy="5184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Elbow Connector 210"/>
            <p:cNvCxnSpPr/>
            <p:nvPr/>
          </p:nvCxnSpPr>
          <p:spPr>
            <a:xfrm rot="5400000" flipH="1" flipV="1">
              <a:off x="1442167" y="4665646"/>
              <a:ext cx="418676" cy="304546"/>
            </a:xfrm>
            <a:prstGeom prst="bentConnector3">
              <a:avLst>
                <a:gd name="adj1" fmla="val -460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5400000" flipH="1" flipV="1">
              <a:off x="1341024" y="4600134"/>
              <a:ext cx="425787" cy="195175"/>
            </a:xfrm>
            <a:prstGeom prst="bentConnector3">
              <a:avLst>
                <a:gd name="adj1" fmla="val -3689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Elbow Connector 219"/>
            <p:cNvCxnSpPr/>
            <p:nvPr/>
          </p:nvCxnSpPr>
          <p:spPr>
            <a:xfrm flipV="1">
              <a:off x="2509236" y="4768862"/>
              <a:ext cx="1226373" cy="105408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Elbow Connector 223"/>
            <p:cNvCxnSpPr/>
            <p:nvPr/>
          </p:nvCxnSpPr>
          <p:spPr>
            <a:xfrm rot="5400000" flipH="1" flipV="1">
              <a:off x="1420987" y="6035213"/>
              <a:ext cx="540247" cy="80552"/>
            </a:xfrm>
            <a:prstGeom prst="bentConnector3">
              <a:avLst>
                <a:gd name="adj1" fmla="val -777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Elbow Connector 228"/>
            <p:cNvCxnSpPr/>
            <p:nvPr/>
          </p:nvCxnSpPr>
          <p:spPr>
            <a:xfrm rot="5400000" flipH="1" flipV="1">
              <a:off x="1192078" y="5431283"/>
              <a:ext cx="845470" cy="72042"/>
            </a:xfrm>
            <a:prstGeom prst="bentConnector3">
              <a:avLst>
                <a:gd name="adj1" fmla="val -227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/>
            <p:cNvCxnSpPr/>
            <p:nvPr/>
          </p:nvCxnSpPr>
          <p:spPr>
            <a:xfrm rot="5400000" flipH="1" flipV="1">
              <a:off x="1331239" y="6149618"/>
              <a:ext cx="470231" cy="24875"/>
            </a:xfrm>
            <a:prstGeom prst="bentConnector3">
              <a:avLst>
                <a:gd name="adj1" fmla="val -509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3" name="Picture 242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06" t="32407" r="13059" b="44321"/>
            <a:stretch/>
          </p:blipFill>
          <p:spPr>
            <a:xfrm flipV="1">
              <a:off x="8710424" y="5391970"/>
              <a:ext cx="907905" cy="147808"/>
            </a:xfrm>
            <a:prstGeom prst="rect">
              <a:avLst/>
            </a:prstGeom>
          </p:spPr>
        </p:pic>
        <p:cxnSp>
          <p:nvCxnSpPr>
            <p:cNvPr id="244" name="Elbow Connector 243"/>
            <p:cNvCxnSpPr>
              <a:stCxn id="243" idx="1"/>
            </p:cNvCxnSpPr>
            <p:nvPr/>
          </p:nvCxnSpPr>
          <p:spPr>
            <a:xfrm rot="10800000">
              <a:off x="3712566" y="4888936"/>
              <a:ext cx="4997858" cy="576939"/>
            </a:xfrm>
            <a:prstGeom prst="bentConnector3">
              <a:avLst>
                <a:gd name="adj1" fmla="val 105192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Elbow Connector 248"/>
            <p:cNvCxnSpPr/>
            <p:nvPr/>
          </p:nvCxnSpPr>
          <p:spPr>
            <a:xfrm>
              <a:off x="5806242" y="3395736"/>
              <a:ext cx="3844043" cy="2152367"/>
            </a:xfrm>
            <a:prstGeom prst="bentConnector3">
              <a:avLst>
                <a:gd name="adj1" fmla="val 713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Elbow Connector 256"/>
            <p:cNvCxnSpPr/>
            <p:nvPr/>
          </p:nvCxnSpPr>
          <p:spPr>
            <a:xfrm rot="16200000" flipV="1">
              <a:off x="9319708" y="5619020"/>
              <a:ext cx="555111" cy="248819"/>
            </a:xfrm>
            <a:prstGeom prst="bentConnector3">
              <a:avLst>
                <a:gd name="adj1" fmla="val -1476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Elbow Connector 263"/>
            <p:cNvCxnSpPr/>
            <p:nvPr/>
          </p:nvCxnSpPr>
          <p:spPr>
            <a:xfrm rot="10800000">
              <a:off x="8881068" y="5539949"/>
              <a:ext cx="854085" cy="573462"/>
            </a:xfrm>
            <a:prstGeom prst="bentConnector3">
              <a:avLst>
                <a:gd name="adj1" fmla="val 711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Elbow Connector 267"/>
            <p:cNvCxnSpPr>
              <a:endCxn id="270" idx="3"/>
            </p:cNvCxnSpPr>
            <p:nvPr/>
          </p:nvCxnSpPr>
          <p:spPr>
            <a:xfrm rot="16200000" flipH="1">
              <a:off x="4516261" y="4775002"/>
              <a:ext cx="2830919" cy="302695"/>
            </a:xfrm>
            <a:prstGeom prst="bentConnector4">
              <a:avLst>
                <a:gd name="adj1" fmla="val -542"/>
                <a:gd name="adj2" fmla="val 128321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0" name="Picture 269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06" t="32407" r="13059" b="44321"/>
            <a:stretch/>
          </p:blipFill>
          <p:spPr>
            <a:xfrm flipV="1">
              <a:off x="5175163" y="6242434"/>
              <a:ext cx="907905" cy="198753"/>
            </a:xfrm>
            <a:prstGeom prst="rect">
              <a:avLst/>
            </a:prstGeom>
          </p:spPr>
        </p:pic>
        <p:cxnSp>
          <p:nvCxnSpPr>
            <p:cNvPr id="278" name="Elbow Connector 277"/>
            <p:cNvCxnSpPr/>
            <p:nvPr/>
          </p:nvCxnSpPr>
          <p:spPr>
            <a:xfrm flipV="1">
              <a:off x="5177845" y="5548103"/>
              <a:ext cx="935472" cy="892723"/>
            </a:xfrm>
            <a:prstGeom prst="bentConnector3">
              <a:avLst>
                <a:gd name="adj1" fmla="val 9378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294"/>
            <p:cNvCxnSpPr/>
            <p:nvPr/>
          </p:nvCxnSpPr>
          <p:spPr>
            <a:xfrm rot="5400000" flipH="1" flipV="1">
              <a:off x="6751505" y="5664023"/>
              <a:ext cx="265587" cy="17098"/>
            </a:xfrm>
            <a:prstGeom prst="bentConnector3">
              <a:avLst>
                <a:gd name="adj1" fmla="val 10021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Elbow Connector 299"/>
            <p:cNvCxnSpPr/>
            <p:nvPr/>
          </p:nvCxnSpPr>
          <p:spPr>
            <a:xfrm rot="10800000">
              <a:off x="4886541" y="5008409"/>
              <a:ext cx="1966653" cy="918533"/>
            </a:xfrm>
            <a:prstGeom prst="bentConnector3">
              <a:avLst>
                <a:gd name="adj1" fmla="val 9940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/>
            <p:nvPr/>
          </p:nvCxnSpPr>
          <p:spPr>
            <a:xfrm rot="16200000" flipH="1">
              <a:off x="5149880" y="4543205"/>
              <a:ext cx="2194646" cy="881923"/>
            </a:xfrm>
            <a:prstGeom prst="bentConnector3">
              <a:avLst>
                <a:gd name="adj1" fmla="val 523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Elbow Connector 315"/>
            <p:cNvCxnSpPr/>
            <p:nvPr/>
          </p:nvCxnSpPr>
          <p:spPr>
            <a:xfrm rot="10800000" flipV="1">
              <a:off x="6685598" y="6020984"/>
              <a:ext cx="219256" cy="25433"/>
            </a:xfrm>
            <a:prstGeom prst="bentConnector3">
              <a:avLst>
                <a:gd name="adj1" fmla="val -10819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/>
            <p:nvPr/>
          </p:nvCxnSpPr>
          <p:spPr>
            <a:xfrm rot="5400000">
              <a:off x="5092467" y="1749511"/>
              <a:ext cx="2690328" cy="1247924"/>
            </a:xfrm>
            <a:prstGeom prst="bentConnector3">
              <a:avLst>
                <a:gd name="adj1" fmla="val 99330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3" name="Picture 322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8" t="4505" b="55465"/>
            <a:stretch/>
          </p:blipFill>
          <p:spPr>
            <a:xfrm>
              <a:off x="7226856" y="4746294"/>
              <a:ext cx="1397411" cy="505128"/>
            </a:xfrm>
            <a:prstGeom prst="rect">
              <a:avLst/>
            </a:prstGeom>
          </p:spPr>
        </p:pic>
        <p:cxnSp>
          <p:nvCxnSpPr>
            <p:cNvPr id="326" name="Elbow Connector 325"/>
            <p:cNvCxnSpPr/>
            <p:nvPr/>
          </p:nvCxnSpPr>
          <p:spPr>
            <a:xfrm rot="5400000">
              <a:off x="5199530" y="1644589"/>
              <a:ext cx="2540591" cy="1361105"/>
            </a:xfrm>
            <a:prstGeom prst="bentConnector2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/>
            <p:nvPr/>
          </p:nvCxnSpPr>
          <p:spPr>
            <a:xfrm flipV="1">
              <a:off x="5888012" y="1056821"/>
              <a:ext cx="1349101" cy="276721"/>
            </a:xfrm>
            <a:prstGeom prst="bentConnector3">
              <a:avLst>
                <a:gd name="adj1" fmla="val 1003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/>
            <p:nvPr/>
          </p:nvCxnSpPr>
          <p:spPr>
            <a:xfrm flipV="1">
              <a:off x="6069877" y="5043939"/>
              <a:ext cx="1163622" cy="63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Elbow Connector 338"/>
            <p:cNvCxnSpPr/>
            <p:nvPr/>
          </p:nvCxnSpPr>
          <p:spPr>
            <a:xfrm rot="10800000" flipV="1">
              <a:off x="6285066" y="5127332"/>
              <a:ext cx="941791" cy="804009"/>
            </a:xfrm>
            <a:prstGeom prst="bentConnector3">
              <a:avLst>
                <a:gd name="adj1" fmla="val 9652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Elbow Connector 342"/>
            <p:cNvCxnSpPr/>
            <p:nvPr/>
          </p:nvCxnSpPr>
          <p:spPr>
            <a:xfrm>
              <a:off x="5704794" y="4860615"/>
              <a:ext cx="1528705" cy="107940"/>
            </a:xfrm>
            <a:prstGeom prst="bentConnector3">
              <a:avLst>
                <a:gd name="adj1" fmla="val 1859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Elbow Connector 349"/>
            <p:cNvCxnSpPr/>
            <p:nvPr/>
          </p:nvCxnSpPr>
          <p:spPr>
            <a:xfrm>
              <a:off x="5766093" y="4765120"/>
              <a:ext cx="1510484" cy="119914"/>
            </a:xfrm>
            <a:prstGeom prst="bentConnector3">
              <a:avLst>
                <a:gd name="adj1" fmla="val 37893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/>
            <p:cNvSpPr txBox="1"/>
            <p:nvPr/>
          </p:nvSpPr>
          <p:spPr>
            <a:xfrm>
              <a:off x="127213" y="1373617"/>
              <a:ext cx="1474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 Solar Panel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2450017" y="183025"/>
              <a:ext cx="1389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MPPT Module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3080480" y="1409380"/>
              <a:ext cx="828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</a:t>
              </a:r>
            </a:p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093143" y="583459"/>
              <a:ext cx="1104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LED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7894026" y="149982"/>
              <a:ext cx="1467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Ultrasonic Sensor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8437555" y="1454499"/>
              <a:ext cx="13867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L298 Motor Driver</a:t>
              </a:r>
              <a:endPara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8560752" y="4903337"/>
              <a:ext cx="1782912" cy="27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Bluetooth Module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10950411" y="2718181"/>
              <a:ext cx="582682" cy="27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 3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10902267" y="1568069"/>
              <a:ext cx="582682" cy="27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 2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10866442" y="538210"/>
              <a:ext cx="582682" cy="27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 1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10950411" y="3893440"/>
              <a:ext cx="582682" cy="27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 4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610904" y="4988473"/>
              <a:ext cx="1366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Arduino Uno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581600" y="3997231"/>
              <a:ext cx="1360261" cy="27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Battery 9V-9V 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610284" y="5115225"/>
              <a:ext cx="1360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 lights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623865" y="6550223"/>
              <a:ext cx="1642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Left Heading light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8917334" y="6286726"/>
              <a:ext cx="172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 Heading light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6702999" y="6544883"/>
              <a:ext cx="1366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Seeder Servo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3969607" y="6544883"/>
              <a:ext cx="1366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Servo Light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56" t="9658" r="15379" b="12767"/>
            <a:stretch/>
          </p:blipFill>
          <p:spPr>
            <a:xfrm rot="10800000">
              <a:off x="2910004" y="6076474"/>
              <a:ext cx="558357" cy="625359"/>
            </a:xfrm>
            <a:prstGeom prst="rect">
              <a:avLst/>
            </a:prstGeom>
          </p:spPr>
        </p:pic>
        <p:cxnSp>
          <p:nvCxnSpPr>
            <p:cNvPr id="111" name="Elbow Connector 110"/>
            <p:cNvCxnSpPr/>
            <p:nvPr/>
          </p:nvCxnSpPr>
          <p:spPr>
            <a:xfrm rot="5400000" flipH="1" flipV="1">
              <a:off x="2661636" y="5206329"/>
              <a:ext cx="1675956" cy="334346"/>
            </a:xfrm>
            <a:prstGeom prst="bentConnector3">
              <a:avLst>
                <a:gd name="adj1" fmla="val 99559"/>
              </a:avLst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/>
            <p:nvPr/>
          </p:nvCxnSpPr>
          <p:spPr>
            <a:xfrm rot="16200000" flipV="1">
              <a:off x="1969010" y="5184644"/>
              <a:ext cx="1656250" cy="4576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793761" y="6577295"/>
              <a:ext cx="768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Buzzer</a:t>
              </a:r>
              <a:endPara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2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32</cp:revision>
  <dcterms:created xsi:type="dcterms:W3CDTF">2020-09-15T15:44:30Z</dcterms:created>
  <dcterms:modified xsi:type="dcterms:W3CDTF">2020-09-24T22:35:31Z</dcterms:modified>
</cp:coreProperties>
</file>