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65AF-A61B-47E2-9B45-F81DAA7238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1E60-AD85-433A-8158-3D8DDCD5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2629" y="2470781"/>
            <a:ext cx="1853932" cy="26382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</a:p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60495" y="5693175"/>
            <a:ext cx="1596066" cy="558667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19962" y="5131762"/>
            <a:ext cx="10177" cy="538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775821" y="2545529"/>
            <a:ext cx="1275160" cy="558667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OLED Display</a:t>
            </a:r>
            <a:endParaRPr lang="en-US" sz="1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63705" y="3262816"/>
            <a:ext cx="1519664" cy="1054175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Flow sensor 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9481" y="3789904"/>
            <a:ext cx="1017621" cy="308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6642088" y="2824862"/>
            <a:ext cx="113373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7410868" y="4155974"/>
            <a:ext cx="1567543" cy="73214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Cloud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642088" y="4522044"/>
            <a:ext cx="700038" cy="794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0"/>
          </p:cNvCxnSpPr>
          <p:nvPr/>
        </p:nvCxnSpPr>
        <p:spPr>
          <a:xfrm>
            <a:off x="8977105" y="4522044"/>
            <a:ext cx="34106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318171" y="4320880"/>
            <a:ext cx="1325880" cy="4182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</a:t>
            </a:r>
            <a:endParaRPr lang="en-US" sz="14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1658" y="1657980"/>
            <a:ext cx="1853932" cy="340750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AT Mega 2560</a:t>
            </a:r>
          </a:p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1044" y="499016"/>
            <a:ext cx="1275160" cy="558667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sz="1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41524" y="1701523"/>
            <a:ext cx="1596066" cy="5586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PIR Sensor 1 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41524" y="2604762"/>
            <a:ext cx="1596066" cy="5586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PIR Sensor 2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41524" y="3701560"/>
            <a:ext cx="1596066" cy="5586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41524" y="4600567"/>
            <a:ext cx="1596066" cy="5586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4x4 keypad 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71459" y="3411897"/>
            <a:ext cx="1275160" cy="680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2-channelReay module </a:t>
            </a:r>
            <a:endParaRPr lang="en-US" sz="1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01422" y="2521203"/>
            <a:ext cx="1275160" cy="6650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 lights</a:t>
            </a:r>
            <a:endParaRPr lang="en-US" sz="1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71459" y="1557000"/>
            <a:ext cx="1275160" cy="6806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for Door</a:t>
            </a:r>
            <a:endParaRPr lang="en-US" sz="1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401422" y="3480544"/>
            <a:ext cx="1275160" cy="6650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Camera</a:t>
            </a:r>
            <a:endParaRPr lang="en-US" sz="14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57600" y="1937314"/>
            <a:ext cx="97245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537590" y="2884095"/>
            <a:ext cx="119406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57600" y="3980893"/>
            <a:ext cx="972458" cy="764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 flipV="1">
            <a:off x="3537590" y="4879900"/>
            <a:ext cx="109246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60591" y="5618677"/>
            <a:ext cx="1596066" cy="55866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719962" y="5073706"/>
            <a:ext cx="10177" cy="538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2"/>
          </p:cNvCxnSpPr>
          <p:nvPr/>
        </p:nvCxnSpPr>
        <p:spPr>
          <a:xfrm flipV="1">
            <a:off x="5658624" y="1057683"/>
            <a:ext cx="0" cy="5567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646619" y="3824810"/>
            <a:ext cx="78586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85590" y="1940882"/>
            <a:ext cx="78586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0"/>
            <a:endCxn id="12" idx="1"/>
          </p:cNvCxnSpPr>
          <p:nvPr/>
        </p:nvCxnSpPr>
        <p:spPr>
          <a:xfrm rot="5400000" flipH="1" flipV="1">
            <a:off x="8426153" y="2436629"/>
            <a:ext cx="558155" cy="139238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85590" y="3737714"/>
            <a:ext cx="78586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55314" y="4768229"/>
            <a:ext cx="78586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510907" y="4529989"/>
            <a:ext cx="1280928" cy="4430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5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2775030" y="0"/>
            <a:ext cx="4386910" cy="6973758"/>
            <a:chOff x="5474687" y="92610"/>
            <a:chExt cx="4386910" cy="6973758"/>
          </a:xfrm>
        </p:grpSpPr>
        <p:grpSp>
          <p:nvGrpSpPr>
            <p:cNvPr id="28" name="Group 27"/>
            <p:cNvGrpSpPr/>
            <p:nvPr/>
          </p:nvGrpSpPr>
          <p:grpSpPr>
            <a:xfrm>
              <a:off x="5474687" y="92610"/>
              <a:ext cx="4386910" cy="6973758"/>
              <a:chOff x="856457" y="53900"/>
              <a:chExt cx="3862276" cy="655564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325563" y="53900"/>
                <a:ext cx="758758" cy="441961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  <a:effectLst>
                      <a:reflection blurRad="6350" stA="55000" endA="300" endPos="45500" dir="5400000" sy="-100000" algn="bl" rotWithShape="0"/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lang="en-US" sz="1200" b="1" dirty="0">
                  <a:solidFill>
                    <a:srgbClr val="00206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88003" y="725701"/>
                <a:ext cx="1383651" cy="51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all Sensors and Node MCU</a:t>
                </a:r>
                <a:endParaRPr lang="en-US" sz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2767749" y="1484404"/>
                <a:ext cx="1835374" cy="1022009"/>
              </a:xfrm>
              <a:prstGeom prst="diamond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Flow </a:t>
                </a:r>
                <a:endPara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3705972" y="491481"/>
                <a:ext cx="7460" cy="2093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1" idx="2"/>
              </p:cNvCxnSpPr>
              <p:nvPr/>
            </p:nvCxnSpPr>
            <p:spPr>
              <a:xfrm>
                <a:off x="3679828" y="1241441"/>
                <a:ext cx="11215" cy="24296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75" idx="3"/>
              </p:cNvCxnSpPr>
              <p:nvPr/>
            </p:nvCxnSpPr>
            <p:spPr>
              <a:xfrm flipH="1" flipV="1">
                <a:off x="3691044" y="1323765"/>
                <a:ext cx="1027689" cy="4953729"/>
              </a:xfrm>
              <a:prstGeom prst="bentConnector4">
                <a:avLst>
                  <a:gd name="adj1" fmla="val -19584"/>
                  <a:gd name="adj2" fmla="val 999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stCxn id="34" idx="1"/>
                <a:endCxn id="51" idx="0"/>
              </p:cNvCxnSpPr>
              <p:nvPr/>
            </p:nvCxnSpPr>
            <p:spPr>
              <a:xfrm rot="10800000" flipV="1">
                <a:off x="1548283" y="1995409"/>
                <a:ext cx="1219466" cy="1029470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3694800" y="2495190"/>
                <a:ext cx="7460" cy="3437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705990" y="4492540"/>
                <a:ext cx="7442" cy="1645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97781" y="1687631"/>
                <a:ext cx="522472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56457" y="3024879"/>
                <a:ext cx="1383651" cy="51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 Valve</a:t>
                </a:r>
                <a:endParaRPr lang="en-US" sz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H="1">
                <a:off x="3689084" y="3816726"/>
                <a:ext cx="7460" cy="34372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ounded Rectangle 57"/>
              <p:cNvSpPr/>
              <p:nvPr/>
            </p:nvSpPr>
            <p:spPr>
              <a:xfrm>
                <a:off x="3162927" y="4144224"/>
                <a:ext cx="1071204" cy="3393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 Valve</a:t>
                </a:r>
                <a:endParaRPr lang="en-US" sz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Elbow Connector 61"/>
              <p:cNvCxnSpPr>
                <a:stCxn id="51" idx="1"/>
              </p:cNvCxnSpPr>
              <p:nvPr/>
            </p:nvCxnSpPr>
            <p:spPr>
              <a:xfrm rot="10800000" flipH="1">
                <a:off x="856457" y="1323768"/>
                <a:ext cx="2800934" cy="1958982"/>
              </a:xfrm>
              <a:prstGeom prst="bentConnector3">
                <a:avLst>
                  <a:gd name="adj1" fmla="val -7186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ounded Rectangle 70"/>
              <p:cNvSpPr/>
              <p:nvPr/>
            </p:nvSpPr>
            <p:spPr>
              <a:xfrm>
                <a:off x="2497184" y="4635999"/>
                <a:ext cx="2122683" cy="3736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Measuring Volume</a:t>
                </a:r>
                <a:endParaRPr lang="en-US" sz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3683559" y="4981280"/>
                <a:ext cx="21383" cy="2351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ounded Rectangle 72"/>
              <p:cNvSpPr/>
              <p:nvPr/>
            </p:nvSpPr>
            <p:spPr>
              <a:xfrm>
                <a:off x="2505140" y="5167121"/>
                <a:ext cx="2122685" cy="5860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 Data Cumulatively &amp; Display on OLED display </a:t>
                </a:r>
                <a:endParaRPr lang="en-US" sz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3679828" y="5768979"/>
                <a:ext cx="4269" cy="1839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2596048" y="5945441"/>
                <a:ext cx="2122685" cy="6641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Transmit Data  to cloud via Wi-Fi module</a:t>
                </a:r>
                <a:endParaRPr lang="en-US" sz="1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741285" y="3768816"/>
                <a:ext cx="5355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228967" y="2870990"/>
                <a:ext cx="5224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9" name="Straight Arrow Connector 88"/>
              <p:cNvCxnSpPr>
                <a:stCxn id="56" idx="1"/>
                <a:endCxn id="51" idx="3"/>
              </p:cNvCxnSpPr>
              <p:nvPr/>
            </p:nvCxnSpPr>
            <p:spPr>
              <a:xfrm flipH="1" flipV="1">
                <a:off x="2240108" y="3282749"/>
                <a:ext cx="514152" cy="190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3743062" y="2486810"/>
                <a:ext cx="5355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Diamond 55"/>
            <p:cNvSpPr/>
            <p:nvPr/>
          </p:nvSpPr>
          <p:spPr>
            <a:xfrm>
              <a:off x="7630279" y="3023923"/>
              <a:ext cx="2128062" cy="1047560"/>
            </a:xfrm>
            <a:prstGeom prst="diamond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 Month bill</a:t>
              </a:r>
              <a:endPara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30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23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12121</TotalTime>
  <Words>84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40</cp:revision>
  <dcterms:created xsi:type="dcterms:W3CDTF">2020-12-12T12:07:22Z</dcterms:created>
  <dcterms:modified xsi:type="dcterms:W3CDTF">2021-01-13T21:52:06Z</dcterms:modified>
</cp:coreProperties>
</file>