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61F-5E90-D173-89D4-BCAE8276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09" y="2386060"/>
            <a:ext cx="4461164" cy="138853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V</a:t>
            </a:r>
            <a:r>
              <a:rPr lang="en-US" sz="7200" dirty="0">
                <a:solidFill>
                  <a:srgbClr val="00B0F0"/>
                </a:solidFill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[</a:t>
            </a:r>
            <a:r>
              <a:rPr lang="en-US" sz="5400" dirty="0">
                <a:solidFill>
                  <a:srgbClr val="FF0000"/>
                </a:solidFill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i</a:t>
            </a:r>
            <a:r>
              <a:rPr lang="en-US" sz="7200" dirty="0">
                <a:solidFill>
                  <a:srgbClr val="00B0F0"/>
                </a:solidFill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]</a:t>
            </a:r>
            <a:r>
              <a:rPr lang="en-US" sz="7200" dirty="0"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sify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892D-4FC6-1BDB-B5EA-38BADE59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126" y="3777673"/>
            <a:ext cx="4643747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Robert Battle, Dylan Halstead, Jaden Peterson</a:t>
            </a:r>
          </a:p>
        </p:txBody>
      </p:sp>
    </p:spTree>
    <p:extLst>
      <p:ext uri="{BB962C8B-B14F-4D97-AF65-F5344CB8AC3E}">
        <p14:creationId xmlns:p14="http://schemas.microsoft.com/office/powerpoint/2010/main" val="21121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Lucida Console</vt:lpstr>
      <vt:lpstr>Parallax</vt:lpstr>
      <vt:lpstr>V[i]sify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V[i]sify</dc:title>
  <dc:creator>Robert</dc:creator>
  <cp:lastModifiedBy>Robert</cp:lastModifiedBy>
  <cp:revision>3</cp:revision>
  <dcterms:created xsi:type="dcterms:W3CDTF">2023-01-29T05:26:53Z</dcterms:created>
  <dcterms:modified xsi:type="dcterms:W3CDTF">2023-01-29T09:14:49Z</dcterms:modified>
</cp:coreProperties>
</file>