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6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4A1E1-FD5B-4897-B1F1-EAB03F66140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FDADE1-A6B1-40F0-ABF4-032455D1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61F-5E90-D173-89D4-BCAE8276F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51" y="2236739"/>
            <a:ext cx="4993894" cy="1388534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Lucida Console" panose="020B0609040504020204" pitchFamily="49" charset="0"/>
                <a:ea typeface="Pokémon DS Font" panose="00000400000000000000" pitchFamily="2" charset="-78"/>
                <a:cs typeface="Pokémon DS Font" panose="00000400000000000000" pitchFamily="2" charset="-78"/>
              </a:rPr>
              <a:t>V</a:t>
            </a:r>
            <a:r>
              <a:rPr lang="en-US" sz="7200" dirty="0">
                <a:solidFill>
                  <a:srgbClr val="00B0F0"/>
                </a:solidFill>
                <a:latin typeface="Lucida Console" panose="020B0609040504020204" pitchFamily="49" charset="0"/>
                <a:ea typeface="Pokémon DS Font" panose="00000400000000000000" pitchFamily="2" charset="-78"/>
                <a:cs typeface="Pokémon DS Font" panose="00000400000000000000" pitchFamily="2" charset="-78"/>
              </a:rPr>
              <a:t>[</a:t>
            </a:r>
            <a:r>
              <a:rPr lang="en-US" sz="5400" dirty="0">
                <a:solidFill>
                  <a:srgbClr val="FF0000"/>
                </a:solidFill>
                <a:latin typeface="Lucida Console" panose="020B0609040504020204" pitchFamily="49" charset="0"/>
                <a:ea typeface="Pokémon DS Font" panose="00000400000000000000" pitchFamily="2" charset="-78"/>
                <a:cs typeface="Pokémon DS Font" panose="00000400000000000000" pitchFamily="2" charset="-78"/>
              </a:rPr>
              <a:t>i</a:t>
            </a:r>
            <a:r>
              <a:rPr lang="en-US" sz="7200" dirty="0">
                <a:solidFill>
                  <a:srgbClr val="00B0F0"/>
                </a:solidFill>
                <a:latin typeface="Lucida Console" panose="020B0609040504020204" pitchFamily="49" charset="0"/>
                <a:ea typeface="Pokémon DS Font" panose="00000400000000000000" pitchFamily="2" charset="-78"/>
                <a:cs typeface="Pokémon DS Font" panose="00000400000000000000" pitchFamily="2" charset="-78"/>
              </a:rPr>
              <a:t>]</a:t>
            </a:r>
            <a:r>
              <a:rPr lang="en-US" sz="7200" dirty="0">
                <a:latin typeface="Lucida Console" panose="020B0609040504020204" pitchFamily="49" charset="0"/>
                <a:ea typeface="Pokémon DS Font" panose="00000400000000000000" pitchFamily="2" charset="-78"/>
                <a:cs typeface="Pokémon DS Font" panose="00000400000000000000" pitchFamily="2" charset="-78"/>
              </a:rPr>
              <a:t>sify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3892D-4FC6-1BDB-B5EA-38BADE599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4124" y="3802303"/>
            <a:ext cx="4643747" cy="138853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Robert Battle, Dylan Halstead, Jaden Peterson</a:t>
            </a:r>
          </a:p>
        </p:txBody>
      </p:sp>
    </p:spTree>
    <p:extLst>
      <p:ext uri="{BB962C8B-B14F-4D97-AF65-F5344CB8AC3E}">
        <p14:creationId xmlns:p14="http://schemas.microsoft.com/office/powerpoint/2010/main" val="211210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Lucida Console</vt:lpstr>
      <vt:lpstr>Parallax</vt:lpstr>
      <vt:lpstr>V[i]sify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V[i]sify</dc:title>
  <dc:creator>Robert</dc:creator>
  <cp:lastModifiedBy>Robert</cp:lastModifiedBy>
  <cp:revision>1</cp:revision>
  <dcterms:created xsi:type="dcterms:W3CDTF">2023-01-29T05:26:53Z</dcterms:created>
  <dcterms:modified xsi:type="dcterms:W3CDTF">2023-01-29T07:14:54Z</dcterms:modified>
</cp:coreProperties>
</file>