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1EA34-3E97-4CEA-B0A7-B59704590ECD}" v="1" dt="2020-02-17T18:30:10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888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8CA993-5F6B-4C72-ABF0-167B6A71B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EECCF15-B95E-43ED-B34B-C0EECC4A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3BCF13A-E330-47DC-8F02-365C2C97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C77CEEB-F164-4C29-9322-39DFAC4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CE03EC5-6D54-42AD-AD22-30282539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70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2B0701-E9AB-47BC-93B9-46116BBA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043E681E-A30E-4AA1-99BD-A0DF29867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DE38F96-F348-4763-84FC-F5BB6E34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2BFDAFC-B7FD-496B-A5AB-15D39627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9E92669-0AA7-4FFB-9C85-1C613595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731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3B40B11-FD1F-4006-9558-637B52BE3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67453DF-9740-47E0-BF4C-AADD6A62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5FE4EB0-4BEF-4AAF-843C-5BAF22C8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D65E71D-4C54-4D50-96D0-CB29EA0D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5795CFC-7296-452A-A965-62543634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0763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6AD9A38-75BD-4F1B-8369-6B6CFCB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D751C10-5C10-4DC2-844A-A641D2F0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024F398-D64E-48DD-B4B9-C6D62D7F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188776D-7DB1-4A06-9B48-F8D5956E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43DB6FD-A89C-4BF7-8EDA-1B5B9D4B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654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0E7E98-A2A0-4D97-BDBB-8DF23263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CBBFAE8-3817-40F3-AC7E-0ED7C37B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5949889-2507-4207-A015-555B94CF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D8571DC-2122-44A0-9D60-E525F66E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5726DF9-7DA7-4E13-921D-C848CF43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50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78A87D-4434-4CF1-83EC-7FD7BAE6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F5AF851-930F-477A-AF7C-43C43FDF2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1719A6CE-2B73-4CB2-AF0D-FC35ED7C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6539A97-3060-4335-A67D-D0F66C0F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97760F4-C537-4454-B849-EC55DD4F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9B9E94B-A17B-4A81-BC2B-AAB59A0C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887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2B0AC0-6744-4B4D-B1D7-D57877D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3CB2FAD-78F4-433F-9959-9CA0A518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0CE73F6-C774-4093-89D0-987DA3DC4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D0272FDC-9DDC-42B4-8219-BF08DB883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9387844-FE1B-4BA5-9D9B-9287BD4DB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7CD9209-67C6-4961-8A9B-A5345132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AB4921BE-B5F0-4A04-8937-F9F19D6E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2B03D44A-E2DD-419B-871E-298513C5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706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5F9E93-AF05-41F7-AC3A-86742704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1C263C2-0C90-4766-9AD6-8B1D53D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D12C83E-A029-465F-A512-6272FDD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EF191D7-846C-4D31-B42C-BD175C8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99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EAB6651B-D625-4FD5-8238-E1198DF0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C0FD9B3-3DC0-4D17-B00A-A6A6679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FDFE3DF-9A9B-4887-BE13-E2128EC0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98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A7894E-93AE-4BCE-B4B9-2D907182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971286B-AFDD-463E-8FA8-12913C2F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07C05F1-303C-45D2-AC90-287ACCAF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ECD9C7E-BC10-4E5B-B233-E1DA626E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C1694F3-8E5D-418C-A8AB-67BC5B8A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0D226DB-06A2-4D49-9824-3EAB0A9F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643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426C49-A857-4582-8514-5DC2D098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2621F443-37D8-44D2-AD85-309BA22FF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35E18CD-888C-40FA-A56E-C96A14D7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C35AEDD-3269-41A5-B197-CD6E35D4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4D5CC66-A294-454B-B171-32DB2B51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D56CB8A-089C-4C76-B69C-EC776AAE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0791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AB08033B-7F41-4132-BABB-60C93B90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F2473D6-4689-467E-8FE0-D9324894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E749516-8AC8-4D60-9044-8B0DE783F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3E9B353-9F20-442F-8984-F8B8474E8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8383F68-5F4A-4B5E-8996-27A953F94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948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à coins arrondis 98"/>
          <p:cNvSpPr/>
          <p:nvPr/>
        </p:nvSpPr>
        <p:spPr>
          <a:xfrm>
            <a:off x="0" y="2518011"/>
            <a:ext cx="10153934" cy="43399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0" y="1022214"/>
            <a:ext cx="10153934" cy="42174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0" y="259307"/>
            <a:ext cx="10153934" cy="43399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2262737A-65A1-473E-ACCD-0D31A441DAB8}"/>
              </a:ext>
            </a:extLst>
          </p:cNvPr>
          <p:cNvSpPr/>
          <p:nvPr/>
        </p:nvSpPr>
        <p:spPr>
          <a:xfrm>
            <a:off x="163930" y="271624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4D6EBE91-813B-4AAD-B285-AB76FA3F0810}"/>
              </a:ext>
            </a:extLst>
          </p:cNvPr>
          <p:cNvSpPr/>
          <p:nvPr/>
        </p:nvSpPr>
        <p:spPr>
          <a:xfrm>
            <a:off x="3488924" y="896645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97926" y="1408868"/>
            <a:ext cx="1428750" cy="209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898EFB3E-96F5-45E0-BA67-523FE68F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3181" y="1324853"/>
            <a:ext cx="742950" cy="200025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605E8CD2-EC23-46FF-957C-AD55D80A5F17}"/>
              </a:ext>
            </a:extLst>
          </p:cNvPr>
          <p:cNvCxnSpPr>
            <a:cxnSpLocks/>
          </p:cNvCxnSpPr>
          <p:nvPr/>
        </p:nvCxnSpPr>
        <p:spPr>
          <a:xfrm flipV="1">
            <a:off x="5134669" y="976544"/>
            <a:ext cx="1072857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B9081AF8-39C4-4901-B4F3-587161720C10}"/>
              </a:ext>
            </a:extLst>
          </p:cNvPr>
          <p:cNvCxnSpPr>
            <a:cxnSpLocks/>
          </p:cNvCxnSpPr>
          <p:nvPr/>
        </p:nvCxnSpPr>
        <p:spPr>
          <a:xfrm flipV="1">
            <a:off x="5134669" y="1069759"/>
            <a:ext cx="1072857" cy="9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071ADE35-621B-4799-8FFF-4E4F3B1E25B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34669" y="976544"/>
            <a:ext cx="1072857" cy="44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21B75CBA-029C-4D40-A95D-EE6E51230218}"/>
              </a:ext>
            </a:extLst>
          </p:cNvPr>
          <p:cNvCxnSpPr>
            <a:cxnSpLocks/>
          </p:cNvCxnSpPr>
          <p:nvPr/>
        </p:nvCxnSpPr>
        <p:spPr>
          <a:xfrm flipV="1">
            <a:off x="5134669" y="976544"/>
            <a:ext cx="1072857" cy="31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4429C201-4FF1-4086-851A-B9CD738BAB2B}"/>
              </a:ext>
            </a:extLst>
          </p:cNvPr>
          <p:cNvCxnSpPr>
            <a:cxnSpLocks/>
          </p:cNvCxnSpPr>
          <p:nvPr/>
        </p:nvCxnSpPr>
        <p:spPr>
          <a:xfrm>
            <a:off x="5134669" y="1642369"/>
            <a:ext cx="1072857" cy="4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xmlns="" id="{AFEB9B68-D125-4259-B2E6-09D0216C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55088" y="1424080"/>
            <a:ext cx="266700" cy="2190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xmlns="" id="{679FAFB3-78D1-44C1-B140-75E4BB9A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814" y="2345693"/>
            <a:ext cx="295275" cy="39052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xmlns="" id="{0E8938A3-B829-40F2-9FEA-58FEDE1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85307" y="2542757"/>
            <a:ext cx="266700" cy="219075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xmlns="" id="{35745ECF-B5C8-4BDF-815D-52B37CA68E7B}"/>
              </a:ext>
            </a:extLst>
          </p:cNvPr>
          <p:cNvCxnSpPr>
            <a:stCxn id="35" idx="3"/>
          </p:cNvCxnSpPr>
          <p:nvPr/>
        </p:nvCxnSpPr>
        <p:spPr>
          <a:xfrm flipV="1">
            <a:off x="9251089" y="2540955"/>
            <a:ext cx="274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xmlns="" id="{A29310CC-D2A6-4022-99EE-AF19D6E52FDF}"/>
              </a:ext>
            </a:extLst>
          </p:cNvPr>
          <p:cNvSpPr/>
          <p:nvPr/>
        </p:nvSpPr>
        <p:spPr>
          <a:xfrm>
            <a:off x="9563381" y="2325718"/>
            <a:ext cx="372862" cy="3905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xmlns="" id="{941ED5B6-F8A5-491D-86A7-16D63705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0380" y="2400945"/>
            <a:ext cx="298863" cy="253752"/>
          </a:xfrm>
          <a:prstGeom prst="rect">
            <a:avLst/>
          </a:prstGeom>
        </p:spPr>
      </p:pic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F98646FF-B578-46DB-AEB1-9EEBD6B9D7A8}"/>
              </a:ext>
            </a:extLst>
          </p:cNvPr>
          <p:cNvSpPr/>
          <p:nvPr/>
        </p:nvSpPr>
        <p:spPr>
          <a:xfrm>
            <a:off x="3488924" y="3008787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j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xmlns="" id="{7770F0A7-4629-4B26-8671-F12ADF2D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97926" y="3521010"/>
            <a:ext cx="1428750" cy="20955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xmlns="" id="{197F7B08-A275-4B70-A068-3BEA28AF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3181" y="3436995"/>
            <a:ext cx="742950" cy="200025"/>
          </a:xfrm>
          <a:prstGeom prst="rect">
            <a:avLst/>
          </a:prstGeom>
        </p:spPr>
      </p:pic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xmlns="" id="{82373691-AD3D-4E64-8E9E-9222742ACA63}"/>
              </a:ext>
            </a:extLst>
          </p:cNvPr>
          <p:cNvCxnSpPr>
            <a:cxnSpLocks/>
          </p:cNvCxnSpPr>
          <p:nvPr/>
        </p:nvCxnSpPr>
        <p:spPr>
          <a:xfrm flipV="1">
            <a:off x="5134669" y="3088686"/>
            <a:ext cx="1072857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xmlns="" id="{4332B4F3-17ED-4B45-A767-8809030FCE49}"/>
              </a:ext>
            </a:extLst>
          </p:cNvPr>
          <p:cNvCxnSpPr>
            <a:cxnSpLocks/>
          </p:cNvCxnSpPr>
          <p:nvPr/>
        </p:nvCxnSpPr>
        <p:spPr>
          <a:xfrm flipV="1">
            <a:off x="5134669" y="3181901"/>
            <a:ext cx="1072857" cy="9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xmlns="" id="{06A1FE64-CD16-4012-A52E-E3BC22B8BAE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5134669" y="3088686"/>
            <a:ext cx="1072857" cy="44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xmlns="" id="{FCC43D02-E31E-4898-A337-63E9C04AFA49}"/>
              </a:ext>
            </a:extLst>
          </p:cNvPr>
          <p:cNvCxnSpPr>
            <a:cxnSpLocks/>
          </p:cNvCxnSpPr>
          <p:nvPr/>
        </p:nvCxnSpPr>
        <p:spPr>
          <a:xfrm flipV="1">
            <a:off x="5134669" y="3088686"/>
            <a:ext cx="1072857" cy="31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xmlns="" id="{DA0F40C1-94C3-48A2-B7C0-07DF65EF1679}"/>
              </a:ext>
            </a:extLst>
          </p:cNvPr>
          <p:cNvCxnSpPr>
            <a:cxnSpLocks/>
          </p:cNvCxnSpPr>
          <p:nvPr/>
        </p:nvCxnSpPr>
        <p:spPr>
          <a:xfrm>
            <a:off x="5134669" y="3754511"/>
            <a:ext cx="1072857" cy="4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xmlns="" id="{D41F9D8E-F031-4E0D-A421-950D90E0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55088" y="3536222"/>
            <a:ext cx="266700" cy="219075"/>
          </a:xfrm>
          <a:prstGeom prst="rect">
            <a:avLst/>
          </a:prstGeom>
        </p:spPr>
      </p:pic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xmlns="" id="{0EA24C16-F7B5-45A6-AE95-84620EF9B681}"/>
              </a:ext>
            </a:extLst>
          </p:cNvPr>
          <p:cNvCxnSpPr>
            <a:endCxn id="35" idx="1"/>
          </p:cNvCxnSpPr>
          <p:nvPr/>
        </p:nvCxnSpPr>
        <p:spPr>
          <a:xfrm>
            <a:off x="6417076" y="896645"/>
            <a:ext cx="2538738" cy="164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xmlns="" id="{7D66DA61-6A79-436B-9336-A3EEF706D917}"/>
              </a:ext>
            </a:extLst>
          </p:cNvPr>
          <p:cNvCxnSpPr>
            <a:endCxn id="35" idx="1"/>
          </p:cNvCxnSpPr>
          <p:nvPr/>
        </p:nvCxnSpPr>
        <p:spPr>
          <a:xfrm>
            <a:off x="6407552" y="1069759"/>
            <a:ext cx="2548262" cy="1471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xmlns="" id="{DAD64DCE-CBE2-4B11-8E1C-85792A27895A}"/>
              </a:ext>
            </a:extLst>
          </p:cNvPr>
          <p:cNvCxnSpPr>
            <a:endCxn id="35" idx="1"/>
          </p:cNvCxnSpPr>
          <p:nvPr/>
        </p:nvCxnSpPr>
        <p:spPr>
          <a:xfrm>
            <a:off x="6366816" y="1268399"/>
            <a:ext cx="2588998" cy="127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xmlns="" id="{00992366-58E6-4711-83B0-4CFC21FD790A}"/>
              </a:ext>
            </a:extLst>
          </p:cNvPr>
          <p:cNvCxnSpPr>
            <a:stCxn id="35" idx="1"/>
          </p:cNvCxnSpPr>
          <p:nvPr/>
        </p:nvCxnSpPr>
        <p:spPr>
          <a:xfrm flipH="1">
            <a:off x="6407552" y="2540956"/>
            <a:ext cx="2548262" cy="168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xmlns="" id="{55DBFE7B-B86D-4AAD-A393-F6E5ACD804E2}"/>
              </a:ext>
            </a:extLst>
          </p:cNvPr>
          <p:cNvCxnSpPr>
            <a:stCxn id="35" idx="1"/>
          </p:cNvCxnSpPr>
          <p:nvPr/>
        </p:nvCxnSpPr>
        <p:spPr>
          <a:xfrm flipH="1">
            <a:off x="6417076" y="2540956"/>
            <a:ext cx="2538738" cy="14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>
            <a:extLst>
              <a:ext uri="{FF2B5EF4-FFF2-40B4-BE49-F238E27FC236}">
                <a16:creationId xmlns:a16="http://schemas.microsoft.com/office/drawing/2014/main" xmlns="" id="{D1CE902A-0172-45E5-8681-C66B57175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563" y="471904"/>
            <a:ext cx="523875" cy="371475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xmlns="" id="{21D702A9-D781-4278-81AF-058DBE899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376" y="2602078"/>
            <a:ext cx="523875" cy="371475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xmlns="" id="{19DDA66C-9FDF-48B7-BA55-82455D6769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961" y="2307771"/>
            <a:ext cx="604351" cy="693225"/>
          </a:xfrm>
          <a:prstGeom prst="rect">
            <a:avLst/>
          </a:prstGeom>
        </p:spPr>
      </p:pic>
      <p:sp>
        <p:nvSpPr>
          <p:cNvPr id="80" name="Ellipse 79">
            <a:extLst>
              <a:ext uri="{FF2B5EF4-FFF2-40B4-BE49-F238E27FC236}">
                <a16:creationId xmlns:a16="http://schemas.microsoft.com/office/drawing/2014/main" xmlns="" id="{608EAABE-C467-43F4-A598-844AA43C32C1}"/>
              </a:ext>
            </a:extLst>
          </p:cNvPr>
          <p:cNvSpPr/>
          <p:nvPr/>
        </p:nvSpPr>
        <p:spPr>
          <a:xfrm>
            <a:off x="380275" y="1781127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96F6A4F9-2D35-4D12-851C-A68C8BB7E33D}"/>
              </a:ext>
            </a:extLst>
          </p:cNvPr>
          <p:cNvSpPr/>
          <p:nvPr/>
        </p:nvSpPr>
        <p:spPr>
          <a:xfrm>
            <a:off x="662559" y="2253861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xmlns="" id="{AD6D8EE3-3D66-4A00-ACD2-DF22BEAACCC2}"/>
              </a:ext>
            </a:extLst>
          </p:cNvPr>
          <p:cNvSpPr/>
          <p:nvPr/>
        </p:nvSpPr>
        <p:spPr>
          <a:xfrm>
            <a:off x="1044298" y="1344643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xmlns="" id="{F70EBCF0-E239-4D91-B82C-F46276B69B3B}"/>
              </a:ext>
            </a:extLst>
          </p:cNvPr>
          <p:cNvSpPr/>
          <p:nvPr/>
        </p:nvSpPr>
        <p:spPr>
          <a:xfrm>
            <a:off x="1081289" y="2431414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3234183B-9BA8-4BE9-AF4E-1663006D7A64}"/>
              </a:ext>
            </a:extLst>
          </p:cNvPr>
          <p:cNvSpPr/>
          <p:nvPr/>
        </p:nvSpPr>
        <p:spPr>
          <a:xfrm>
            <a:off x="662559" y="288935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xmlns="" id="{FD56137E-BBCA-48E3-A17A-FF3BC78301D1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 flipH="1">
            <a:off x="354800" y="2136232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xmlns="" id="{ADB7B298-55AE-4B1C-B60D-27C6AC3B400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571145" y="2136232"/>
            <a:ext cx="282284" cy="11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xmlns="" id="{85460B80-41B7-42D5-AE5C-597305EFE736}"/>
              </a:ext>
            </a:extLst>
          </p:cNvPr>
          <p:cNvCxnSpPr>
            <a:stCxn id="82" idx="3"/>
            <a:endCxn id="81" idx="7"/>
          </p:cNvCxnSpPr>
          <p:nvPr/>
        </p:nvCxnSpPr>
        <p:spPr>
          <a:xfrm flipH="1">
            <a:off x="988394" y="1647744"/>
            <a:ext cx="111808" cy="65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xmlns="" id="{5C895171-C84D-4C1F-8855-D78015E0595F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235168" y="1699748"/>
            <a:ext cx="36991" cy="7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xmlns="" id="{EC470865-CFAC-40F4-815E-2CFF766A1F8E}"/>
              </a:ext>
            </a:extLst>
          </p:cNvPr>
          <p:cNvCxnSpPr>
            <a:stCxn id="84" idx="1"/>
            <a:endCxn id="81" idx="4"/>
          </p:cNvCxnSpPr>
          <p:nvPr/>
        </p:nvCxnSpPr>
        <p:spPr>
          <a:xfrm flipV="1">
            <a:off x="718463" y="2608966"/>
            <a:ext cx="134966" cy="33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xmlns="" id="{BE0C979E-71F7-440E-BECB-7F231E7B08C7}"/>
              </a:ext>
            </a:extLst>
          </p:cNvPr>
          <p:cNvCxnSpPr>
            <a:stCxn id="85" idx="5"/>
            <a:endCxn id="84" idx="2"/>
          </p:cNvCxnSpPr>
          <p:nvPr/>
        </p:nvCxnSpPr>
        <p:spPr>
          <a:xfrm>
            <a:off x="489765" y="3019341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orme libre 66"/>
          <p:cNvSpPr/>
          <p:nvPr/>
        </p:nvSpPr>
        <p:spPr>
          <a:xfrm>
            <a:off x="1392071" y="1269242"/>
            <a:ext cx="2101756" cy="218364"/>
          </a:xfrm>
          <a:custGeom>
            <a:avLst/>
            <a:gdLst>
              <a:gd name="connsiteX0" fmla="*/ 0 w 2101756"/>
              <a:gd name="connsiteY0" fmla="*/ 218364 h 218364"/>
              <a:gd name="connsiteX1" fmla="*/ 2101756 w 2101756"/>
              <a:gd name="connsiteY1" fmla="*/ 0 h 2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1756" h="218364">
                <a:moveTo>
                  <a:pt x="0" y="218364"/>
                </a:moveTo>
                <a:lnTo>
                  <a:pt x="210175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70"/>
          <p:cNvSpPr/>
          <p:nvPr/>
        </p:nvSpPr>
        <p:spPr>
          <a:xfrm>
            <a:off x="1378423" y="2661314"/>
            <a:ext cx="2699983" cy="566382"/>
          </a:xfrm>
          <a:custGeom>
            <a:avLst/>
            <a:gdLst>
              <a:gd name="connsiteX0" fmla="*/ 0 w 2699983"/>
              <a:gd name="connsiteY0" fmla="*/ 0 h 566382"/>
              <a:gd name="connsiteX1" fmla="*/ 2320120 w 2699983"/>
              <a:gd name="connsiteY1" fmla="*/ 504967 h 566382"/>
              <a:gd name="connsiteX2" fmla="*/ 2279176 w 2699983"/>
              <a:gd name="connsiteY2" fmla="*/ 368490 h 5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983" h="566382">
                <a:moveTo>
                  <a:pt x="0" y="0"/>
                </a:moveTo>
                <a:cubicBezTo>
                  <a:pt x="970128" y="221776"/>
                  <a:pt x="1940257" y="443552"/>
                  <a:pt x="2320120" y="504967"/>
                </a:cubicBezTo>
                <a:cubicBezTo>
                  <a:pt x="2699983" y="566382"/>
                  <a:pt x="2270078" y="363941"/>
                  <a:pt x="2279176" y="3684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xmlns="" id="{19DDA66C-9FDF-48B7-BA55-82455D6769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5590" y="5624286"/>
            <a:ext cx="604351" cy="693225"/>
          </a:xfrm>
          <a:prstGeom prst="rect">
            <a:avLst/>
          </a:prstGeom>
        </p:spPr>
      </p:pic>
      <p:cxnSp>
        <p:nvCxnSpPr>
          <p:cNvPr id="104" name="Connecteur droit avec flèche 103"/>
          <p:cNvCxnSpPr>
            <a:stCxn id="50" idx="6"/>
            <a:endCxn id="79" idx="1"/>
          </p:cNvCxnSpPr>
          <p:nvPr/>
        </p:nvCxnSpPr>
        <p:spPr>
          <a:xfrm>
            <a:off x="9936243" y="2520979"/>
            <a:ext cx="1122718" cy="133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xmlns="" id="{F98646FF-B578-46DB-AEB1-9EEBD6B9D7A8}"/>
              </a:ext>
            </a:extLst>
          </p:cNvPr>
          <p:cNvSpPr/>
          <p:nvPr/>
        </p:nvSpPr>
        <p:spPr>
          <a:xfrm>
            <a:off x="3367314" y="6273271"/>
            <a:ext cx="1538515" cy="584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j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xmlns="" id="{F98646FF-B578-46DB-AEB1-9EEBD6B9D7A8}"/>
              </a:ext>
            </a:extLst>
          </p:cNvPr>
          <p:cNvSpPr/>
          <p:nvPr/>
        </p:nvSpPr>
        <p:spPr>
          <a:xfrm>
            <a:off x="3374571" y="5416928"/>
            <a:ext cx="1538515" cy="584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</a:t>
            </a:r>
            <a:r>
              <a:rPr lang="fr-FR" dirty="0" smtClean="0"/>
              <a:t>i</a:t>
            </a:r>
            <a:endParaRPr lang="fr-FR" dirty="0"/>
          </a:p>
        </p:txBody>
      </p:sp>
      <p:cxnSp>
        <p:nvCxnSpPr>
          <p:cNvPr id="108" name="Connecteur droit avec flèche 107"/>
          <p:cNvCxnSpPr>
            <a:stCxn id="83" idx="5"/>
            <a:endCxn id="105" idx="2"/>
          </p:cNvCxnSpPr>
          <p:nvPr/>
        </p:nvCxnSpPr>
        <p:spPr>
          <a:xfrm rot="16200000" flipH="1">
            <a:off x="471659" y="3669980"/>
            <a:ext cx="3831121" cy="196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82" idx="5"/>
            <a:endCxn id="106" idx="1"/>
          </p:cNvCxnSpPr>
          <p:nvPr/>
        </p:nvCxnSpPr>
        <p:spPr>
          <a:xfrm rot="16200000" flipH="1">
            <a:off x="557599" y="2460278"/>
            <a:ext cx="3854816" cy="2229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èche vers le bas 112"/>
          <p:cNvSpPr/>
          <p:nvPr/>
        </p:nvSpPr>
        <p:spPr>
          <a:xfrm rot="20579187">
            <a:off x="6778174" y="4325256"/>
            <a:ext cx="484632" cy="1059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5239656" y="5457373"/>
            <a:ext cx="2888343" cy="1074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xmlns="" id="{679FAFB3-78D1-44C1-B140-75E4BB9A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700" y="5676721"/>
            <a:ext cx="295275" cy="390525"/>
          </a:xfrm>
          <a:prstGeom prst="rect">
            <a:avLst/>
          </a:prstGeom>
        </p:spPr>
      </p:pic>
      <p:cxnSp>
        <p:nvCxnSpPr>
          <p:cNvPr id="120" name="Connecteur droit avec flèche 119"/>
          <p:cNvCxnSpPr>
            <a:stCxn id="114" idx="3"/>
            <a:endCxn id="116" idx="1"/>
          </p:cNvCxnSpPr>
          <p:nvPr/>
        </p:nvCxnSpPr>
        <p:spPr>
          <a:xfrm flipV="1">
            <a:off x="8127999" y="5871984"/>
            <a:ext cx="965701" cy="12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122">
            <a:extLst>
              <a:ext uri="{FF2B5EF4-FFF2-40B4-BE49-F238E27FC236}">
                <a16:creationId xmlns:a16="http://schemas.microsoft.com/office/drawing/2014/main" xmlns="" id="{A29310CC-D2A6-4022-99EE-AF19D6E52FDF}"/>
              </a:ext>
            </a:extLst>
          </p:cNvPr>
          <p:cNvSpPr/>
          <p:nvPr/>
        </p:nvSpPr>
        <p:spPr>
          <a:xfrm>
            <a:off x="9672238" y="5671261"/>
            <a:ext cx="372862" cy="3905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xmlns="" id="{941ED5B6-F8A5-491D-86A7-16D63705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237" y="5746488"/>
            <a:ext cx="298863" cy="253752"/>
          </a:xfrm>
          <a:prstGeom prst="rect">
            <a:avLst/>
          </a:prstGeom>
        </p:spPr>
      </p:pic>
      <p:cxnSp>
        <p:nvCxnSpPr>
          <p:cNvPr id="132" name="Connecteur droit avec flèche 131"/>
          <p:cNvCxnSpPr>
            <a:stCxn id="116" idx="3"/>
            <a:endCxn id="123" idx="2"/>
          </p:cNvCxnSpPr>
          <p:nvPr/>
        </p:nvCxnSpPr>
        <p:spPr>
          <a:xfrm flipV="1">
            <a:off x="9388975" y="5866522"/>
            <a:ext cx="283263" cy="5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24" idx="3"/>
            <a:endCxn id="100" idx="1"/>
          </p:cNvCxnSpPr>
          <p:nvPr/>
        </p:nvCxnSpPr>
        <p:spPr>
          <a:xfrm>
            <a:off x="10008100" y="5873364"/>
            <a:ext cx="927490" cy="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501007" y="4644572"/>
            <a:ext cx="56705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Multi-</a:t>
            </a:r>
            <a:r>
              <a:rPr lang="fr-FR" sz="2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head</a:t>
            </a:r>
            <a:r>
              <a:rPr lang="fr-FR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attention</a:t>
            </a:r>
            <a:endParaRPr lang="fr-FR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113620" y="1893279"/>
            <a:ext cx="12055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Leaky</a:t>
            </a:r>
            <a:r>
              <a:rPr lang="fr-FR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Relu</a:t>
            </a:r>
            <a:endParaRPr lang="fr-FR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8955316" y="2351315"/>
            <a:ext cx="24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44" name="ZoneTexte 143"/>
          <p:cNvSpPr txBox="1"/>
          <p:nvPr/>
        </p:nvSpPr>
        <p:spPr>
          <a:xfrm>
            <a:off x="9078688" y="5682344"/>
            <a:ext cx="24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3558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à coins arrondis 66"/>
          <p:cNvSpPr/>
          <p:nvPr/>
        </p:nvSpPr>
        <p:spPr>
          <a:xfrm>
            <a:off x="1886857" y="3751943"/>
            <a:ext cx="7576457" cy="31060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à coins arrondis 64"/>
          <p:cNvSpPr/>
          <p:nvPr/>
        </p:nvSpPr>
        <p:spPr>
          <a:xfrm>
            <a:off x="1850570" y="1124858"/>
            <a:ext cx="7576457" cy="31060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1828800" y="0"/>
            <a:ext cx="7576457" cy="31060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19DDA66C-9FDF-48B7-BA55-82455D67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32" y="449943"/>
            <a:ext cx="604351" cy="693225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72A59D36-EC07-4355-9B33-E4EAE8458105}"/>
              </a:ext>
            </a:extLst>
          </p:cNvPr>
          <p:cNvSpPr/>
          <p:nvPr/>
        </p:nvSpPr>
        <p:spPr>
          <a:xfrm>
            <a:off x="757882" y="713174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648DD750-D69B-4F86-B532-D5371047BA4C}"/>
              </a:ext>
            </a:extLst>
          </p:cNvPr>
          <p:cNvSpPr/>
          <p:nvPr/>
        </p:nvSpPr>
        <p:spPr>
          <a:xfrm>
            <a:off x="1040166" y="1185908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F6B6DEF2-64E7-413D-B337-171734DF2BD8}"/>
              </a:ext>
            </a:extLst>
          </p:cNvPr>
          <p:cNvSpPr/>
          <p:nvPr/>
        </p:nvSpPr>
        <p:spPr>
          <a:xfrm>
            <a:off x="1421905" y="27669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8F5810D-F857-4004-AD3E-65083905ABC1}"/>
              </a:ext>
            </a:extLst>
          </p:cNvPr>
          <p:cNvSpPr/>
          <p:nvPr/>
        </p:nvSpPr>
        <p:spPr>
          <a:xfrm>
            <a:off x="1487925" y="1523118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B93BECB5-D86E-469C-A1CD-13F8BA9C2A37}"/>
              </a:ext>
            </a:extLst>
          </p:cNvPr>
          <p:cNvSpPr/>
          <p:nvPr/>
        </p:nvSpPr>
        <p:spPr>
          <a:xfrm>
            <a:off x="1040166" y="182140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F5DD27E5-4309-4312-8D2A-E37761AD557F}"/>
              </a:ext>
            </a:extLst>
          </p:cNvPr>
          <p:cNvSpPr/>
          <p:nvPr/>
        </p:nvSpPr>
        <p:spPr>
          <a:xfrm>
            <a:off x="541537" y="1648287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7E5A6D2C-DD03-4883-B4A1-AC9BCF1A07BA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732407" y="1068279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EA79C464-903F-4C86-99E0-497A83433CD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948752" y="1068279"/>
            <a:ext cx="282284" cy="11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613BE80A-83E7-4020-A442-B71061A5C575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1366001" y="579791"/>
            <a:ext cx="111808" cy="65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836E08AA-2372-431E-B1C1-49C070573AA9}"/>
              </a:ext>
            </a:extLst>
          </p:cNvPr>
          <p:cNvCxnSpPr>
            <a:stCxn id="6" idx="4"/>
            <a:endCxn id="7" idx="0"/>
          </p:cNvCxnSpPr>
          <p:nvPr/>
        </p:nvCxnSpPr>
        <p:spPr>
          <a:xfrm rot="16200000" flipH="1">
            <a:off x="1200124" y="1044446"/>
            <a:ext cx="891323" cy="6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1A9D509D-AB91-48A7-B9E5-A12097C781E6}"/>
              </a:ext>
            </a:extLst>
          </p:cNvPr>
          <p:cNvCxnSpPr>
            <a:stCxn id="8" idx="1"/>
            <a:endCxn id="5" idx="4"/>
          </p:cNvCxnSpPr>
          <p:nvPr/>
        </p:nvCxnSpPr>
        <p:spPr>
          <a:xfrm flipV="1">
            <a:off x="1096070" y="1541013"/>
            <a:ext cx="134966" cy="33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492423D1-3B86-4CE1-8D14-C3B7AA17C700}"/>
              </a:ext>
            </a:extLst>
          </p:cNvPr>
          <p:cNvCxnSpPr>
            <a:stCxn id="9" idx="5"/>
            <a:endCxn id="8" idx="2"/>
          </p:cNvCxnSpPr>
          <p:nvPr/>
        </p:nvCxnSpPr>
        <p:spPr>
          <a:xfrm>
            <a:off x="867372" y="1951388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72A59D36-EC07-4355-9B33-E4EAE8458105}"/>
              </a:ext>
            </a:extLst>
          </p:cNvPr>
          <p:cNvSpPr/>
          <p:nvPr/>
        </p:nvSpPr>
        <p:spPr>
          <a:xfrm>
            <a:off x="2419769" y="633346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xmlns="" id="{648DD750-D69B-4F86-B532-D5371047BA4C}"/>
              </a:ext>
            </a:extLst>
          </p:cNvPr>
          <p:cNvSpPr/>
          <p:nvPr/>
        </p:nvSpPr>
        <p:spPr>
          <a:xfrm>
            <a:off x="2702053" y="1106080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F6B6DEF2-64E7-413D-B337-171734DF2BD8}"/>
              </a:ext>
            </a:extLst>
          </p:cNvPr>
          <p:cNvSpPr/>
          <p:nvPr/>
        </p:nvSpPr>
        <p:spPr>
          <a:xfrm>
            <a:off x="3083792" y="196862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B93BECB5-D86E-469C-A1CD-13F8BA9C2A37}"/>
              </a:ext>
            </a:extLst>
          </p:cNvPr>
          <p:cNvSpPr/>
          <p:nvPr/>
        </p:nvSpPr>
        <p:spPr>
          <a:xfrm>
            <a:off x="2702053" y="1741572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xmlns="" id="{EA79C464-903F-4C86-99E0-497A83433CD0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2610639" y="988451"/>
            <a:ext cx="282284" cy="11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xmlns="" id="{613BE80A-83E7-4020-A442-B71061A5C575}"/>
              </a:ext>
            </a:extLst>
          </p:cNvPr>
          <p:cNvCxnSpPr>
            <a:stCxn id="23" idx="3"/>
            <a:endCxn id="21" idx="7"/>
          </p:cNvCxnSpPr>
          <p:nvPr/>
        </p:nvCxnSpPr>
        <p:spPr>
          <a:xfrm flipH="1">
            <a:off x="3027888" y="499963"/>
            <a:ext cx="111808" cy="65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xmlns="" id="{1A9D509D-AB91-48A7-B9E5-A12097C781E6}"/>
              </a:ext>
            </a:extLst>
          </p:cNvPr>
          <p:cNvCxnSpPr>
            <a:stCxn id="24" idx="1"/>
            <a:endCxn id="21" idx="4"/>
          </p:cNvCxnSpPr>
          <p:nvPr/>
        </p:nvCxnSpPr>
        <p:spPr>
          <a:xfrm flipV="1">
            <a:off x="2757957" y="1461185"/>
            <a:ext cx="134966" cy="33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6"/>
            <a:endCxn id="21" idx="2"/>
          </p:cNvCxnSpPr>
          <p:nvPr/>
        </p:nvCxnSpPr>
        <p:spPr>
          <a:xfrm flipV="1">
            <a:off x="1421905" y="1283633"/>
            <a:ext cx="1280148" cy="7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 31"/>
          <p:cNvSpPr/>
          <p:nvPr/>
        </p:nvSpPr>
        <p:spPr>
          <a:xfrm>
            <a:off x="2264229" y="72571"/>
            <a:ext cx="1567542" cy="2244269"/>
          </a:xfrm>
          <a:custGeom>
            <a:avLst/>
            <a:gdLst>
              <a:gd name="connsiteX0" fmla="*/ 1233714 w 1567542"/>
              <a:gd name="connsiteY0" fmla="*/ 754743 h 2244269"/>
              <a:gd name="connsiteX1" fmla="*/ 1291771 w 1567542"/>
              <a:gd name="connsiteY1" fmla="*/ 711200 h 2244269"/>
              <a:gd name="connsiteX2" fmla="*/ 1349828 w 1567542"/>
              <a:gd name="connsiteY2" fmla="*/ 696686 h 2244269"/>
              <a:gd name="connsiteX3" fmla="*/ 1422400 w 1567542"/>
              <a:gd name="connsiteY3" fmla="*/ 667658 h 2244269"/>
              <a:gd name="connsiteX4" fmla="*/ 1465942 w 1567542"/>
              <a:gd name="connsiteY4" fmla="*/ 624115 h 2244269"/>
              <a:gd name="connsiteX5" fmla="*/ 1494971 w 1567542"/>
              <a:gd name="connsiteY5" fmla="*/ 580572 h 2244269"/>
              <a:gd name="connsiteX6" fmla="*/ 1553028 w 1567542"/>
              <a:gd name="connsiteY6" fmla="*/ 566058 h 2244269"/>
              <a:gd name="connsiteX7" fmla="*/ 1567542 w 1567542"/>
              <a:gd name="connsiteY7" fmla="*/ 522515 h 2244269"/>
              <a:gd name="connsiteX8" fmla="*/ 1538514 w 1567542"/>
              <a:gd name="connsiteY8" fmla="*/ 406400 h 2244269"/>
              <a:gd name="connsiteX9" fmla="*/ 1509485 w 1567542"/>
              <a:gd name="connsiteY9" fmla="*/ 304800 h 2244269"/>
              <a:gd name="connsiteX10" fmla="*/ 1378857 w 1567542"/>
              <a:gd name="connsiteY10" fmla="*/ 203200 h 2244269"/>
              <a:gd name="connsiteX11" fmla="*/ 1335314 w 1567542"/>
              <a:gd name="connsiteY11" fmla="*/ 159658 h 2244269"/>
              <a:gd name="connsiteX12" fmla="*/ 1248228 w 1567542"/>
              <a:gd name="connsiteY12" fmla="*/ 101600 h 2244269"/>
              <a:gd name="connsiteX13" fmla="*/ 1161142 w 1567542"/>
              <a:gd name="connsiteY13" fmla="*/ 29029 h 2244269"/>
              <a:gd name="connsiteX14" fmla="*/ 1074057 w 1567542"/>
              <a:gd name="connsiteY14" fmla="*/ 0 h 2244269"/>
              <a:gd name="connsiteX15" fmla="*/ 798285 w 1567542"/>
              <a:gd name="connsiteY15" fmla="*/ 14515 h 2244269"/>
              <a:gd name="connsiteX16" fmla="*/ 754742 w 1567542"/>
              <a:gd name="connsiteY16" fmla="*/ 29029 h 2244269"/>
              <a:gd name="connsiteX17" fmla="*/ 667657 w 1567542"/>
              <a:gd name="connsiteY17" fmla="*/ 87086 h 2244269"/>
              <a:gd name="connsiteX18" fmla="*/ 609600 w 1567542"/>
              <a:gd name="connsiteY18" fmla="*/ 116115 h 2244269"/>
              <a:gd name="connsiteX19" fmla="*/ 566057 w 1567542"/>
              <a:gd name="connsiteY19" fmla="*/ 145143 h 2244269"/>
              <a:gd name="connsiteX20" fmla="*/ 522514 w 1567542"/>
              <a:gd name="connsiteY20" fmla="*/ 159658 h 2244269"/>
              <a:gd name="connsiteX21" fmla="*/ 464457 w 1567542"/>
              <a:gd name="connsiteY21" fmla="*/ 188686 h 2244269"/>
              <a:gd name="connsiteX22" fmla="*/ 391885 w 1567542"/>
              <a:gd name="connsiteY22" fmla="*/ 217715 h 2244269"/>
              <a:gd name="connsiteX23" fmla="*/ 348342 w 1567542"/>
              <a:gd name="connsiteY23" fmla="*/ 246743 h 2244269"/>
              <a:gd name="connsiteX24" fmla="*/ 246742 w 1567542"/>
              <a:gd name="connsiteY24" fmla="*/ 275772 h 2244269"/>
              <a:gd name="connsiteX25" fmla="*/ 203200 w 1567542"/>
              <a:gd name="connsiteY25" fmla="*/ 304800 h 2244269"/>
              <a:gd name="connsiteX26" fmla="*/ 101600 w 1567542"/>
              <a:gd name="connsiteY26" fmla="*/ 333829 h 2244269"/>
              <a:gd name="connsiteX27" fmla="*/ 29028 w 1567542"/>
              <a:gd name="connsiteY27" fmla="*/ 406400 h 2244269"/>
              <a:gd name="connsiteX28" fmla="*/ 0 w 1567542"/>
              <a:gd name="connsiteY28" fmla="*/ 449943 h 2244269"/>
              <a:gd name="connsiteX29" fmla="*/ 43542 w 1567542"/>
              <a:gd name="connsiteY29" fmla="*/ 885372 h 2244269"/>
              <a:gd name="connsiteX30" fmla="*/ 58057 w 1567542"/>
              <a:gd name="connsiteY30" fmla="*/ 1146629 h 2244269"/>
              <a:gd name="connsiteX31" fmla="*/ 72571 w 1567542"/>
              <a:gd name="connsiteY31" fmla="*/ 1190172 h 2244269"/>
              <a:gd name="connsiteX32" fmla="*/ 116114 w 1567542"/>
              <a:gd name="connsiteY32" fmla="*/ 1233715 h 2244269"/>
              <a:gd name="connsiteX33" fmla="*/ 145142 w 1567542"/>
              <a:gd name="connsiteY33" fmla="*/ 1509486 h 2244269"/>
              <a:gd name="connsiteX34" fmla="*/ 159657 w 1567542"/>
              <a:gd name="connsiteY34" fmla="*/ 1596572 h 2244269"/>
              <a:gd name="connsiteX35" fmla="*/ 188685 w 1567542"/>
              <a:gd name="connsiteY35" fmla="*/ 1683658 h 2244269"/>
              <a:gd name="connsiteX36" fmla="*/ 203200 w 1567542"/>
              <a:gd name="connsiteY36" fmla="*/ 1843315 h 2244269"/>
              <a:gd name="connsiteX37" fmla="*/ 217714 w 1567542"/>
              <a:gd name="connsiteY37" fmla="*/ 1886858 h 2244269"/>
              <a:gd name="connsiteX38" fmla="*/ 232228 w 1567542"/>
              <a:gd name="connsiteY38" fmla="*/ 1959429 h 2244269"/>
              <a:gd name="connsiteX39" fmla="*/ 290285 w 1567542"/>
              <a:gd name="connsiteY39" fmla="*/ 2061029 h 2244269"/>
              <a:gd name="connsiteX40" fmla="*/ 348342 w 1567542"/>
              <a:gd name="connsiteY40" fmla="*/ 2162629 h 2244269"/>
              <a:gd name="connsiteX41" fmla="*/ 391885 w 1567542"/>
              <a:gd name="connsiteY41" fmla="*/ 2191658 h 2244269"/>
              <a:gd name="connsiteX42" fmla="*/ 420914 w 1567542"/>
              <a:gd name="connsiteY42" fmla="*/ 2235200 h 2244269"/>
              <a:gd name="connsiteX43" fmla="*/ 566057 w 1567542"/>
              <a:gd name="connsiteY43" fmla="*/ 2177143 h 2244269"/>
              <a:gd name="connsiteX44" fmla="*/ 609600 w 1567542"/>
              <a:gd name="connsiteY44" fmla="*/ 2162629 h 2244269"/>
              <a:gd name="connsiteX45" fmla="*/ 696685 w 1567542"/>
              <a:gd name="connsiteY45" fmla="*/ 2090058 h 2244269"/>
              <a:gd name="connsiteX46" fmla="*/ 783771 w 1567542"/>
              <a:gd name="connsiteY46" fmla="*/ 1959429 h 2244269"/>
              <a:gd name="connsiteX47" fmla="*/ 827314 w 1567542"/>
              <a:gd name="connsiteY47" fmla="*/ 1901372 h 2244269"/>
              <a:gd name="connsiteX48" fmla="*/ 885371 w 1567542"/>
              <a:gd name="connsiteY48" fmla="*/ 1814286 h 2244269"/>
              <a:gd name="connsiteX49" fmla="*/ 914400 w 1567542"/>
              <a:gd name="connsiteY49" fmla="*/ 1770743 h 2244269"/>
              <a:gd name="connsiteX50" fmla="*/ 928914 w 1567542"/>
              <a:gd name="connsiteY50" fmla="*/ 1698172 h 2244269"/>
              <a:gd name="connsiteX51" fmla="*/ 957942 w 1567542"/>
              <a:gd name="connsiteY51" fmla="*/ 1611086 h 2244269"/>
              <a:gd name="connsiteX52" fmla="*/ 972457 w 1567542"/>
              <a:gd name="connsiteY52" fmla="*/ 1567543 h 2244269"/>
              <a:gd name="connsiteX53" fmla="*/ 986971 w 1567542"/>
              <a:gd name="connsiteY53" fmla="*/ 1509486 h 2244269"/>
              <a:gd name="connsiteX54" fmla="*/ 1016000 w 1567542"/>
              <a:gd name="connsiteY54" fmla="*/ 1422400 h 2244269"/>
              <a:gd name="connsiteX55" fmla="*/ 1030514 w 1567542"/>
              <a:gd name="connsiteY55" fmla="*/ 1378858 h 2244269"/>
              <a:gd name="connsiteX56" fmla="*/ 1103085 w 1567542"/>
              <a:gd name="connsiteY56" fmla="*/ 1161143 h 2244269"/>
              <a:gd name="connsiteX57" fmla="*/ 1146628 w 1567542"/>
              <a:gd name="connsiteY57" fmla="*/ 1030515 h 2244269"/>
              <a:gd name="connsiteX58" fmla="*/ 1161142 w 1567542"/>
              <a:gd name="connsiteY58" fmla="*/ 986972 h 2244269"/>
              <a:gd name="connsiteX59" fmla="*/ 1219200 w 1567542"/>
              <a:gd name="connsiteY59" fmla="*/ 899886 h 2244269"/>
              <a:gd name="connsiteX60" fmla="*/ 1248228 w 1567542"/>
              <a:gd name="connsiteY60" fmla="*/ 783772 h 2244269"/>
              <a:gd name="connsiteX61" fmla="*/ 1306285 w 1567542"/>
              <a:gd name="connsiteY61" fmla="*/ 696686 h 224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67542" h="2244269">
                <a:moveTo>
                  <a:pt x="1233714" y="754743"/>
                </a:moveTo>
                <a:cubicBezTo>
                  <a:pt x="1253066" y="740229"/>
                  <a:pt x="1270134" y="722018"/>
                  <a:pt x="1291771" y="711200"/>
                </a:cubicBezTo>
                <a:cubicBezTo>
                  <a:pt x="1309613" y="702279"/>
                  <a:pt x="1330904" y="702994"/>
                  <a:pt x="1349828" y="696686"/>
                </a:cubicBezTo>
                <a:cubicBezTo>
                  <a:pt x="1374545" y="688447"/>
                  <a:pt x="1398209" y="677334"/>
                  <a:pt x="1422400" y="667658"/>
                </a:cubicBezTo>
                <a:cubicBezTo>
                  <a:pt x="1436914" y="653144"/>
                  <a:pt x="1452802" y="639884"/>
                  <a:pt x="1465942" y="624115"/>
                </a:cubicBezTo>
                <a:cubicBezTo>
                  <a:pt x="1477109" y="610714"/>
                  <a:pt x="1480457" y="590248"/>
                  <a:pt x="1494971" y="580572"/>
                </a:cubicBezTo>
                <a:cubicBezTo>
                  <a:pt x="1511569" y="569507"/>
                  <a:pt x="1533676" y="570896"/>
                  <a:pt x="1553028" y="566058"/>
                </a:cubicBezTo>
                <a:cubicBezTo>
                  <a:pt x="1557866" y="551544"/>
                  <a:pt x="1567542" y="537814"/>
                  <a:pt x="1567542" y="522515"/>
                </a:cubicBezTo>
                <a:cubicBezTo>
                  <a:pt x="1567542" y="478251"/>
                  <a:pt x="1549967" y="446487"/>
                  <a:pt x="1538514" y="406400"/>
                </a:cubicBezTo>
                <a:cubicBezTo>
                  <a:pt x="1536094" y="397928"/>
                  <a:pt x="1518187" y="317853"/>
                  <a:pt x="1509485" y="304800"/>
                </a:cubicBezTo>
                <a:cubicBezTo>
                  <a:pt x="1468633" y="243523"/>
                  <a:pt x="1436516" y="260858"/>
                  <a:pt x="1378857" y="203200"/>
                </a:cubicBezTo>
                <a:cubicBezTo>
                  <a:pt x="1364343" y="188686"/>
                  <a:pt x="1351516" y="172260"/>
                  <a:pt x="1335314" y="159658"/>
                </a:cubicBezTo>
                <a:cubicBezTo>
                  <a:pt x="1307775" y="138239"/>
                  <a:pt x="1272898" y="126269"/>
                  <a:pt x="1248228" y="101600"/>
                </a:cubicBezTo>
                <a:cubicBezTo>
                  <a:pt x="1220884" y="74257"/>
                  <a:pt x="1197514" y="45195"/>
                  <a:pt x="1161142" y="29029"/>
                </a:cubicBezTo>
                <a:cubicBezTo>
                  <a:pt x="1133181" y="16602"/>
                  <a:pt x="1074057" y="0"/>
                  <a:pt x="1074057" y="0"/>
                </a:cubicBezTo>
                <a:cubicBezTo>
                  <a:pt x="982133" y="4838"/>
                  <a:pt x="889958" y="6181"/>
                  <a:pt x="798285" y="14515"/>
                </a:cubicBezTo>
                <a:cubicBezTo>
                  <a:pt x="783048" y="15900"/>
                  <a:pt x="768116" y="21599"/>
                  <a:pt x="754742" y="29029"/>
                </a:cubicBezTo>
                <a:cubicBezTo>
                  <a:pt x="724245" y="45972"/>
                  <a:pt x="698861" y="71483"/>
                  <a:pt x="667657" y="87086"/>
                </a:cubicBezTo>
                <a:cubicBezTo>
                  <a:pt x="648305" y="96762"/>
                  <a:pt x="628386" y="105380"/>
                  <a:pt x="609600" y="116115"/>
                </a:cubicBezTo>
                <a:cubicBezTo>
                  <a:pt x="594454" y="124770"/>
                  <a:pt x="581659" y="137342"/>
                  <a:pt x="566057" y="145143"/>
                </a:cubicBezTo>
                <a:cubicBezTo>
                  <a:pt x="552373" y="151985"/>
                  <a:pt x="536576" y="153631"/>
                  <a:pt x="522514" y="159658"/>
                </a:cubicBezTo>
                <a:cubicBezTo>
                  <a:pt x="502627" y="168181"/>
                  <a:pt x="484229" y="179899"/>
                  <a:pt x="464457" y="188686"/>
                </a:cubicBezTo>
                <a:cubicBezTo>
                  <a:pt x="440648" y="199268"/>
                  <a:pt x="415189" y="206063"/>
                  <a:pt x="391885" y="217715"/>
                </a:cubicBezTo>
                <a:cubicBezTo>
                  <a:pt x="376283" y="225516"/>
                  <a:pt x="363944" y="238942"/>
                  <a:pt x="348342" y="246743"/>
                </a:cubicBezTo>
                <a:cubicBezTo>
                  <a:pt x="327513" y="257158"/>
                  <a:pt x="265352" y="271120"/>
                  <a:pt x="246742" y="275772"/>
                </a:cubicBezTo>
                <a:cubicBezTo>
                  <a:pt x="232228" y="285448"/>
                  <a:pt x="218802" y="296999"/>
                  <a:pt x="203200" y="304800"/>
                </a:cubicBezTo>
                <a:cubicBezTo>
                  <a:pt x="182374" y="315213"/>
                  <a:pt x="120208" y="329177"/>
                  <a:pt x="101600" y="333829"/>
                </a:cubicBezTo>
                <a:cubicBezTo>
                  <a:pt x="24186" y="449948"/>
                  <a:pt x="125794" y="309634"/>
                  <a:pt x="29028" y="406400"/>
                </a:cubicBezTo>
                <a:cubicBezTo>
                  <a:pt x="16693" y="418735"/>
                  <a:pt x="9676" y="435429"/>
                  <a:pt x="0" y="449943"/>
                </a:cubicBezTo>
                <a:cubicBezTo>
                  <a:pt x="30995" y="837391"/>
                  <a:pt x="5232" y="693817"/>
                  <a:pt x="43542" y="885372"/>
                </a:cubicBezTo>
                <a:cubicBezTo>
                  <a:pt x="48380" y="972458"/>
                  <a:pt x="49788" y="1059802"/>
                  <a:pt x="58057" y="1146629"/>
                </a:cubicBezTo>
                <a:cubicBezTo>
                  <a:pt x="59508" y="1161859"/>
                  <a:pt x="64084" y="1177442"/>
                  <a:pt x="72571" y="1190172"/>
                </a:cubicBezTo>
                <a:cubicBezTo>
                  <a:pt x="83957" y="1207251"/>
                  <a:pt x="101600" y="1219201"/>
                  <a:pt x="116114" y="1233715"/>
                </a:cubicBezTo>
                <a:cubicBezTo>
                  <a:pt x="157061" y="1356560"/>
                  <a:pt x="120005" y="1232981"/>
                  <a:pt x="145142" y="1509486"/>
                </a:cubicBezTo>
                <a:cubicBezTo>
                  <a:pt x="147806" y="1538794"/>
                  <a:pt x="152519" y="1568022"/>
                  <a:pt x="159657" y="1596572"/>
                </a:cubicBezTo>
                <a:cubicBezTo>
                  <a:pt x="167078" y="1626257"/>
                  <a:pt x="188685" y="1683658"/>
                  <a:pt x="188685" y="1683658"/>
                </a:cubicBezTo>
                <a:cubicBezTo>
                  <a:pt x="193523" y="1736877"/>
                  <a:pt x="195643" y="1790414"/>
                  <a:pt x="203200" y="1843315"/>
                </a:cubicBezTo>
                <a:cubicBezTo>
                  <a:pt x="205364" y="1858461"/>
                  <a:pt x="214003" y="1872015"/>
                  <a:pt x="217714" y="1886858"/>
                </a:cubicBezTo>
                <a:cubicBezTo>
                  <a:pt x="223697" y="1910791"/>
                  <a:pt x="224427" y="1936026"/>
                  <a:pt x="232228" y="1959429"/>
                </a:cubicBezTo>
                <a:cubicBezTo>
                  <a:pt x="249770" y="2012056"/>
                  <a:pt x="264806" y="2016440"/>
                  <a:pt x="290285" y="2061029"/>
                </a:cubicBezTo>
                <a:cubicBezTo>
                  <a:pt x="305461" y="2087587"/>
                  <a:pt x="324771" y="2139057"/>
                  <a:pt x="348342" y="2162629"/>
                </a:cubicBezTo>
                <a:cubicBezTo>
                  <a:pt x="360677" y="2174964"/>
                  <a:pt x="377371" y="2181982"/>
                  <a:pt x="391885" y="2191658"/>
                </a:cubicBezTo>
                <a:cubicBezTo>
                  <a:pt x="401561" y="2206172"/>
                  <a:pt x="403577" y="2233274"/>
                  <a:pt x="420914" y="2235200"/>
                </a:cubicBezTo>
                <a:cubicBezTo>
                  <a:pt x="502541" y="2244269"/>
                  <a:pt x="511407" y="2204468"/>
                  <a:pt x="566057" y="2177143"/>
                </a:cubicBezTo>
                <a:cubicBezTo>
                  <a:pt x="579741" y="2170301"/>
                  <a:pt x="595086" y="2167467"/>
                  <a:pt x="609600" y="2162629"/>
                </a:cubicBezTo>
                <a:cubicBezTo>
                  <a:pt x="648301" y="2136827"/>
                  <a:pt x="666600" y="2128739"/>
                  <a:pt x="696685" y="2090058"/>
                </a:cubicBezTo>
                <a:cubicBezTo>
                  <a:pt x="798250" y="1959475"/>
                  <a:pt x="718474" y="2046492"/>
                  <a:pt x="783771" y="1959429"/>
                </a:cubicBezTo>
                <a:cubicBezTo>
                  <a:pt x="798285" y="1940077"/>
                  <a:pt x="813442" y="1921190"/>
                  <a:pt x="827314" y="1901372"/>
                </a:cubicBezTo>
                <a:cubicBezTo>
                  <a:pt x="847321" y="1872791"/>
                  <a:pt x="866019" y="1843315"/>
                  <a:pt x="885371" y="1814286"/>
                </a:cubicBezTo>
                <a:lnTo>
                  <a:pt x="914400" y="1770743"/>
                </a:lnTo>
                <a:cubicBezTo>
                  <a:pt x="919238" y="1746553"/>
                  <a:pt x="922423" y="1721972"/>
                  <a:pt x="928914" y="1698172"/>
                </a:cubicBezTo>
                <a:cubicBezTo>
                  <a:pt x="936965" y="1668651"/>
                  <a:pt x="948266" y="1640115"/>
                  <a:pt x="957942" y="1611086"/>
                </a:cubicBezTo>
                <a:cubicBezTo>
                  <a:pt x="962780" y="1596572"/>
                  <a:pt x="968746" y="1582386"/>
                  <a:pt x="972457" y="1567543"/>
                </a:cubicBezTo>
                <a:cubicBezTo>
                  <a:pt x="977295" y="1548191"/>
                  <a:pt x="981239" y="1528593"/>
                  <a:pt x="986971" y="1509486"/>
                </a:cubicBezTo>
                <a:cubicBezTo>
                  <a:pt x="995764" y="1480178"/>
                  <a:pt x="1006324" y="1451429"/>
                  <a:pt x="1016000" y="1422400"/>
                </a:cubicBezTo>
                <a:lnTo>
                  <a:pt x="1030514" y="1378858"/>
                </a:lnTo>
                <a:lnTo>
                  <a:pt x="1103085" y="1161143"/>
                </a:lnTo>
                <a:lnTo>
                  <a:pt x="1146628" y="1030515"/>
                </a:lnTo>
                <a:cubicBezTo>
                  <a:pt x="1151466" y="1016001"/>
                  <a:pt x="1152655" y="999702"/>
                  <a:pt x="1161142" y="986972"/>
                </a:cubicBezTo>
                <a:lnTo>
                  <a:pt x="1219200" y="899886"/>
                </a:lnTo>
                <a:cubicBezTo>
                  <a:pt x="1223221" y="879781"/>
                  <a:pt x="1234281" y="808876"/>
                  <a:pt x="1248228" y="783772"/>
                </a:cubicBezTo>
                <a:cubicBezTo>
                  <a:pt x="1265171" y="753274"/>
                  <a:pt x="1306285" y="696686"/>
                  <a:pt x="1306285" y="6966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785256" y="174171"/>
            <a:ext cx="1349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Direct Neighbors</a:t>
            </a:r>
            <a:endParaRPr lang="fr-FR" sz="1050" dirty="0"/>
          </a:p>
        </p:txBody>
      </p:sp>
      <p:sp>
        <p:nvSpPr>
          <p:cNvPr id="35" name="Flèche droite 34"/>
          <p:cNvSpPr/>
          <p:nvPr/>
        </p:nvSpPr>
        <p:spPr>
          <a:xfrm>
            <a:off x="3381828" y="1335314"/>
            <a:ext cx="124822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88326" y="609600"/>
            <a:ext cx="1428750" cy="20955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77011" y="1350811"/>
            <a:ext cx="1428750" cy="20955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65698" y="1858811"/>
            <a:ext cx="1428750" cy="209550"/>
          </a:xfrm>
          <a:prstGeom prst="rect">
            <a:avLst/>
          </a:prstGeom>
        </p:spPr>
      </p:pic>
      <p:sp>
        <p:nvSpPr>
          <p:cNvPr id="39" name="Rectangle à coins arrondis 38"/>
          <p:cNvSpPr/>
          <p:nvPr/>
        </p:nvSpPr>
        <p:spPr>
          <a:xfrm>
            <a:off x="7010400" y="1074056"/>
            <a:ext cx="435429" cy="4354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097484" y="1117600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</a:t>
            </a:r>
            <a:endParaRPr lang="fr-FR" b="1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xmlns="" id="{19DDA66C-9FDF-48B7-BA55-82455D67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18" y="0"/>
            <a:ext cx="604351" cy="693225"/>
          </a:xfrm>
          <a:prstGeom prst="rect">
            <a:avLst/>
          </a:prstGeom>
        </p:spPr>
      </p:pic>
      <p:cxnSp>
        <p:nvCxnSpPr>
          <p:cNvPr id="43" name="Connecteur droit avec flèche 42"/>
          <p:cNvCxnSpPr>
            <a:endCxn id="39" idx="1"/>
          </p:cNvCxnSpPr>
          <p:nvPr/>
        </p:nvCxnSpPr>
        <p:spPr>
          <a:xfrm>
            <a:off x="5776686" y="362857"/>
            <a:ext cx="1233714" cy="92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39" idx="1"/>
          </p:cNvCxnSpPr>
          <p:nvPr/>
        </p:nvCxnSpPr>
        <p:spPr>
          <a:xfrm>
            <a:off x="5936343" y="1190171"/>
            <a:ext cx="1074057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8" idx="0"/>
            <a:endCxn id="39" idx="1"/>
          </p:cNvCxnSpPr>
          <p:nvPr/>
        </p:nvCxnSpPr>
        <p:spPr>
          <a:xfrm flipV="1">
            <a:off x="6184848" y="1291771"/>
            <a:ext cx="825552" cy="67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23" idx="6"/>
            <a:endCxn id="36" idx="2"/>
          </p:cNvCxnSpPr>
          <p:nvPr/>
        </p:nvCxnSpPr>
        <p:spPr>
          <a:xfrm>
            <a:off x="3465531" y="374415"/>
            <a:ext cx="2132395" cy="33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9" idx="6"/>
            <a:endCxn id="37" idx="2"/>
          </p:cNvCxnSpPr>
          <p:nvPr/>
        </p:nvCxnSpPr>
        <p:spPr>
          <a:xfrm>
            <a:off x="2801508" y="810899"/>
            <a:ext cx="2985103" cy="64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24" idx="6"/>
            <a:endCxn id="38" idx="3"/>
          </p:cNvCxnSpPr>
          <p:nvPr/>
        </p:nvCxnSpPr>
        <p:spPr>
          <a:xfrm>
            <a:off x="3083792" y="1919125"/>
            <a:ext cx="2996281" cy="75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 54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377904" y="1104989"/>
            <a:ext cx="2589818" cy="379840"/>
          </a:xfrm>
          <a:prstGeom prst="rect">
            <a:avLst/>
          </a:prstGeom>
        </p:spPr>
      </p:pic>
      <p:cxnSp>
        <p:nvCxnSpPr>
          <p:cNvPr id="57" name="Connecteur droit avec flèche 56"/>
          <p:cNvCxnSpPr>
            <a:endCxn id="55" idx="2"/>
          </p:cNvCxnSpPr>
          <p:nvPr/>
        </p:nvCxnSpPr>
        <p:spPr>
          <a:xfrm flipV="1">
            <a:off x="7387772" y="1294909"/>
            <a:ext cx="1095121" cy="25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5878286" y="2801257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256 </a:t>
            </a:r>
            <a:endParaRPr lang="fr-FR" sz="1200" b="1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233756" y="3558394"/>
            <a:ext cx="4637313" cy="37984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0203543" y="1110343"/>
            <a:ext cx="74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256 *4</a:t>
            </a:r>
            <a:endParaRPr lang="fr-FR" sz="12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8382000" y="260531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256 </a:t>
            </a:r>
            <a:endParaRPr lang="fr-FR" sz="1200" b="1" dirty="0"/>
          </a:p>
        </p:txBody>
      </p:sp>
      <p:cxnSp>
        <p:nvCxnSpPr>
          <p:cNvPr id="63" name="Connecteur droit 62"/>
          <p:cNvCxnSpPr>
            <a:stCxn id="55" idx="0"/>
            <a:endCxn id="59" idx="2"/>
          </p:cNvCxnSpPr>
          <p:nvPr/>
        </p:nvCxnSpPr>
        <p:spPr>
          <a:xfrm>
            <a:off x="8862733" y="1294909"/>
            <a:ext cx="1499760" cy="24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 67">
            <a:extLst>
              <a:ext uri="{FF2B5EF4-FFF2-40B4-BE49-F238E27FC236}">
                <a16:creationId xmlns:a16="http://schemas.microsoft.com/office/drawing/2014/main" xmlns="" id="{0E8938A3-B829-40F2-9FEA-58FEDE1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00933" y="2908046"/>
            <a:ext cx="1269285" cy="1042627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xmlns="" id="{19DDA66C-9FDF-48B7-BA55-82455D67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03" y="4331287"/>
            <a:ext cx="604351" cy="693225"/>
          </a:xfrm>
          <a:prstGeom prst="rect">
            <a:avLst/>
          </a:prstGeom>
        </p:spPr>
      </p:pic>
      <p:sp>
        <p:nvSpPr>
          <p:cNvPr id="71" name="Ellipse 70">
            <a:extLst>
              <a:ext uri="{FF2B5EF4-FFF2-40B4-BE49-F238E27FC236}">
                <a16:creationId xmlns:a16="http://schemas.microsoft.com/office/drawing/2014/main" xmlns="" id="{72A59D36-EC07-4355-9B33-E4EAE8458105}"/>
              </a:ext>
            </a:extLst>
          </p:cNvPr>
          <p:cNvSpPr/>
          <p:nvPr/>
        </p:nvSpPr>
        <p:spPr>
          <a:xfrm>
            <a:off x="2847940" y="441309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xmlns="" id="{648DD750-D69B-4F86-B532-D5371047BA4C}"/>
              </a:ext>
            </a:extLst>
          </p:cNvPr>
          <p:cNvSpPr/>
          <p:nvPr/>
        </p:nvSpPr>
        <p:spPr>
          <a:xfrm>
            <a:off x="3130224" y="4885824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xmlns="" id="{F6B6DEF2-64E7-413D-B337-171734DF2BD8}"/>
              </a:ext>
            </a:extLst>
          </p:cNvPr>
          <p:cNvSpPr/>
          <p:nvPr/>
        </p:nvSpPr>
        <p:spPr>
          <a:xfrm>
            <a:off x="3511963" y="3976606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xmlns="" id="{B93BECB5-D86E-469C-A1CD-13F8BA9C2A37}"/>
              </a:ext>
            </a:extLst>
          </p:cNvPr>
          <p:cNvSpPr/>
          <p:nvPr/>
        </p:nvSpPr>
        <p:spPr>
          <a:xfrm>
            <a:off x="3130224" y="5521316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xmlns="" id="{EA79C464-903F-4C86-99E0-497A83433CD0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3038810" y="4768195"/>
            <a:ext cx="282284" cy="11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xmlns="" id="{613BE80A-83E7-4020-A442-B71061A5C575}"/>
              </a:ext>
            </a:extLst>
          </p:cNvPr>
          <p:cNvCxnSpPr>
            <a:stCxn id="73" idx="3"/>
            <a:endCxn id="72" idx="7"/>
          </p:cNvCxnSpPr>
          <p:nvPr/>
        </p:nvCxnSpPr>
        <p:spPr>
          <a:xfrm flipH="1">
            <a:off x="3456059" y="4279707"/>
            <a:ext cx="111808" cy="65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xmlns="" id="{1A9D509D-AB91-48A7-B9E5-A12097C781E6}"/>
              </a:ext>
            </a:extLst>
          </p:cNvPr>
          <p:cNvCxnSpPr>
            <a:stCxn id="74" idx="1"/>
            <a:endCxn id="72" idx="4"/>
          </p:cNvCxnSpPr>
          <p:nvPr/>
        </p:nvCxnSpPr>
        <p:spPr>
          <a:xfrm flipV="1">
            <a:off x="3186128" y="5240929"/>
            <a:ext cx="134966" cy="33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rme libre 77"/>
          <p:cNvSpPr/>
          <p:nvPr/>
        </p:nvSpPr>
        <p:spPr>
          <a:xfrm>
            <a:off x="2692400" y="3852315"/>
            <a:ext cx="1567542" cy="2244269"/>
          </a:xfrm>
          <a:custGeom>
            <a:avLst/>
            <a:gdLst>
              <a:gd name="connsiteX0" fmla="*/ 1233714 w 1567542"/>
              <a:gd name="connsiteY0" fmla="*/ 754743 h 2244269"/>
              <a:gd name="connsiteX1" fmla="*/ 1291771 w 1567542"/>
              <a:gd name="connsiteY1" fmla="*/ 711200 h 2244269"/>
              <a:gd name="connsiteX2" fmla="*/ 1349828 w 1567542"/>
              <a:gd name="connsiteY2" fmla="*/ 696686 h 2244269"/>
              <a:gd name="connsiteX3" fmla="*/ 1422400 w 1567542"/>
              <a:gd name="connsiteY3" fmla="*/ 667658 h 2244269"/>
              <a:gd name="connsiteX4" fmla="*/ 1465942 w 1567542"/>
              <a:gd name="connsiteY4" fmla="*/ 624115 h 2244269"/>
              <a:gd name="connsiteX5" fmla="*/ 1494971 w 1567542"/>
              <a:gd name="connsiteY5" fmla="*/ 580572 h 2244269"/>
              <a:gd name="connsiteX6" fmla="*/ 1553028 w 1567542"/>
              <a:gd name="connsiteY6" fmla="*/ 566058 h 2244269"/>
              <a:gd name="connsiteX7" fmla="*/ 1567542 w 1567542"/>
              <a:gd name="connsiteY7" fmla="*/ 522515 h 2244269"/>
              <a:gd name="connsiteX8" fmla="*/ 1538514 w 1567542"/>
              <a:gd name="connsiteY8" fmla="*/ 406400 h 2244269"/>
              <a:gd name="connsiteX9" fmla="*/ 1509485 w 1567542"/>
              <a:gd name="connsiteY9" fmla="*/ 304800 h 2244269"/>
              <a:gd name="connsiteX10" fmla="*/ 1378857 w 1567542"/>
              <a:gd name="connsiteY10" fmla="*/ 203200 h 2244269"/>
              <a:gd name="connsiteX11" fmla="*/ 1335314 w 1567542"/>
              <a:gd name="connsiteY11" fmla="*/ 159658 h 2244269"/>
              <a:gd name="connsiteX12" fmla="*/ 1248228 w 1567542"/>
              <a:gd name="connsiteY12" fmla="*/ 101600 h 2244269"/>
              <a:gd name="connsiteX13" fmla="*/ 1161142 w 1567542"/>
              <a:gd name="connsiteY13" fmla="*/ 29029 h 2244269"/>
              <a:gd name="connsiteX14" fmla="*/ 1074057 w 1567542"/>
              <a:gd name="connsiteY14" fmla="*/ 0 h 2244269"/>
              <a:gd name="connsiteX15" fmla="*/ 798285 w 1567542"/>
              <a:gd name="connsiteY15" fmla="*/ 14515 h 2244269"/>
              <a:gd name="connsiteX16" fmla="*/ 754742 w 1567542"/>
              <a:gd name="connsiteY16" fmla="*/ 29029 h 2244269"/>
              <a:gd name="connsiteX17" fmla="*/ 667657 w 1567542"/>
              <a:gd name="connsiteY17" fmla="*/ 87086 h 2244269"/>
              <a:gd name="connsiteX18" fmla="*/ 609600 w 1567542"/>
              <a:gd name="connsiteY18" fmla="*/ 116115 h 2244269"/>
              <a:gd name="connsiteX19" fmla="*/ 566057 w 1567542"/>
              <a:gd name="connsiteY19" fmla="*/ 145143 h 2244269"/>
              <a:gd name="connsiteX20" fmla="*/ 522514 w 1567542"/>
              <a:gd name="connsiteY20" fmla="*/ 159658 h 2244269"/>
              <a:gd name="connsiteX21" fmla="*/ 464457 w 1567542"/>
              <a:gd name="connsiteY21" fmla="*/ 188686 h 2244269"/>
              <a:gd name="connsiteX22" fmla="*/ 391885 w 1567542"/>
              <a:gd name="connsiteY22" fmla="*/ 217715 h 2244269"/>
              <a:gd name="connsiteX23" fmla="*/ 348342 w 1567542"/>
              <a:gd name="connsiteY23" fmla="*/ 246743 h 2244269"/>
              <a:gd name="connsiteX24" fmla="*/ 246742 w 1567542"/>
              <a:gd name="connsiteY24" fmla="*/ 275772 h 2244269"/>
              <a:gd name="connsiteX25" fmla="*/ 203200 w 1567542"/>
              <a:gd name="connsiteY25" fmla="*/ 304800 h 2244269"/>
              <a:gd name="connsiteX26" fmla="*/ 101600 w 1567542"/>
              <a:gd name="connsiteY26" fmla="*/ 333829 h 2244269"/>
              <a:gd name="connsiteX27" fmla="*/ 29028 w 1567542"/>
              <a:gd name="connsiteY27" fmla="*/ 406400 h 2244269"/>
              <a:gd name="connsiteX28" fmla="*/ 0 w 1567542"/>
              <a:gd name="connsiteY28" fmla="*/ 449943 h 2244269"/>
              <a:gd name="connsiteX29" fmla="*/ 43542 w 1567542"/>
              <a:gd name="connsiteY29" fmla="*/ 885372 h 2244269"/>
              <a:gd name="connsiteX30" fmla="*/ 58057 w 1567542"/>
              <a:gd name="connsiteY30" fmla="*/ 1146629 h 2244269"/>
              <a:gd name="connsiteX31" fmla="*/ 72571 w 1567542"/>
              <a:gd name="connsiteY31" fmla="*/ 1190172 h 2244269"/>
              <a:gd name="connsiteX32" fmla="*/ 116114 w 1567542"/>
              <a:gd name="connsiteY32" fmla="*/ 1233715 h 2244269"/>
              <a:gd name="connsiteX33" fmla="*/ 145142 w 1567542"/>
              <a:gd name="connsiteY33" fmla="*/ 1509486 h 2244269"/>
              <a:gd name="connsiteX34" fmla="*/ 159657 w 1567542"/>
              <a:gd name="connsiteY34" fmla="*/ 1596572 h 2244269"/>
              <a:gd name="connsiteX35" fmla="*/ 188685 w 1567542"/>
              <a:gd name="connsiteY35" fmla="*/ 1683658 h 2244269"/>
              <a:gd name="connsiteX36" fmla="*/ 203200 w 1567542"/>
              <a:gd name="connsiteY36" fmla="*/ 1843315 h 2244269"/>
              <a:gd name="connsiteX37" fmla="*/ 217714 w 1567542"/>
              <a:gd name="connsiteY37" fmla="*/ 1886858 h 2244269"/>
              <a:gd name="connsiteX38" fmla="*/ 232228 w 1567542"/>
              <a:gd name="connsiteY38" fmla="*/ 1959429 h 2244269"/>
              <a:gd name="connsiteX39" fmla="*/ 290285 w 1567542"/>
              <a:gd name="connsiteY39" fmla="*/ 2061029 h 2244269"/>
              <a:gd name="connsiteX40" fmla="*/ 348342 w 1567542"/>
              <a:gd name="connsiteY40" fmla="*/ 2162629 h 2244269"/>
              <a:gd name="connsiteX41" fmla="*/ 391885 w 1567542"/>
              <a:gd name="connsiteY41" fmla="*/ 2191658 h 2244269"/>
              <a:gd name="connsiteX42" fmla="*/ 420914 w 1567542"/>
              <a:gd name="connsiteY42" fmla="*/ 2235200 h 2244269"/>
              <a:gd name="connsiteX43" fmla="*/ 566057 w 1567542"/>
              <a:gd name="connsiteY43" fmla="*/ 2177143 h 2244269"/>
              <a:gd name="connsiteX44" fmla="*/ 609600 w 1567542"/>
              <a:gd name="connsiteY44" fmla="*/ 2162629 h 2244269"/>
              <a:gd name="connsiteX45" fmla="*/ 696685 w 1567542"/>
              <a:gd name="connsiteY45" fmla="*/ 2090058 h 2244269"/>
              <a:gd name="connsiteX46" fmla="*/ 783771 w 1567542"/>
              <a:gd name="connsiteY46" fmla="*/ 1959429 h 2244269"/>
              <a:gd name="connsiteX47" fmla="*/ 827314 w 1567542"/>
              <a:gd name="connsiteY47" fmla="*/ 1901372 h 2244269"/>
              <a:gd name="connsiteX48" fmla="*/ 885371 w 1567542"/>
              <a:gd name="connsiteY48" fmla="*/ 1814286 h 2244269"/>
              <a:gd name="connsiteX49" fmla="*/ 914400 w 1567542"/>
              <a:gd name="connsiteY49" fmla="*/ 1770743 h 2244269"/>
              <a:gd name="connsiteX50" fmla="*/ 928914 w 1567542"/>
              <a:gd name="connsiteY50" fmla="*/ 1698172 h 2244269"/>
              <a:gd name="connsiteX51" fmla="*/ 957942 w 1567542"/>
              <a:gd name="connsiteY51" fmla="*/ 1611086 h 2244269"/>
              <a:gd name="connsiteX52" fmla="*/ 972457 w 1567542"/>
              <a:gd name="connsiteY52" fmla="*/ 1567543 h 2244269"/>
              <a:gd name="connsiteX53" fmla="*/ 986971 w 1567542"/>
              <a:gd name="connsiteY53" fmla="*/ 1509486 h 2244269"/>
              <a:gd name="connsiteX54" fmla="*/ 1016000 w 1567542"/>
              <a:gd name="connsiteY54" fmla="*/ 1422400 h 2244269"/>
              <a:gd name="connsiteX55" fmla="*/ 1030514 w 1567542"/>
              <a:gd name="connsiteY55" fmla="*/ 1378858 h 2244269"/>
              <a:gd name="connsiteX56" fmla="*/ 1103085 w 1567542"/>
              <a:gd name="connsiteY56" fmla="*/ 1161143 h 2244269"/>
              <a:gd name="connsiteX57" fmla="*/ 1146628 w 1567542"/>
              <a:gd name="connsiteY57" fmla="*/ 1030515 h 2244269"/>
              <a:gd name="connsiteX58" fmla="*/ 1161142 w 1567542"/>
              <a:gd name="connsiteY58" fmla="*/ 986972 h 2244269"/>
              <a:gd name="connsiteX59" fmla="*/ 1219200 w 1567542"/>
              <a:gd name="connsiteY59" fmla="*/ 899886 h 2244269"/>
              <a:gd name="connsiteX60" fmla="*/ 1248228 w 1567542"/>
              <a:gd name="connsiteY60" fmla="*/ 783772 h 2244269"/>
              <a:gd name="connsiteX61" fmla="*/ 1306285 w 1567542"/>
              <a:gd name="connsiteY61" fmla="*/ 696686 h 224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67542" h="2244269">
                <a:moveTo>
                  <a:pt x="1233714" y="754743"/>
                </a:moveTo>
                <a:cubicBezTo>
                  <a:pt x="1253066" y="740229"/>
                  <a:pt x="1270134" y="722018"/>
                  <a:pt x="1291771" y="711200"/>
                </a:cubicBezTo>
                <a:cubicBezTo>
                  <a:pt x="1309613" y="702279"/>
                  <a:pt x="1330904" y="702994"/>
                  <a:pt x="1349828" y="696686"/>
                </a:cubicBezTo>
                <a:cubicBezTo>
                  <a:pt x="1374545" y="688447"/>
                  <a:pt x="1398209" y="677334"/>
                  <a:pt x="1422400" y="667658"/>
                </a:cubicBezTo>
                <a:cubicBezTo>
                  <a:pt x="1436914" y="653144"/>
                  <a:pt x="1452802" y="639884"/>
                  <a:pt x="1465942" y="624115"/>
                </a:cubicBezTo>
                <a:cubicBezTo>
                  <a:pt x="1477109" y="610714"/>
                  <a:pt x="1480457" y="590248"/>
                  <a:pt x="1494971" y="580572"/>
                </a:cubicBezTo>
                <a:cubicBezTo>
                  <a:pt x="1511569" y="569507"/>
                  <a:pt x="1533676" y="570896"/>
                  <a:pt x="1553028" y="566058"/>
                </a:cubicBezTo>
                <a:cubicBezTo>
                  <a:pt x="1557866" y="551544"/>
                  <a:pt x="1567542" y="537814"/>
                  <a:pt x="1567542" y="522515"/>
                </a:cubicBezTo>
                <a:cubicBezTo>
                  <a:pt x="1567542" y="478251"/>
                  <a:pt x="1549967" y="446487"/>
                  <a:pt x="1538514" y="406400"/>
                </a:cubicBezTo>
                <a:cubicBezTo>
                  <a:pt x="1536094" y="397928"/>
                  <a:pt x="1518187" y="317853"/>
                  <a:pt x="1509485" y="304800"/>
                </a:cubicBezTo>
                <a:cubicBezTo>
                  <a:pt x="1468633" y="243523"/>
                  <a:pt x="1436516" y="260858"/>
                  <a:pt x="1378857" y="203200"/>
                </a:cubicBezTo>
                <a:cubicBezTo>
                  <a:pt x="1364343" y="188686"/>
                  <a:pt x="1351516" y="172260"/>
                  <a:pt x="1335314" y="159658"/>
                </a:cubicBezTo>
                <a:cubicBezTo>
                  <a:pt x="1307775" y="138239"/>
                  <a:pt x="1272898" y="126269"/>
                  <a:pt x="1248228" y="101600"/>
                </a:cubicBezTo>
                <a:cubicBezTo>
                  <a:pt x="1220884" y="74257"/>
                  <a:pt x="1197514" y="45195"/>
                  <a:pt x="1161142" y="29029"/>
                </a:cubicBezTo>
                <a:cubicBezTo>
                  <a:pt x="1133181" y="16602"/>
                  <a:pt x="1074057" y="0"/>
                  <a:pt x="1074057" y="0"/>
                </a:cubicBezTo>
                <a:cubicBezTo>
                  <a:pt x="982133" y="4838"/>
                  <a:pt x="889958" y="6181"/>
                  <a:pt x="798285" y="14515"/>
                </a:cubicBezTo>
                <a:cubicBezTo>
                  <a:pt x="783048" y="15900"/>
                  <a:pt x="768116" y="21599"/>
                  <a:pt x="754742" y="29029"/>
                </a:cubicBezTo>
                <a:cubicBezTo>
                  <a:pt x="724245" y="45972"/>
                  <a:pt x="698861" y="71483"/>
                  <a:pt x="667657" y="87086"/>
                </a:cubicBezTo>
                <a:cubicBezTo>
                  <a:pt x="648305" y="96762"/>
                  <a:pt x="628386" y="105380"/>
                  <a:pt x="609600" y="116115"/>
                </a:cubicBezTo>
                <a:cubicBezTo>
                  <a:pt x="594454" y="124770"/>
                  <a:pt x="581659" y="137342"/>
                  <a:pt x="566057" y="145143"/>
                </a:cubicBezTo>
                <a:cubicBezTo>
                  <a:pt x="552373" y="151985"/>
                  <a:pt x="536576" y="153631"/>
                  <a:pt x="522514" y="159658"/>
                </a:cubicBezTo>
                <a:cubicBezTo>
                  <a:pt x="502627" y="168181"/>
                  <a:pt x="484229" y="179899"/>
                  <a:pt x="464457" y="188686"/>
                </a:cubicBezTo>
                <a:cubicBezTo>
                  <a:pt x="440648" y="199268"/>
                  <a:pt x="415189" y="206063"/>
                  <a:pt x="391885" y="217715"/>
                </a:cubicBezTo>
                <a:cubicBezTo>
                  <a:pt x="376283" y="225516"/>
                  <a:pt x="363944" y="238942"/>
                  <a:pt x="348342" y="246743"/>
                </a:cubicBezTo>
                <a:cubicBezTo>
                  <a:pt x="327513" y="257158"/>
                  <a:pt x="265352" y="271120"/>
                  <a:pt x="246742" y="275772"/>
                </a:cubicBezTo>
                <a:cubicBezTo>
                  <a:pt x="232228" y="285448"/>
                  <a:pt x="218802" y="296999"/>
                  <a:pt x="203200" y="304800"/>
                </a:cubicBezTo>
                <a:cubicBezTo>
                  <a:pt x="182374" y="315213"/>
                  <a:pt x="120208" y="329177"/>
                  <a:pt x="101600" y="333829"/>
                </a:cubicBezTo>
                <a:cubicBezTo>
                  <a:pt x="24186" y="449948"/>
                  <a:pt x="125794" y="309634"/>
                  <a:pt x="29028" y="406400"/>
                </a:cubicBezTo>
                <a:cubicBezTo>
                  <a:pt x="16693" y="418735"/>
                  <a:pt x="9676" y="435429"/>
                  <a:pt x="0" y="449943"/>
                </a:cubicBezTo>
                <a:cubicBezTo>
                  <a:pt x="30995" y="837391"/>
                  <a:pt x="5232" y="693817"/>
                  <a:pt x="43542" y="885372"/>
                </a:cubicBezTo>
                <a:cubicBezTo>
                  <a:pt x="48380" y="972458"/>
                  <a:pt x="49788" y="1059802"/>
                  <a:pt x="58057" y="1146629"/>
                </a:cubicBezTo>
                <a:cubicBezTo>
                  <a:pt x="59508" y="1161859"/>
                  <a:pt x="64084" y="1177442"/>
                  <a:pt x="72571" y="1190172"/>
                </a:cubicBezTo>
                <a:cubicBezTo>
                  <a:pt x="83957" y="1207251"/>
                  <a:pt x="101600" y="1219201"/>
                  <a:pt x="116114" y="1233715"/>
                </a:cubicBezTo>
                <a:cubicBezTo>
                  <a:pt x="157061" y="1356560"/>
                  <a:pt x="120005" y="1232981"/>
                  <a:pt x="145142" y="1509486"/>
                </a:cubicBezTo>
                <a:cubicBezTo>
                  <a:pt x="147806" y="1538794"/>
                  <a:pt x="152519" y="1568022"/>
                  <a:pt x="159657" y="1596572"/>
                </a:cubicBezTo>
                <a:cubicBezTo>
                  <a:pt x="167078" y="1626257"/>
                  <a:pt x="188685" y="1683658"/>
                  <a:pt x="188685" y="1683658"/>
                </a:cubicBezTo>
                <a:cubicBezTo>
                  <a:pt x="193523" y="1736877"/>
                  <a:pt x="195643" y="1790414"/>
                  <a:pt x="203200" y="1843315"/>
                </a:cubicBezTo>
                <a:cubicBezTo>
                  <a:pt x="205364" y="1858461"/>
                  <a:pt x="214003" y="1872015"/>
                  <a:pt x="217714" y="1886858"/>
                </a:cubicBezTo>
                <a:cubicBezTo>
                  <a:pt x="223697" y="1910791"/>
                  <a:pt x="224427" y="1936026"/>
                  <a:pt x="232228" y="1959429"/>
                </a:cubicBezTo>
                <a:cubicBezTo>
                  <a:pt x="249770" y="2012056"/>
                  <a:pt x="264806" y="2016440"/>
                  <a:pt x="290285" y="2061029"/>
                </a:cubicBezTo>
                <a:cubicBezTo>
                  <a:pt x="305461" y="2087587"/>
                  <a:pt x="324771" y="2139057"/>
                  <a:pt x="348342" y="2162629"/>
                </a:cubicBezTo>
                <a:cubicBezTo>
                  <a:pt x="360677" y="2174964"/>
                  <a:pt x="377371" y="2181982"/>
                  <a:pt x="391885" y="2191658"/>
                </a:cubicBezTo>
                <a:cubicBezTo>
                  <a:pt x="401561" y="2206172"/>
                  <a:pt x="403577" y="2233274"/>
                  <a:pt x="420914" y="2235200"/>
                </a:cubicBezTo>
                <a:cubicBezTo>
                  <a:pt x="502541" y="2244269"/>
                  <a:pt x="511407" y="2204468"/>
                  <a:pt x="566057" y="2177143"/>
                </a:cubicBezTo>
                <a:cubicBezTo>
                  <a:pt x="579741" y="2170301"/>
                  <a:pt x="595086" y="2167467"/>
                  <a:pt x="609600" y="2162629"/>
                </a:cubicBezTo>
                <a:cubicBezTo>
                  <a:pt x="648301" y="2136827"/>
                  <a:pt x="666600" y="2128739"/>
                  <a:pt x="696685" y="2090058"/>
                </a:cubicBezTo>
                <a:cubicBezTo>
                  <a:pt x="798250" y="1959475"/>
                  <a:pt x="718474" y="2046492"/>
                  <a:pt x="783771" y="1959429"/>
                </a:cubicBezTo>
                <a:cubicBezTo>
                  <a:pt x="798285" y="1940077"/>
                  <a:pt x="813442" y="1921190"/>
                  <a:pt x="827314" y="1901372"/>
                </a:cubicBezTo>
                <a:cubicBezTo>
                  <a:pt x="847321" y="1872791"/>
                  <a:pt x="866019" y="1843315"/>
                  <a:pt x="885371" y="1814286"/>
                </a:cubicBezTo>
                <a:lnTo>
                  <a:pt x="914400" y="1770743"/>
                </a:lnTo>
                <a:cubicBezTo>
                  <a:pt x="919238" y="1746553"/>
                  <a:pt x="922423" y="1721972"/>
                  <a:pt x="928914" y="1698172"/>
                </a:cubicBezTo>
                <a:cubicBezTo>
                  <a:pt x="936965" y="1668651"/>
                  <a:pt x="948266" y="1640115"/>
                  <a:pt x="957942" y="1611086"/>
                </a:cubicBezTo>
                <a:cubicBezTo>
                  <a:pt x="962780" y="1596572"/>
                  <a:pt x="968746" y="1582386"/>
                  <a:pt x="972457" y="1567543"/>
                </a:cubicBezTo>
                <a:cubicBezTo>
                  <a:pt x="977295" y="1548191"/>
                  <a:pt x="981239" y="1528593"/>
                  <a:pt x="986971" y="1509486"/>
                </a:cubicBezTo>
                <a:cubicBezTo>
                  <a:pt x="995764" y="1480178"/>
                  <a:pt x="1006324" y="1451429"/>
                  <a:pt x="1016000" y="1422400"/>
                </a:cubicBezTo>
                <a:lnTo>
                  <a:pt x="1030514" y="1378858"/>
                </a:lnTo>
                <a:lnTo>
                  <a:pt x="1103085" y="1161143"/>
                </a:lnTo>
                <a:lnTo>
                  <a:pt x="1146628" y="1030515"/>
                </a:lnTo>
                <a:cubicBezTo>
                  <a:pt x="1151466" y="1016001"/>
                  <a:pt x="1152655" y="999702"/>
                  <a:pt x="1161142" y="986972"/>
                </a:cubicBezTo>
                <a:lnTo>
                  <a:pt x="1219200" y="899886"/>
                </a:lnTo>
                <a:cubicBezTo>
                  <a:pt x="1223221" y="879781"/>
                  <a:pt x="1234281" y="808876"/>
                  <a:pt x="1248228" y="783772"/>
                </a:cubicBezTo>
                <a:cubicBezTo>
                  <a:pt x="1265171" y="753274"/>
                  <a:pt x="1306285" y="696686"/>
                  <a:pt x="1306285" y="6966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213427" y="3953915"/>
            <a:ext cx="1349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Direct Neighbors</a:t>
            </a:r>
            <a:endParaRPr lang="fr-FR" sz="1050" dirty="0"/>
          </a:p>
        </p:txBody>
      </p:sp>
      <p:sp>
        <p:nvSpPr>
          <p:cNvPr id="80" name="Flèche droite 79"/>
          <p:cNvSpPr/>
          <p:nvPr/>
        </p:nvSpPr>
        <p:spPr>
          <a:xfrm>
            <a:off x="3809999" y="5115058"/>
            <a:ext cx="124822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05182" y="5130555"/>
            <a:ext cx="1428750" cy="209550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93869" y="5638555"/>
            <a:ext cx="1428750" cy="209550"/>
          </a:xfrm>
          <a:prstGeom prst="rect">
            <a:avLst/>
          </a:prstGeom>
        </p:spPr>
      </p:pic>
      <p:sp>
        <p:nvSpPr>
          <p:cNvPr id="83" name="Rectangle à coins arrondis 82"/>
          <p:cNvSpPr/>
          <p:nvPr/>
        </p:nvSpPr>
        <p:spPr>
          <a:xfrm>
            <a:off x="7438571" y="4853800"/>
            <a:ext cx="435429" cy="4354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7525655" y="4897344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</a:t>
            </a:r>
            <a:endParaRPr lang="fr-FR" b="1" dirty="0"/>
          </a:p>
        </p:txBody>
      </p:sp>
      <p:cxnSp>
        <p:nvCxnSpPr>
          <p:cNvPr id="85" name="Connecteur droit avec flèche 84"/>
          <p:cNvCxnSpPr>
            <a:endCxn id="83" idx="1"/>
          </p:cNvCxnSpPr>
          <p:nvPr/>
        </p:nvCxnSpPr>
        <p:spPr>
          <a:xfrm>
            <a:off x="6204857" y="4142601"/>
            <a:ext cx="1233714" cy="92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83" idx="1"/>
          </p:cNvCxnSpPr>
          <p:nvPr/>
        </p:nvCxnSpPr>
        <p:spPr>
          <a:xfrm>
            <a:off x="6364514" y="4969915"/>
            <a:ext cx="1074057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82" idx="0"/>
            <a:endCxn id="83" idx="1"/>
          </p:cNvCxnSpPr>
          <p:nvPr/>
        </p:nvCxnSpPr>
        <p:spPr>
          <a:xfrm flipV="1">
            <a:off x="6613019" y="5071515"/>
            <a:ext cx="825552" cy="67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73" idx="6"/>
          </p:cNvCxnSpPr>
          <p:nvPr/>
        </p:nvCxnSpPr>
        <p:spPr>
          <a:xfrm>
            <a:off x="3893702" y="4154159"/>
            <a:ext cx="2132395" cy="33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71" idx="6"/>
            <a:endCxn id="81" idx="2"/>
          </p:cNvCxnSpPr>
          <p:nvPr/>
        </p:nvCxnSpPr>
        <p:spPr>
          <a:xfrm>
            <a:off x="3229679" y="4590643"/>
            <a:ext cx="2985103" cy="64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74" idx="6"/>
            <a:endCxn id="82" idx="3"/>
          </p:cNvCxnSpPr>
          <p:nvPr/>
        </p:nvCxnSpPr>
        <p:spPr>
          <a:xfrm>
            <a:off x="3511963" y="5698869"/>
            <a:ext cx="2996281" cy="75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 flipV="1">
            <a:off x="7815943" y="5074653"/>
            <a:ext cx="1095121" cy="25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6306457" y="65810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256 </a:t>
            </a:r>
            <a:endParaRPr lang="fr-FR" sz="1200" b="1" dirty="0"/>
          </a:p>
        </p:txBody>
      </p:sp>
      <p:sp>
        <p:nvSpPr>
          <p:cNvPr id="93" name="ZoneTexte 92"/>
          <p:cNvSpPr txBox="1"/>
          <p:nvPr/>
        </p:nvSpPr>
        <p:spPr>
          <a:xfrm>
            <a:off x="8810171" y="6385058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256 </a:t>
            </a:r>
            <a:endParaRPr lang="fr-FR" sz="1200" b="1" dirty="0"/>
          </a:p>
        </p:txBody>
      </p:sp>
      <p:pic>
        <p:nvPicPr>
          <p:cNvPr id="94" name="Image 93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87469" y="4303485"/>
            <a:ext cx="1428750" cy="209550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35104" y="4900474"/>
            <a:ext cx="2589818" cy="379840"/>
          </a:xfrm>
          <a:prstGeom prst="rect">
            <a:avLst/>
          </a:prstGeom>
        </p:spPr>
      </p:pic>
      <p:cxnSp>
        <p:nvCxnSpPr>
          <p:cNvPr id="97" name="Connecteur droit 96"/>
          <p:cNvCxnSpPr>
            <a:stCxn id="95" idx="0"/>
            <a:endCxn id="59" idx="2"/>
          </p:cNvCxnSpPr>
          <p:nvPr/>
        </p:nvCxnSpPr>
        <p:spPr>
          <a:xfrm flipV="1">
            <a:off x="9319933" y="3748315"/>
            <a:ext cx="1042560" cy="134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endCxn id="59" idx="2"/>
          </p:cNvCxnSpPr>
          <p:nvPr/>
        </p:nvCxnSpPr>
        <p:spPr>
          <a:xfrm>
            <a:off x="5747657" y="3164114"/>
            <a:ext cx="4614836" cy="58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68" idx="0"/>
            <a:endCxn id="59" idx="2"/>
          </p:cNvCxnSpPr>
          <p:nvPr/>
        </p:nvCxnSpPr>
        <p:spPr>
          <a:xfrm>
            <a:off x="5756889" y="3429360"/>
            <a:ext cx="4605604" cy="31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724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à coins arrondis 147"/>
          <p:cNvSpPr/>
          <p:nvPr/>
        </p:nvSpPr>
        <p:spPr>
          <a:xfrm>
            <a:off x="0" y="2518011"/>
            <a:ext cx="10153934" cy="43399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à coins arrondis 137"/>
          <p:cNvSpPr/>
          <p:nvPr/>
        </p:nvSpPr>
        <p:spPr>
          <a:xfrm>
            <a:off x="0" y="1146628"/>
            <a:ext cx="10153934" cy="43399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à coins arrondis 136"/>
          <p:cNvSpPr/>
          <p:nvPr/>
        </p:nvSpPr>
        <p:spPr>
          <a:xfrm>
            <a:off x="0" y="674697"/>
            <a:ext cx="10153934" cy="43399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0" y="0"/>
            <a:ext cx="10153934" cy="43399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2262737A-65A1-473E-ACCD-0D31A441DAB8}"/>
              </a:ext>
            </a:extLst>
          </p:cNvPr>
          <p:cNvSpPr/>
          <p:nvPr/>
        </p:nvSpPr>
        <p:spPr>
          <a:xfrm>
            <a:off x="0" y="2164697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4D6EBE91-813B-4AAD-B285-AB76FA3F0810}"/>
              </a:ext>
            </a:extLst>
          </p:cNvPr>
          <p:cNvSpPr/>
          <p:nvPr/>
        </p:nvSpPr>
        <p:spPr>
          <a:xfrm>
            <a:off x="3488924" y="896645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91641" y="1336298"/>
            <a:ext cx="1428750" cy="209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898EFB3E-96F5-45E0-BA67-523FE68F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67867" y="1324857"/>
            <a:ext cx="742950" cy="2000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xmlns="" id="{AFEB9B68-D125-4259-B2E6-09D0216C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55088" y="1424080"/>
            <a:ext cx="266700" cy="2190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xmlns="" id="{679FAFB3-78D1-44C1-B140-75E4BB9A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814" y="2345693"/>
            <a:ext cx="295275" cy="39052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xmlns="" id="{0E8938A3-B829-40F2-9FEA-58FEDE1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85307" y="2542757"/>
            <a:ext cx="266700" cy="219075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xmlns="" id="{35745ECF-B5C8-4BDF-815D-52B37CA68E7B}"/>
              </a:ext>
            </a:extLst>
          </p:cNvPr>
          <p:cNvCxnSpPr>
            <a:stCxn id="35" idx="3"/>
          </p:cNvCxnSpPr>
          <p:nvPr/>
        </p:nvCxnSpPr>
        <p:spPr>
          <a:xfrm flipV="1">
            <a:off x="9251089" y="2540955"/>
            <a:ext cx="274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xmlns="" id="{A29310CC-D2A6-4022-99EE-AF19D6E52FDF}"/>
              </a:ext>
            </a:extLst>
          </p:cNvPr>
          <p:cNvSpPr/>
          <p:nvPr/>
        </p:nvSpPr>
        <p:spPr>
          <a:xfrm>
            <a:off x="9563381" y="2325718"/>
            <a:ext cx="372862" cy="3905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xmlns="" id="{941ED5B6-F8A5-491D-86A7-16D63705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0380" y="2400945"/>
            <a:ext cx="298863" cy="253752"/>
          </a:xfrm>
          <a:prstGeom prst="rect">
            <a:avLst/>
          </a:prstGeom>
        </p:spPr>
      </p:pic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F98646FF-B578-46DB-AEB1-9EEBD6B9D7A8}"/>
              </a:ext>
            </a:extLst>
          </p:cNvPr>
          <p:cNvSpPr/>
          <p:nvPr/>
        </p:nvSpPr>
        <p:spPr>
          <a:xfrm>
            <a:off x="3488924" y="3008787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j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xmlns="" id="{D41F9D8E-F031-4E0D-A421-950D90E0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55088" y="3536222"/>
            <a:ext cx="266700" cy="219075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xmlns="" id="{19DDA66C-9FDF-48B7-BA55-82455D676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8961" y="2307771"/>
            <a:ext cx="604351" cy="693225"/>
          </a:xfrm>
          <a:prstGeom prst="rect">
            <a:avLst/>
          </a:prstGeom>
        </p:spPr>
      </p:pic>
      <p:sp>
        <p:nvSpPr>
          <p:cNvPr id="80" name="Ellipse 79">
            <a:extLst>
              <a:ext uri="{FF2B5EF4-FFF2-40B4-BE49-F238E27FC236}">
                <a16:creationId xmlns:a16="http://schemas.microsoft.com/office/drawing/2014/main" xmlns="" id="{608EAABE-C467-43F4-A598-844AA43C32C1}"/>
              </a:ext>
            </a:extLst>
          </p:cNvPr>
          <p:cNvSpPr/>
          <p:nvPr/>
        </p:nvSpPr>
        <p:spPr>
          <a:xfrm>
            <a:off x="216345" y="1229584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96F6A4F9-2D35-4D12-851C-A68C8BB7E33D}"/>
              </a:ext>
            </a:extLst>
          </p:cNvPr>
          <p:cNvSpPr/>
          <p:nvPr/>
        </p:nvSpPr>
        <p:spPr>
          <a:xfrm>
            <a:off x="498629" y="1702318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xmlns="" id="{AD6D8EE3-3D66-4A00-ACD2-DF22BEAACCC2}"/>
              </a:ext>
            </a:extLst>
          </p:cNvPr>
          <p:cNvSpPr/>
          <p:nvPr/>
        </p:nvSpPr>
        <p:spPr>
          <a:xfrm>
            <a:off x="880368" y="793100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xmlns="" id="{F70EBCF0-E239-4D91-B82C-F46276B69B3B}"/>
              </a:ext>
            </a:extLst>
          </p:cNvPr>
          <p:cNvSpPr/>
          <p:nvPr/>
        </p:nvSpPr>
        <p:spPr>
          <a:xfrm>
            <a:off x="917359" y="1879871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3234183B-9BA8-4BE9-AF4E-1663006D7A64}"/>
              </a:ext>
            </a:extLst>
          </p:cNvPr>
          <p:cNvSpPr/>
          <p:nvPr/>
        </p:nvSpPr>
        <p:spPr>
          <a:xfrm>
            <a:off x="498629" y="233781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xmlns="" id="{FD56137E-BBCA-48E3-A17A-FF3BC78301D1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 flipH="1">
            <a:off x="190870" y="1584689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xmlns="" id="{ADB7B298-55AE-4B1C-B60D-27C6AC3B400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407215" y="1584689"/>
            <a:ext cx="282284" cy="11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xmlns="" id="{85460B80-41B7-42D5-AE5C-597305EFE736}"/>
              </a:ext>
            </a:extLst>
          </p:cNvPr>
          <p:cNvCxnSpPr>
            <a:stCxn id="82" idx="3"/>
            <a:endCxn id="81" idx="7"/>
          </p:cNvCxnSpPr>
          <p:nvPr/>
        </p:nvCxnSpPr>
        <p:spPr>
          <a:xfrm flipH="1">
            <a:off x="824464" y="1096201"/>
            <a:ext cx="111808" cy="65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xmlns="" id="{5C895171-C84D-4C1F-8855-D78015E0595F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071238" y="1148205"/>
            <a:ext cx="36991" cy="7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xmlns="" id="{EC470865-CFAC-40F4-815E-2CFF766A1F8E}"/>
              </a:ext>
            </a:extLst>
          </p:cNvPr>
          <p:cNvCxnSpPr>
            <a:stCxn id="84" idx="1"/>
            <a:endCxn id="81" idx="4"/>
          </p:cNvCxnSpPr>
          <p:nvPr/>
        </p:nvCxnSpPr>
        <p:spPr>
          <a:xfrm flipV="1">
            <a:off x="554533" y="2057423"/>
            <a:ext cx="134966" cy="33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xmlns="" id="{BE0C979E-71F7-440E-BECB-7F231E7B08C7}"/>
              </a:ext>
            </a:extLst>
          </p:cNvPr>
          <p:cNvCxnSpPr>
            <a:stCxn id="85" idx="5"/>
            <a:endCxn id="84" idx="2"/>
          </p:cNvCxnSpPr>
          <p:nvPr/>
        </p:nvCxnSpPr>
        <p:spPr>
          <a:xfrm>
            <a:off x="325835" y="2467798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Image 99">
            <a:extLst>
              <a:ext uri="{FF2B5EF4-FFF2-40B4-BE49-F238E27FC236}">
                <a16:creationId xmlns:a16="http://schemas.microsoft.com/office/drawing/2014/main" xmlns="" id="{19DDA66C-9FDF-48B7-BA55-82455D676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5590" y="5624286"/>
            <a:ext cx="604351" cy="693225"/>
          </a:xfrm>
          <a:prstGeom prst="rect">
            <a:avLst/>
          </a:prstGeom>
        </p:spPr>
      </p:pic>
      <p:cxnSp>
        <p:nvCxnSpPr>
          <p:cNvPr id="104" name="Connecteur droit avec flèche 103"/>
          <p:cNvCxnSpPr>
            <a:stCxn id="50" idx="6"/>
            <a:endCxn id="79" idx="1"/>
          </p:cNvCxnSpPr>
          <p:nvPr/>
        </p:nvCxnSpPr>
        <p:spPr>
          <a:xfrm>
            <a:off x="9936243" y="2520979"/>
            <a:ext cx="1122718" cy="133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xmlns="" id="{F98646FF-B578-46DB-AEB1-9EEBD6B9D7A8}"/>
              </a:ext>
            </a:extLst>
          </p:cNvPr>
          <p:cNvSpPr/>
          <p:nvPr/>
        </p:nvSpPr>
        <p:spPr>
          <a:xfrm>
            <a:off x="3367314" y="6273271"/>
            <a:ext cx="1538515" cy="584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j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xmlns="" id="{F98646FF-B578-46DB-AEB1-9EEBD6B9D7A8}"/>
              </a:ext>
            </a:extLst>
          </p:cNvPr>
          <p:cNvSpPr/>
          <p:nvPr/>
        </p:nvSpPr>
        <p:spPr>
          <a:xfrm>
            <a:off x="3374571" y="5416928"/>
            <a:ext cx="1538515" cy="584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</a:t>
            </a:r>
            <a:r>
              <a:rPr lang="fr-FR" dirty="0" smtClean="0"/>
              <a:t>i</a:t>
            </a:r>
            <a:endParaRPr lang="fr-FR" dirty="0"/>
          </a:p>
        </p:txBody>
      </p:sp>
      <p:cxnSp>
        <p:nvCxnSpPr>
          <p:cNvPr id="108" name="Connecteur droit avec flèche 107"/>
          <p:cNvCxnSpPr>
            <a:stCxn id="83" idx="5"/>
            <a:endCxn id="105" idx="2"/>
          </p:cNvCxnSpPr>
          <p:nvPr/>
        </p:nvCxnSpPr>
        <p:spPr>
          <a:xfrm rot="16200000" flipH="1">
            <a:off x="113922" y="3312244"/>
            <a:ext cx="4382664" cy="2124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82" idx="5"/>
            <a:endCxn id="106" idx="1"/>
          </p:cNvCxnSpPr>
          <p:nvPr/>
        </p:nvCxnSpPr>
        <p:spPr>
          <a:xfrm rot="16200000" flipH="1">
            <a:off x="199863" y="2102541"/>
            <a:ext cx="4406359" cy="2393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èche vers le bas 112"/>
          <p:cNvSpPr/>
          <p:nvPr/>
        </p:nvSpPr>
        <p:spPr>
          <a:xfrm rot="20579187">
            <a:off x="6778174" y="4325256"/>
            <a:ext cx="484632" cy="1059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5239656" y="5457373"/>
            <a:ext cx="2888343" cy="1074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xmlns="" id="{679FAFB3-78D1-44C1-B140-75E4BB9A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700" y="5676721"/>
            <a:ext cx="295275" cy="390525"/>
          </a:xfrm>
          <a:prstGeom prst="rect">
            <a:avLst/>
          </a:prstGeom>
        </p:spPr>
      </p:pic>
      <p:cxnSp>
        <p:nvCxnSpPr>
          <p:cNvPr id="120" name="Connecteur droit avec flèche 119"/>
          <p:cNvCxnSpPr>
            <a:stCxn id="114" idx="3"/>
            <a:endCxn id="116" idx="1"/>
          </p:cNvCxnSpPr>
          <p:nvPr/>
        </p:nvCxnSpPr>
        <p:spPr>
          <a:xfrm flipV="1">
            <a:off x="8127999" y="5871984"/>
            <a:ext cx="965701" cy="12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122">
            <a:extLst>
              <a:ext uri="{FF2B5EF4-FFF2-40B4-BE49-F238E27FC236}">
                <a16:creationId xmlns:a16="http://schemas.microsoft.com/office/drawing/2014/main" xmlns="" id="{A29310CC-D2A6-4022-99EE-AF19D6E52FDF}"/>
              </a:ext>
            </a:extLst>
          </p:cNvPr>
          <p:cNvSpPr/>
          <p:nvPr/>
        </p:nvSpPr>
        <p:spPr>
          <a:xfrm>
            <a:off x="9672238" y="5671261"/>
            <a:ext cx="372862" cy="3905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xmlns="" id="{941ED5B6-F8A5-491D-86A7-16D63705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237" y="5746488"/>
            <a:ext cx="298863" cy="253752"/>
          </a:xfrm>
          <a:prstGeom prst="rect">
            <a:avLst/>
          </a:prstGeom>
        </p:spPr>
      </p:pic>
      <p:cxnSp>
        <p:nvCxnSpPr>
          <p:cNvPr id="132" name="Connecteur droit avec flèche 131"/>
          <p:cNvCxnSpPr>
            <a:stCxn id="116" idx="3"/>
            <a:endCxn id="123" idx="2"/>
          </p:cNvCxnSpPr>
          <p:nvPr/>
        </p:nvCxnSpPr>
        <p:spPr>
          <a:xfrm flipV="1">
            <a:off x="9388975" y="5866522"/>
            <a:ext cx="283263" cy="5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24" idx="3"/>
            <a:endCxn id="100" idx="1"/>
          </p:cNvCxnSpPr>
          <p:nvPr/>
        </p:nvCxnSpPr>
        <p:spPr>
          <a:xfrm>
            <a:off x="10008100" y="5873364"/>
            <a:ext cx="927490" cy="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501007" y="4644572"/>
            <a:ext cx="56705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Multi-</a:t>
            </a:r>
            <a:r>
              <a:rPr lang="fr-FR" sz="2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head</a:t>
            </a:r>
            <a:r>
              <a:rPr lang="fr-FR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attention</a:t>
            </a:r>
            <a:endParaRPr lang="fr-FR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113620" y="1893279"/>
            <a:ext cx="12055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Leaky</a:t>
            </a:r>
            <a:r>
              <a:rPr lang="fr-FR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Relu</a:t>
            </a:r>
            <a:endParaRPr lang="fr-FR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8955316" y="2351315"/>
            <a:ext cx="24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44" name="ZoneTexte 143"/>
          <p:cNvSpPr txBox="1"/>
          <p:nvPr/>
        </p:nvSpPr>
        <p:spPr>
          <a:xfrm>
            <a:off x="9078688" y="5682344"/>
            <a:ext cx="24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2975429" y="0"/>
            <a:ext cx="303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Resulting representation from Layer 1  </a:t>
            </a:r>
            <a:endParaRPr lang="fr-FR" dirty="0"/>
          </a:p>
        </p:txBody>
      </p:sp>
      <p:cxnSp>
        <p:nvCxnSpPr>
          <p:cNvPr id="73" name="Connecteur droit 72"/>
          <p:cNvCxnSpPr>
            <a:stCxn id="7" idx="0"/>
          </p:cNvCxnSpPr>
          <p:nvPr/>
        </p:nvCxnSpPr>
        <p:spPr>
          <a:xfrm flipV="1">
            <a:off x="5110791" y="1146629"/>
            <a:ext cx="1057780" cy="29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65486" y="1190171"/>
            <a:ext cx="1146628" cy="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080000" y="1074057"/>
            <a:ext cx="1059543" cy="8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5094514" y="972457"/>
            <a:ext cx="1045029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5094514" y="1204686"/>
            <a:ext cx="1030515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5138057" y="1161143"/>
            <a:ext cx="1016000" cy="75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7" idx="3"/>
            <a:endCxn id="9" idx="3"/>
          </p:cNvCxnSpPr>
          <p:nvPr/>
        </p:nvCxnSpPr>
        <p:spPr>
          <a:xfrm rot="5400000" flipH="1" flipV="1">
            <a:off x="5443127" y="1359234"/>
            <a:ext cx="359103" cy="1233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7" idx="3"/>
          </p:cNvCxnSpPr>
          <p:nvPr/>
        </p:nvCxnSpPr>
        <p:spPr>
          <a:xfrm rot="5400000" flipH="1" flipV="1">
            <a:off x="5119170" y="1091532"/>
            <a:ext cx="950762" cy="117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5050971" y="885371"/>
            <a:ext cx="1161143" cy="33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Image 118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00498" y="3535212"/>
            <a:ext cx="1428750" cy="20955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xmlns="" id="{898EFB3E-96F5-45E0-BA67-523FE68F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76724" y="3523771"/>
            <a:ext cx="742950" cy="200025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xmlns="" id="{AFEB9B68-D125-4259-B2E6-09D0216C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63945" y="3622994"/>
            <a:ext cx="266700" cy="219075"/>
          </a:xfrm>
          <a:prstGeom prst="rect">
            <a:avLst/>
          </a:prstGeom>
        </p:spPr>
      </p:pic>
      <p:cxnSp>
        <p:nvCxnSpPr>
          <p:cNvPr id="125" name="Connecteur droit 124"/>
          <p:cNvCxnSpPr>
            <a:stCxn id="119" idx="0"/>
          </p:cNvCxnSpPr>
          <p:nvPr/>
        </p:nvCxnSpPr>
        <p:spPr>
          <a:xfrm flipV="1">
            <a:off x="5219648" y="3345543"/>
            <a:ext cx="1057780" cy="29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174343" y="3389085"/>
            <a:ext cx="1146628" cy="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5188857" y="3272971"/>
            <a:ext cx="1059543" cy="8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5203371" y="3171371"/>
            <a:ext cx="1045029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5203371" y="3403600"/>
            <a:ext cx="1030515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246914" y="3360057"/>
            <a:ext cx="1016000" cy="75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19" idx="3"/>
            <a:endCxn id="121" idx="3"/>
          </p:cNvCxnSpPr>
          <p:nvPr/>
        </p:nvCxnSpPr>
        <p:spPr>
          <a:xfrm rot="5400000" flipH="1" flipV="1">
            <a:off x="5551984" y="3558148"/>
            <a:ext cx="359103" cy="1233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9" idx="3"/>
          </p:cNvCxnSpPr>
          <p:nvPr/>
        </p:nvCxnSpPr>
        <p:spPr>
          <a:xfrm rot="5400000" flipH="1" flipV="1">
            <a:off x="5228027" y="3290446"/>
            <a:ext cx="950762" cy="117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5159828" y="3084285"/>
            <a:ext cx="1161143" cy="33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82" idx="6"/>
            <a:endCxn id="5" idx="2"/>
          </p:cNvCxnSpPr>
          <p:nvPr/>
        </p:nvCxnSpPr>
        <p:spPr>
          <a:xfrm>
            <a:off x="1262107" y="970653"/>
            <a:ext cx="2226817" cy="45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83" idx="6"/>
            <a:endCxn id="54" idx="2"/>
          </p:cNvCxnSpPr>
          <p:nvPr/>
        </p:nvCxnSpPr>
        <p:spPr>
          <a:xfrm>
            <a:off x="1299098" y="2057424"/>
            <a:ext cx="2189826" cy="147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endCxn id="140" idx="1"/>
          </p:cNvCxnSpPr>
          <p:nvPr/>
        </p:nvCxnSpPr>
        <p:spPr>
          <a:xfrm>
            <a:off x="6386286" y="1436914"/>
            <a:ext cx="2569030" cy="109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endCxn id="140" idx="1"/>
          </p:cNvCxnSpPr>
          <p:nvPr/>
        </p:nvCxnSpPr>
        <p:spPr>
          <a:xfrm>
            <a:off x="6328229" y="1233714"/>
            <a:ext cx="2627087" cy="130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>
            <a:stCxn id="9" idx="3"/>
            <a:endCxn id="140" idx="1"/>
          </p:cNvCxnSpPr>
          <p:nvPr/>
        </p:nvCxnSpPr>
        <p:spPr>
          <a:xfrm rot="16200000" flipH="1">
            <a:off x="7227511" y="808176"/>
            <a:ext cx="739636" cy="271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endCxn id="140" idx="1"/>
          </p:cNvCxnSpPr>
          <p:nvPr/>
        </p:nvCxnSpPr>
        <p:spPr>
          <a:xfrm>
            <a:off x="6328229" y="1698171"/>
            <a:ext cx="2627087" cy="83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endCxn id="140" idx="1"/>
          </p:cNvCxnSpPr>
          <p:nvPr/>
        </p:nvCxnSpPr>
        <p:spPr>
          <a:xfrm flipV="1">
            <a:off x="6487886" y="2535981"/>
            <a:ext cx="2467430" cy="113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>
            <a:stCxn id="121" idx="0"/>
            <a:endCxn id="121" idx="0"/>
          </p:cNvCxnSpPr>
          <p:nvPr/>
        </p:nvCxnSpPr>
        <p:spPr>
          <a:xfrm>
            <a:off x="6448212" y="3623784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>
            <a:endCxn id="140" idx="1"/>
          </p:cNvCxnSpPr>
          <p:nvPr/>
        </p:nvCxnSpPr>
        <p:spPr>
          <a:xfrm flipV="1">
            <a:off x="6444343" y="2535981"/>
            <a:ext cx="2510973" cy="86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endCxn id="140" idx="1"/>
          </p:cNvCxnSpPr>
          <p:nvPr/>
        </p:nvCxnSpPr>
        <p:spPr>
          <a:xfrm flipV="1">
            <a:off x="6458857" y="2535981"/>
            <a:ext cx="2496459" cy="14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endCxn id="140" idx="1"/>
          </p:cNvCxnSpPr>
          <p:nvPr/>
        </p:nvCxnSpPr>
        <p:spPr>
          <a:xfrm flipV="1">
            <a:off x="6386286" y="2535981"/>
            <a:ext cx="2569030" cy="1310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5138057" y="580572"/>
            <a:ext cx="123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1024 * 121</a:t>
            </a:r>
            <a:endParaRPr lang="fr-FR" dirty="0"/>
          </a:p>
        </p:txBody>
      </p:sp>
      <p:sp>
        <p:nvSpPr>
          <p:cNvPr id="168" name="Flèche droite 167"/>
          <p:cNvSpPr/>
          <p:nvPr/>
        </p:nvSpPr>
        <p:spPr>
          <a:xfrm rot="19698174">
            <a:off x="6415314" y="1016000"/>
            <a:ext cx="362857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35581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374010D4B214E9CB12B575D5F2788" ma:contentTypeVersion="2" ma:contentTypeDescription="Crée un document." ma:contentTypeScope="" ma:versionID="b97b67d58687567d987030fdaf41a935">
  <xsd:schema xmlns:xsd="http://www.w3.org/2001/XMLSchema" xmlns:xs="http://www.w3.org/2001/XMLSchema" xmlns:p="http://schemas.microsoft.com/office/2006/metadata/properties" xmlns:ns3="f1f4305d-49a0-46a9-bd8f-8ed2b1f17a5c" targetNamespace="http://schemas.microsoft.com/office/2006/metadata/properties" ma:root="true" ma:fieldsID="c6b39f4028f6a8ccfcdabdcf2c512975" ns3:_="">
    <xsd:import namespace="f1f4305d-49a0-46a9-bd8f-8ed2b1f17a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4305d-49a0-46a9-bd8f-8ed2b1f17a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87420-F38A-40CC-BA47-37361C9ECE7C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f1f4305d-49a0-46a9-bd8f-8ed2b1f17a5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71A44EF-0A6F-4017-8FF5-29F1B0E1B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7A6ED-E771-48C2-B99A-1E25670A3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f4305d-49a0-46a9-bd8f-8ed2b1f17a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</Words>
  <Application>Microsoft Office PowerPoint</Application>
  <PresentationFormat>Personnalisé</PresentationFormat>
  <Paragraphs>27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 Houceine KILANI</dc:creator>
  <cp:lastModifiedBy>hp</cp:lastModifiedBy>
  <cp:revision>11</cp:revision>
  <dcterms:created xsi:type="dcterms:W3CDTF">2020-02-17T17:39:31Z</dcterms:created>
  <dcterms:modified xsi:type="dcterms:W3CDTF">2020-02-17T21:27:35Z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0x0101009B5374010D4B214E9CB12B575D5F2788</vt:lpwstr>
  </property>
</Properties>
</file>