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1EA34-3E97-4CEA-B0A7-B59704590ECD}" v="1" dt="2020-02-17T18:30:1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8CA993-5F6B-4C72-ABF0-167B6A71B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EECCF15-B95E-43ED-B34B-C0EECC4A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3BCF13A-E330-47DC-8F02-365C2C97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C77CEEB-F164-4C29-9322-39DFAC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CE03EC5-6D54-42AD-AD22-30282539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70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2B0701-E9AB-47BC-93B9-46116BBA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43E681E-A30E-4AA1-99BD-A0DF2986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DE38F96-F348-4763-84FC-F5BB6E34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2BFDAFC-B7FD-496B-A5AB-15D39627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9E92669-0AA7-4FFB-9C85-1C613595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31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3B40B11-FD1F-4006-9558-637B52BE3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67453DF-9740-47E0-BF4C-AADD6A62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5FE4EB0-4BEF-4AAF-843C-5BAF22C8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D65E71D-4C54-4D50-96D0-CB29EA0D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5795CFC-7296-452A-A965-62543634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0763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AD9A38-75BD-4F1B-8369-6B6CFCB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751C10-5C10-4DC2-844A-A641D2F0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024F398-D64E-48DD-B4B9-C6D62D7F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88776D-7DB1-4A06-9B48-F8D5956E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43DB6FD-A89C-4BF7-8EDA-1B5B9D4B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654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0E7E98-A2A0-4D97-BDBB-8DF2326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CBBFAE8-3817-40F3-AC7E-0ED7C37B3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5949889-2507-4207-A015-555B94C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D8571DC-2122-44A0-9D60-E525F66E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5726DF9-7DA7-4E13-921D-C848CF43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50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78A87D-4434-4CF1-83EC-7FD7BAE6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F5AF851-930F-477A-AF7C-43C43FDF2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1719A6CE-2B73-4CB2-AF0D-FC35ED7C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6539A97-3060-4335-A67D-D0F66C0F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97760F4-C537-4454-B849-EC55DD4F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9B9E94B-A17B-4A81-BC2B-AAB59A0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87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2B0AC0-6744-4B4D-B1D7-D57877D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3CB2FAD-78F4-433F-9959-9CA0A518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0CE73F6-C774-4093-89D0-987DA3DC4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0272FDC-9DDC-42B4-8219-BF08DB883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9387844-FE1B-4BA5-9D9B-9287BD4DB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7CD9209-67C6-4961-8A9B-A5345132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B4921BE-B5F0-4A04-8937-F9F19D6E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B03D44A-E2DD-419B-871E-298513C5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06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55F9E93-AF05-41F7-AC3A-86742704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1C263C2-0C90-4766-9AD6-8B1D53D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D12C83E-A029-465F-A512-6272FDD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EF191D7-846C-4D31-B42C-BD175C8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99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EAB6651B-D625-4FD5-8238-E1198DF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AC0FD9B3-3DC0-4D17-B00A-A6A6679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FDFE3DF-9A9B-4887-BE13-E2128EC0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98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A7894E-93AE-4BCE-B4B9-2D907182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71286B-AFDD-463E-8FA8-12913C2F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07C05F1-303C-45D2-AC90-287ACCAF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ECD9C7E-BC10-4E5B-B233-E1DA626E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C1694F3-8E5D-418C-A8AB-67BC5B8A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0D226DB-06A2-4D49-9824-3EAB0A9F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64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426C49-A857-4582-8514-5DC2D098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2621F443-37D8-44D2-AD85-309BA22FF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35E18CD-888C-40FA-A56E-C96A14D7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C35AEDD-3269-41A5-B197-CD6E35D4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4D5CC66-A294-454B-B171-32DB2B51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D56CB8A-089C-4C76-B69C-EC776AAE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79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B08033B-7F41-4132-BABB-60C93B90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F2473D6-4689-467E-8FE0-D9324894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E749516-8AC8-4D60-9044-8B0DE783F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6D87-EF10-4C47-816E-5D680D7D4DAA}" type="datetimeFigureOut">
              <a:rPr lang="fr-FR" smtClean="0"/>
              <a:pPr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3E9B353-9F20-442F-8984-F8B8474E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8383F68-5F4A-4B5E-8996-27A953F9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EEEB-2B0E-4952-BEC2-E473A31B25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94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xmlns="" id="{A0C83CBE-E47F-4B67-9B41-0054199ADBA9}"/>
              </a:ext>
            </a:extLst>
          </p:cNvPr>
          <p:cNvSpPr/>
          <p:nvPr/>
        </p:nvSpPr>
        <p:spPr>
          <a:xfrm>
            <a:off x="0" y="3180951"/>
            <a:ext cx="8951142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0" y="2613546"/>
            <a:ext cx="8961210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0" y="1132764"/>
            <a:ext cx="892650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0" y="512651"/>
            <a:ext cx="8951142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4D6EBE91-813B-4AAD-B285-AB76FA3F0810}"/>
              </a:ext>
            </a:extLst>
          </p:cNvPr>
          <p:cNvSpPr/>
          <p:nvPr/>
        </p:nvSpPr>
        <p:spPr>
          <a:xfrm>
            <a:off x="3488924" y="896645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7926" y="1408868"/>
            <a:ext cx="1428750" cy="209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3181" y="1324853"/>
            <a:ext cx="742950" cy="20002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05E8CD2-EC23-46FF-957C-AD55D80A5F17}"/>
              </a:ext>
            </a:extLst>
          </p:cNvPr>
          <p:cNvCxnSpPr>
            <a:cxnSpLocks/>
          </p:cNvCxnSpPr>
          <p:nvPr/>
        </p:nvCxnSpPr>
        <p:spPr>
          <a:xfrm flipV="1">
            <a:off x="5134669" y="976544"/>
            <a:ext cx="107285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B9081AF8-39C4-4901-B4F3-587161720C10}"/>
              </a:ext>
            </a:extLst>
          </p:cNvPr>
          <p:cNvCxnSpPr>
            <a:cxnSpLocks/>
          </p:cNvCxnSpPr>
          <p:nvPr/>
        </p:nvCxnSpPr>
        <p:spPr>
          <a:xfrm flipV="1">
            <a:off x="5134669" y="1069759"/>
            <a:ext cx="1072857" cy="9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071ADE35-621B-4799-8FFF-4E4F3B1E25B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34669" y="976544"/>
            <a:ext cx="1072857" cy="44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21B75CBA-029C-4D40-A95D-EE6E51230218}"/>
              </a:ext>
            </a:extLst>
          </p:cNvPr>
          <p:cNvCxnSpPr>
            <a:cxnSpLocks/>
          </p:cNvCxnSpPr>
          <p:nvPr/>
        </p:nvCxnSpPr>
        <p:spPr>
          <a:xfrm flipV="1">
            <a:off x="5134669" y="976544"/>
            <a:ext cx="1072857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4429C201-4FF1-4086-851A-B9CD738BAB2B}"/>
              </a:ext>
            </a:extLst>
          </p:cNvPr>
          <p:cNvCxnSpPr>
            <a:cxnSpLocks/>
          </p:cNvCxnSpPr>
          <p:nvPr/>
        </p:nvCxnSpPr>
        <p:spPr>
          <a:xfrm>
            <a:off x="5134669" y="1642369"/>
            <a:ext cx="107285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xmlns="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1424080"/>
            <a:ext cx="266700" cy="21907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169" y="2461080"/>
            <a:ext cx="295275" cy="3905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214" y="2551634"/>
            <a:ext cx="266700" cy="219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35745ECF-B5C8-4BDF-815D-52B37CA68E7B}"/>
              </a:ext>
            </a:extLst>
          </p:cNvPr>
          <p:cNvCxnSpPr>
            <a:stCxn id="35" idx="3"/>
          </p:cNvCxnSpPr>
          <p:nvPr/>
        </p:nvCxnSpPr>
        <p:spPr>
          <a:xfrm flipV="1">
            <a:off x="8269444" y="2656342"/>
            <a:ext cx="274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xmlns="" id="{A29310CC-D2A6-4022-99EE-AF19D6E52FDF}"/>
              </a:ext>
            </a:extLst>
          </p:cNvPr>
          <p:cNvSpPr/>
          <p:nvPr/>
        </p:nvSpPr>
        <p:spPr>
          <a:xfrm>
            <a:off x="8516563" y="2476187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xmlns="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45" y="2583904"/>
            <a:ext cx="298863" cy="208021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488923" y="3018709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xmlns="" id="{7770F0A7-4629-4B26-8671-F12ADF2D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97926" y="3521010"/>
            <a:ext cx="1428750" cy="20955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xmlns="" id="{197F7B08-A275-4B70-A068-3BEA28AF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3181" y="3436995"/>
            <a:ext cx="742950" cy="200025"/>
          </a:xfrm>
          <a:prstGeom prst="rect">
            <a:avLst/>
          </a:prstGeom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xmlns="" id="{82373691-AD3D-4E64-8E9E-9222742ACA63}"/>
              </a:ext>
            </a:extLst>
          </p:cNvPr>
          <p:cNvCxnSpPr>
            <a:cxnSpLocks/>
          </p:cNvCxnSpPr>
          <p:nvPr/>
        </p:nvCxnSpPr>
        <p:spPr>
          <a:xfrm flipV="1">
            <a:off x="5134669" y="3088686"/>
            <a:ext cx="1072857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xmlns="" id="{4332B4F3-17ED-4B45-A767-8809030FCE49}"/>
              </a:ext>
            </a:extLst>
          </p:cNvPr>
          <p:cNvCxnSpPr>
            <a:cxnSpLocks/>
          </p:cNvCxnSpPr>
          <p:nvPr/>
        </p:nvCxnSpPr>
        <p:spPr>
          <a:xfrm flipV="1">
            <a:off x="5134669" y="3181901"/>
            <a:ext cx="1072857" cy="9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xmlns="" id="{06A1FE64-CD16-4012-A52E-E3BC22B8BAE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134669" y="3088686"/>
            <a:ext cx="1072857" cy="44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xmlns="" id="{FCC43D02-E31E-4898-A337-63E9C04AFA49}"/>
              </a:ext>
            </a:extLst>
          </p:cNvPr>
          <p:cNvCxnSpPr>
            <a:cxnSpLocks/>
          </p:cNvCxnSpPr>
          <p:nvPr/>
        </p:nvCxnSpPr>
        <p:spPr>
          <a:xfrm flipV="1">
            <a:off x="5134669" y="3088686"/>
            <a:ext cx="1072857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xmlns="" id="{DA0F40C1-94C3-48A2-B7C0-07DF65EF1679}"/>
              </a:ext>
            </a:extLst>
          </p:cNvPr>
          <p:cNvCxnSpPr>
            <a:cxnSpLocks/>
          </p:cNvCxnSpPr>
          <p:nvPr/>
        </p:nvCxnSpPr>
        <p:spPr>
          <a:xfrm>
            <a:off x="5134669" y="3754511"/>
            <a:ext cx="1072857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xmlns="" id="{D41F9D8E-F031-4E0D-A421-950D90E0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55088" y="3536222"/>
            <a:ext cx="266700" cy="219075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96F6A4F9-2D35-4D12-851C-A68C8BB7E33D}"/>
              </a:ext>
            </a:extLst>
          </p:cNvPr>
          <p:cNvSpPr/>
          <p:nvPr/>
        </p:nvSpPr>
        <p:spPr>
          <a:xfrm>
            <a:off x="662559" y="2253861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xmlns="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xmlns="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xmlns="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8394" y="1647744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08966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orme libre 66"/>
          <p:cNvSpPr/>
          <p:nvPr/>
        </p:nvSpPr>
        <p:spPr>
          <a:xfrm>
            <a:off x="1392071" y="1269242"/>
            <a:ext cx="2101756" cy="218364"/>
          </a:xfrm>
          <a:custGeom>
            <a:avLst/>
            <a:gdLst>
              <a:gd name="connsiteX0" fmla="*/ 0 w 2101756"/>
              <a:gd name="connsiteY0" fmla="*/ 218364 h 218364"/>
              <a:gd name="connsiteX1" fmla="*/ 2101756 w 2101756"/>
              <a:gd name="connsiteY1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1756" h="218364">
                <a:moveTo>
                  <a:pt x="0" y="218364"/>
                </a:moveTo>
                <a:lnTo>
                  <a:pt x="210175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cxnSpLocks/>
          </p:cNvCxnSpPr>
          <p:nvPr/>
        </p:nvCxnSpPr>
        <p:spPr>
          <a:xfrm>
            <a:off x="8669642" y="2947557"/>
            <a:ext cx="0" cy="67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xmlns="" id="{CA995222-6AB5-4C2A-B325-7037336B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55583" y="1899752"/>
            <a:ext cx="1455644" cy="213494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xmlns="" id="{057FEECC-9E61-4E41-89E4-234E4432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71729" y="3273805"/>
            <a:ext cx="1428750" cy="2095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D884FC7C-6459-49CE-8C28-B4A5477C6676}"/>
              </a:ext>
            </a:extLst>
          </p:cNvPr>
          <p:cNvSpPr txBox="1"/>
          <p:nvPr/>
        </p:nvSpPr>
        <p:spPr>
          <a:xfrm>
            <a:off x="427615" y="714593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Initial graph 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EBE4D7C8-043A-4447-9B46-223D3CD23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220" y="3706098"/>
            <a:ext cx="434844" cy="4087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B836CA72-C446-4A3F-B0FF-391CBC821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701" y="4126758"/>
            <a:ext cx="590550" cy="447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9171170-EBD8-4F22-8AC6-282B3FD59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6137" y="2257417"/>
            <a:ext cx="590550" cy="447675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F6C97612-C6DD-4EE1-BECE-5A5EF8258D2E}"/>
              </a:ext>
            </a:extLst>
          </p:cNvPr>
          <p:cNvCxnSpPr>
            <a:stCxn id="83" idx="5"/>
            <a:endCxn id="54" idx="2"/>
          </p:cNvCxnSpPr>
          <p:nvPr/>
        </p:nvCxnSpPr>
        <p:spPr>
          <a:xfrm>
            <a:off x="1407124" y="2734515"/>
            <a:ext cx="2081799" cy="81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485355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CB08DF58-26FF-4115-9C8A-B5785E572D82}"/>
              </a:ext>
            </a:extLst>
          </p:cNvPr>
          <p:cNvSpPr txBox="1"/>
          <p:nvPr/>
        </p:nvSpPr>
        <p:spPr>
          <a:xfrm>
            <a:off x="2685062" y="686961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2423C90-A11D-460B-BF90-F187C54A9FC9}"/>
              </a:ext>
            </a:extLst>
          </p:cNvPr>
          <p:cNvSpPr/>
          <p:nvPr/>
        </p:nvSpPr>
        <p:spPr>
          <a:xfrm rot="16200000">
            <a:off x="5657774" y="2427250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xmlns="" id="{A278A0A1-7D48-40D5-8474-8A661AB63FF1}"/>
              </a:ext>
            </a:extLst>
          </p:cNvPr>
          <p:cNvCxnSpPr>
            <a:endCxn id="31" idx="1"/>
          </p:cNvCxnSpPr>
          <p:nvPr/>
        </p:nvCxnSpPr>
        <p:spPr>
          <a:xfrm flipV="1">
            <a:off x="6417076" y="3769116"/>
            <a:ext cx="412824" cy="306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xmlns="" id="{7B4D55CC-102B-4EA3-911C-CDE362EE465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448559" y="1059130"/>
            <a:ext cx="381341" cy="365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xmlns="" id="{77CE86E6-675A-4D99-8740-0A7C0B73E0CD}"/>
              </a:ext>
            </a:extLst>
          </p:cNvPr>
          <p:cNvCxnSpPr/>
          <p:nvPr/>
        </p:nvCxnSpPr>
        <p:spPr>
          <a:xfrm>
            <a:off x="7024643" y="2608966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xmlns="" id="{6EB59DD8-123C-435F-85C8-FBDA74AF0F73}"/>
              </a:ext>
            </a:extLst>
          </p:cNvPr>
          <p:cNvCxnSpPr>
            <a:cxnSpLocks/>
          </p:cNvCxnSpPr>
          <p:nvPr/>
        </p:nvCxnSpPr>
        <p:spPr>
          <a:xfrm flipV="1">
            <a:off x="8127243" y="5006508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xmlns="" id="{B3AB9BF2-D1BF-4B88-9F04-C51BBE84370C}"/>
              </a:ext>
            </a:extLst>
          </p:cNvPr>
          <p:cNvCxnSpPr>
            <a:cxnSpLocks/>
          </p:cNvCxnSpPr>
          <p:nvPr/>
        </p:nvCxnSpPr>
        <p:spPr>
          <a:xfrm flipV="1">
            <a:off x="8121806" y="5444239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xmlns="" id="{68A99FA7-E325-420A-8B4E-3D66B9F46F74}"/>
              </a:ext>
            </a:extLst>
          </p:cNvPr>
          <p:cNvCxnSpPr>
            <a:cxnSpLocks/>
          </p:cNvCxnSpPr>
          <p:nvPr/>
        </p:nvCxnSpPr>
        <p:spPr>
          <a:xfrm flipV="1">
            <a:off x="8121806" y="5868215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xmlns="" id="{C2115015-6BE5-4D3E-B51B-1202BE531C4F}"/>
              </a:ext>
            </a:extLst>
          </p:cNvPr>
          <p:cNvCxnSpPr>
            <a:cxnSpLocks/>
          </p:cNvCxnSpPr>
          <p:nvPr/>
        </p:nvCxnSpPr>
        <p:spPr>
          <a:xfrm flipV="1">
            <a:off x="9659062" y="5923432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xmlns="" id="{72FEF8EF-117D-4973-BDB4-42A089304E19}"/>
              </a:ext>
            </a:extLst>
          </p:cNvPr>
          <p:cNvCxnSpPr>
            <a:cxnSpLocks/>
          </p:cNvCxnSpPr>
          <p:nvPr/>
        </p:nvCxnSpPr>
        <p:spPr>
          <a:xfrm>
            <a:off x="4848293" y="485355"/>
            <a:ext cx="0" cy="4188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xmlns="" id="{6506EAC2-1197-44C4-8F2D-00EFA660FFC0}"/>
              </a:ext>
            </a:extLst>
          </p:cNvPr>
          <p:cNvSpPr txBox="1"/>
          <p:nvPr/>
        </p:nvSpPr>
        <p:spPr>
          <a:xfrm>
            <a:off x="8276100" y="2091373"/>
            <a:ext cx="837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Leaky relu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xmlns="" id="{E4476A3D-1CAD-4066-90E0-8791CE180AD7}"/>
              </a:ext>
            </a:extLst>
          </p:cNvPr>
          <p:cNvSpPr txBox="1"/>
          <p:nvPr/>
        </p:nvSpPr>
        <p:spPr>
          <a:xfrm>
            <a:off x="2728689" y="2533812"/>
            <a:ext cx="112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j neighbour of i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xmlns="" id="{5E7FD78E-7B6A-4914-993E-A2862592625E}"/>
              </a:ext>
            </a:extLst>
          </p:cNvPr>
          <p:cNvCxnSpPr>
            <a:endCxn id="35" idx="1"/>
          </p:cNvCxnSpPr>
          <p:nvPr/>
        </p:nvCxnSpPr>
        <p:spPr>
          <a:xfrm>
            <a:off x="7490152" y="1400267"/>
            <a:ext cx="484017" cy="1256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xmlns="" id="{DED66FB7-43A3-4E65-949D-A76C1C7DD32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513301" y="1796341"/>
            <a:ext cx="460868" cy="86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xmlns="" id="{7A5E6016-E24D-468B-8FC9-FD9D4CF479B4}"/>
              </a:ext>
            </a:extLst>
          </p:cNvPr>
          <p:cNvCxnSpPr/>
          <p:nvPr/>
        </p:nvCxnSpPr>
        <p:spPr>
          <a:xfrm flipH="1">
            <a:off x="7488134" y="2651621"/>
            <a:ext cx="486035" cy="123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Image 129">
            <a:extLst>
              <a:ext uri="{FF2B5EF4-FFF2-40B4-BE49-F238E27FC236}">
                <a16:creationId xmlns:a16="http://schemas.microsoft.com/office/drawing/2014/main" xmlns="" id="{4FEEDBB5-6CF9-407D-9C0C-6A56C6D1C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6674" y="5700247"/>
            <a:ext cx="3006130" cy="520819"/>
          </a:xfrm>
          <a:prstGeom prst="rect">
            <a:avLst/>
          </a:prstGeom>
        </p:spPr>
      </p:pic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xmlns="" id="{8E9D9CEE-68FF-4304-BE04-00E5DF49FFAF}"/>
              </a:ext>
            </a:extLst>
          </p:cNvPr>
          <p:cNvCxnSpPr>
            <a:cxnSpLocks/>
          </p:cNvCxnSpPr>
          <p:nvPr/>
        </p:nvCxnSpPr>
        <p:spPr>
          <a:xfrm flipV="1">
            <a:off x="8155230" y="4370251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>
            <a:extLst>
              <a:ext uri="{FF2B5EF4-FFF2-40B4-BE49-F238E27FC236}">
                <a16:creationId xmlns:a16="http://schemas.microsoft.com/office/drawing/2014/main" xmlns="" id="{601E84A7-3466-4080-8394-E3F910A16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8275" y="5222189"/>
            <a:ext cx="3133725" cy="523819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xmlns="" id="{7324B39B-BF88-4CE6-97F3-32DF62F7F6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5726" y="4771425"/>
            <a:ext cx="2826417" cy="495710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xmlns="" id="{F2D8766C-AD09-40A4-AD9A-2471274633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6485" y="4237229"/>
            <a:ext cx="2779116" cy="428876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xmlns="" id="{A0A99353-8A58-480F-8532-8F9AFED7D7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1810" y="3867166"/>
            <a:ext cx="323850" cy="390525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xmlns="" id="{4B41A21C-850E-407B-8836-9F50D5CF73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1680" y="4237229"/>
            <a:ext cx="301401" cy="36345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xmlns="" id="{B6833357-677E-4120-B04C-92BCED412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1805" y="4860137"/>
            <a:ext cx="281150" cy="273340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xmlns="" id="{E2698892-372D-4E58-B750-B690F8A6E8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51405" y="5456096"/>
            <a:ext cx="361950" cy="152400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xmlns="" id="{ACAED3A7-ACB2-47CA-BB5F-5553F082BF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90639" y="5945009"/>
            <a:ext cx="361950" cy="152400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xmlns="" id="{43499643-2C67-4615-853C-76113BDDEF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9256" y="1861064"/>
            <a:ext cx="257175" cy="314325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xmlns="" id="{DF4434DD-1F4A-4234-B6EE-DE38D210CE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0907" y="3962134"/>
            <a:ext cx="219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31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xmlns="" id="{A0C83CBE-E47F-4B67-9B41-0054199ADBA9}"/>
              </a:ext>
            </a:extLst>
          </p:cNvPr>
          <p:cNvSpPr/>
          <p:nvPr/>
        </p:nvSpPr>
        <p:spPr>
          <a:xfrm>
            <a:off x="98737" y="1826427"/>
            <a:ext cx="5640185" cy="371111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91260" y="1302337"/>
            <a:ext cx="5436117" cy="38800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43047" y="757728"/>
            <a:ext cx="529394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14907" y="531877"/>
            <a:ext cx="5071998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59955" y="988360"/>
            <a:ext cx="1428750" cy="209550"/>
          </a:xfrm>
          <a:prstGeom prst="rect">
            <a:avLst/>
          </a:prstGeom>
        </p:spPr>
      </p:pic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96F6A4F9-2D35-4D12-851C-A68C8BB7E33D}"/>
              </a:ext>
            </a:extLst>
          </p:cNvPr>
          <p:cNvSpPr/>
          <p:nvPr/>
        </p:nvSpPr>
        <p:spPr>
          <a:xfrm>
            <a:off x="655076" y="2263546"/>
            <a:ext cx="381739" cy="3551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xmlns="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xmlns="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xmlns="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74801" cy="12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0911" y="1647744"/>
            <a:ext cx="119291" cy="66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18651"/>
            <a:ext cx="127483" cy="32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D884FC7C-6459-49CE-8C28-B4A5477C6676}"/>
              </a:ext>
            </a:extLst>
          </p:cNvPr>
          <p:cNvSpPr txBox="1"/>
          <p:nvPr/>
        </p:nvSpPr>
        <p:spPr>
          <a:xfrm>
            <a:off x="427615" y="714593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Initial graph G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485355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2423C90-A11D-460B-BF90-F187C54A9FC9}"/>
              </a:ext>
            </a:extLst>
          </p:cNvPr>
          <p:cNvSpPr/>
          <p:nvPr/>
        </p:nvSpPr>
        <p:spPr>
          <a:xfrm rot="16200000">
            <a:off x="7548634" y="3031315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xmlns="" id="{A278A0A1-7D48-40D5-8474-8A661AB63FF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868439" y="4373181"/>
            <a:ext cx="1852321" cy="455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xmlns="" id="{7B4D55CC-102B-4EA3-911C-CDE362EE465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5924183" y="714593"/>
            <a:ext cx="2796577" cy="1314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rme libre 31">
            <a:extLst>
              <a:ext uri="{FF2B5EF4-FFF2-40B4-BE49-F238E27FC236}">
                <a16:creationId xmlns:a16="http://schemas.microsoft.com/office/drawing/2014/main" xmlns="" id="{E921B3EF-FC1A-4830-B5BB-1DC27E24F76A}"/>
              </a:ext>
            </a:extLst>
          </p:cNvPr>
          <p:cNvSpPr/>
          <p:nvPr/>
        </p:nvSpPr>
        <p:spPr>
          <a:xfrm>
            <a:off x="2168724" y="931735"/>
            <a:ext cx="1567542" cy="2244269"/>
          </a:xfrm>
          <a:custGeom>
            <a:avLst/>
            <a:gdLst>
              <a:gd name="connsiteX0" fmla="*/ 1233714 w 1567542"/>
              <a:gd name="connsiteY0" fmla="*/ 754743 h 2244269"/>
              <a:gd name="connsiteX1" fmla="*/ 1291771 w 1567542"/>
              <a:gd name="connsiteY1" fmla="*/ 711200 h 2244269"/>
              <a:gd name="connsiteX2" fmla="*/ 1349828 w 1567542"/>
              <a:gd name="connsiteY2" fmla="*/ 696686 h 2244269"/>
              <a:gd name="connsiteX3" fmla="*/ 1422400 w 1567542"/>
              <a:gd name="connsiteY3" fmla="*/ 667658 h 2244269"/>
              <a:gd name="connsiteX4" fmla="*/ 1465942 w 1567542"/>
              <a:gd name="connsiteY4" fmla="*/ 624115 h 2244269"/>
              <a:gd name="connsiteX5" fmla="*/ 1494971 w 1567542"/>
              <a:gd name="connsiteY5" fmla="*/ 580572 h 2244269"/>
              <a:gd name="connsiteX6" fmla="*/ 1553028 w 1567542"/>
              <a:gd name="connsiteY6" fmla="*/ 566058 h 2244269"/>
              <a:gd name="connsiteX7" fmla="*/ 1567542 w 1567542"/>
              <a:gd name="connsiteY7" fmla="*/ 522515 h 2244269"/>
              <a:gd name="connsiteX8" fmla="*/ 1538514 w 1567542"/>
              <a:gd name="connsiteY8" fmla="*/ 406400 h 2244269"/>
              <a:gd name="connsiteX9" fmla="*/ 1509485 w 1567542"/>
              <a:gd name="connsiteY9" fmla="*/ 304800 h 2244269"/>
              <a:gd name="connsiteX10" fmla="*/ 1378857 w 1567542"/>
              <a:gd name="connsiteY10" fmla="*/ 203200 h 2244269"/>
              <a:gd name="connsiteX11" fmla="*/ 1335314 w 1567542"/>
              <a:gd name="connsiteY11" fmla="*/ 159658 h 2244269"/>
              <a:gd name="connsiteX12" fmla="*/ 1248228 w 1567542"/>
              <a:gd name="connsiteY12" fmla="*/ 101600 h 2244269"/>
              <a:gd name="connsiteX13" fmla="*/ 1161142 w 1567542"/>
              <a:gd name="connsiteY13" fmla="*/ 29029 h 2244269"/>
              <a:gd name="connsiteX14" fmla="*/ 1074057 w 1567542"/>
              <a:gd name="connsiteY14" fmla="*/ 0 h 2244269"/>
              <a:gd name="connsiteX15" fmla="*/ 798285 w 1567542"/>
              <a:gd name="connsiteY15" fmla="*/ 14515 h 2244269"/>
              <a:gd name="connsiteX16" fmla="*/ 754742 w 1567542"/>
              <a:gd name="connsiteY16" fmla="*/ 29029 h 2244269"/>
              <a:gd name="connsiteX17" fmla="*/ 667657 w 1567542"/>
              <a:gd name="connsiteY17" fmla="*/ 87086 h 2244269"/>
              <a:gd name="connsiteX18" fmla="*/ 609600 w 1567542"/>
              <a:gd name="connsiteY18" fmla="*/ 116115 h 2244269"/>
              <a:gd name="connsiteX19" fmla="*/ 566057 w 1567542"/>
              <a:gd name="connsiteY19" fmla="*/ 145143 h 2244269"/>
              <a:gd name="connsiteX20" fmla="*/ 522514 w 1567542"/>
              <a:gd name="connsiteY20" fmla="*/ 159658 h 2244269"/>
              <a:gd name="connsiteX21" fmla="*/ 464457 w 1567542"/>
              <a:gd name="connsiteY21" fmla="*/ 188686 h 2244269"/>
              <a:gd name="connsiteX22" fmla="*/ 391885 w 1567542"/>
              <a:gd name="connsiteY22" fmla="*/ 217715 h 2244269"/>
              <a:gd name="connsiteX23" fmla="*/ 348342 w 1567542"/>
              <a:gd name="connsiteY23" fmla="*/ 246743 h 2244269"/>
              <a:gd name="connsiteX24" fmla="*/ 246742 w 1567542"/>
              <a:gd name="connsiteY24" fmla="*/ 275772 h 2244269"/>
              <a:gd name="connsiteX25" fmla="*/ 203200 w 1567542"/>
              <a:gd name="connsiteY25" fmla="*/ 304800 h 2244269"/>
              <a:gd name="connsiteX26" fmla="*/ 101600 w 1567542"/>
              <a:gd name="connsiteY26" fmla="*/ 333829 h 2244269"/>
              <a:gd name="connsiteX27" fmla="*/ 29028 w 1567542"/>
              <a:gd name="connsiteY27" fmla="*/ 406400 h 2244269"/>
              <a:gd name="connsiteX28" fmla="*/ 0 w 1567542"/>
              <a:gd name="connsiteY28" fmla="*/ 449943 h 2244269"/>
              <a:gd name="connsiteX29" fmla="*/ 43542 w 1567542"/>
              <a:gd name="connsiteY29" fmla="*/ 885372 h 2244269"/>
              <a:gd name="connsiteX30" fmla="*/ 58057 w 1567542"/>
              <a:gd name="connsiteY30" fmla="*/ 1146629 h 2244269"/>
              <a:gd name="connsiteX31" fmla="*/ 72571 w 1567542"/>
              <a:gd name="connsiteY31" fmla="*/ 1190172 h 2244269"/>
              <a:gd name="connsiteX32" fmla="*/ 116114 w 1567542"/>
              <a:gd name="connsiteY32" fmla="*/ 1233715 h 2244269"/>
              <a:gd name="connsiteX33" fmla="*/ 145142 w 1567542"/>
              <a:gd name="connsiteY33" fmla="*/ 1509486 h 2244269"/>
              <a:gd name="connsiteX34" fmla="*/ 159657 w 1567542"/>
              <a:gd name="connsiteY34" fmla="*/ 1596572 h 2244269"/>
              <a:gd name="connsiteX35" fmla="*/ 188685 w 1567542"/>
              <a:gd name="connsiteY35" fmla="*/ 1683658 h 2244269"/>
              <a:gd name="connsiteX36" fmla="*/ 203200 w 1567542"/>
              <a:gd name="connsiteY36" fmla="*/ 1843315 h 2244269"/>
              <a:gd name="connsiteX37" fmla="*/ 217714 w 1567542"/>
              <a:gd name="connsiteY37" fmla="*/ 1886858 h 2244269"/>
              <a:gd name="connsiteX38" fmla="*/ 232228 w 1567542"/>
              <a:gd name="connsiteY38" fmla="*/ 1959429 h 2244269"/>
              <a:gd name="connsiteX39" fmla="*/ 290285 w 1567542"/>
              <a:gd name="connsiteY39" fmla="*/ 2061029 h 2244269"/>
              <a:gd name="connsiteX40" fmla="*/ 348342 w 1567542"/>
              <a:gd name="connsiteY40" fmla="*/ 2162629 h 2244269"/>
              <a:gd name="connsiteX41" fmla="*/ 391885 w 1567542"/>
              <a:gd name="connsiteY41" fmla="*/ 2191658 h 2244269"/>
              <a:gd name="connsiteX42" fmla="*/ 420914 w 1567542"/>
              <a:gd name="connsiteY42" fmla="*/ 2235200 h 2244269"/>
              <a:gd name="connsiteX43" fmla="*/ 566057 w 1567542"/>
              <a:gd name="connsiteY43" fmla="*/ 2177143 h 2244269"/>
              <a:gd name="connsiteX44" fmla="*/ 609600 w 1567542"/>
              <a:gd name="connsiteY44" fmla="*/ 2162629 h 2244269"/>
              <a:gd name="connsiteX45" fmla="*/ 696685 w 1567542"/>
              <a:gd name="connsiteY45" fmla="*/ 2090058 h 2244269"/>
              <a:gd name="connsiteX46" fmla="*/ 783771 w 1567542"/>
              <a:gd name="connsiteY46" fmla="*/ 1959429 h 2244269"/>
              <a:gd name="connsiteX47" fmla="*/ 827314 w 1567542"/>
              <a:gd name="connsiteY47" fmla="*/ 1901372 h 2244269"/>
              <a:gd name="connsiteX48" fmla="*/ 885371 w 1567542"/>
              <a:gd name="connsiteY48" fmla="*/ 1814286 h 2244269"/>
              <a:gd name="connsiteX49" fmla="*/ 914400 w 1567542"/>
              <a:gd name="connsiteY49" fmla="*/ 1770743 h 2244269"/>
              <a:gd name="connsiteX50" fmla="*/ 928914 w 1567542"/>
              <a:gd name="connsiteY50" fmla="*/ 1698172 h 2244269"/>
              <a:gd name="connsiteX51" fmla="*/ 957942 w 1567542"/>
              <a:gd name="connsiteY51" fmla="*/ 1611086 h 2244269"/>
              <a:gd name="connsiteX52" fmla="*/ 972457 w 1567542"/>
              <a:gd name="connsiteY52" fmla="*/ 1567543 h 2244269"/>
              <a:gd name="connsiteX53" fmla="*/ 986971 w 1567542"/>
              <a:gd name="connsiteY53" fmla="*/ 1509486 h 2244269"/>
              <a:gd name="connsiteX54" fmla="*/ 1016000 w 1567542"/>
              <a:gd name="connsiteY54" fmla="*/ 1422400 h 2244269"/>
              <a:gd name="connsiteX55" fmla="*/ 1030514 w 1567542"/>
              <a:gd name="connsiteY55" fmla="*/ 1378858 h 2244269"/>
              <a:gd name="connsiteX56" fmla="*/ 1103085 w 1567542"/>
              <a:gd name="connsiteY56" fmla="*/ 1161143 h 2244269"/>
              <a:gd name="connsiteX57" fmla="*/ 1146628 w 1567542"/>
              <a:gd name="connsiteY57" fmla="*/ 1030515 h 2244269"/>
              <a:gd name="connsiteX58" fmla="*/ 1161142 w 1567542"/>
              <a:gd name="connsiteY58" fmla="*/ 986972 h 2244269"/>
              <a:gd name="connsiteX59" fmla="*/ 1219200 w 1567542"/>
              <a:gd name="connsiteY59" fmla="*/ 899886 h 2244269"/>
              <a:gd name="connsiteX60" fmla="*/ 1248228 w 1567542"/>
              <a:gd name="connsiteY60" fmla="*/ 783772 h 2244269"/>
              <a:gd name="connsiteX61" fmla="*/ 1306285 w 1567542"/>
              <a:gd name="connsiteY61" fmla="*/ 696686 h 224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67542" h="2244269">
                <a:moveTo>
                  <a:pt x="1233714" y="754743"/>
                </a:moveTo>
                <a:cubicBezTo>
                  <a:pt x="1253066" y="740229"/>
                  <a:pt x="1270134" y="722018"/>
                  <a:pt x="1291771" y="711200"/>
                </a:cubicBezTo>
                <a:cubicBezTo>
                  <a:pt x="1309613" y="702279"/>
                  <a:pt x="1330904" y="702994"/>
                  <a:pt x="1349828" y="696686"/>
                </a:cubicBezTo>
                <a:cubicBezTo>
                  <a:pt x="1374545" y="688447"/>
                  <a:pt x="1398209" y="677334"/>
                  <a:pt x="1422400" y="667658"/>
                </a:cubicBezTo>
                <a:cubicBezTo>
                  <a:pt x="1436914" y="653144"/>
                  <a:pt x="1452802" y="639884"/>
                  <a:pt x="1465942" y="624115"/>
                </a:cubicBezTo>
                <a:cubicBezTo>
                  <a:pt x="1477109" y="610714"/>
                  <a:pt x="1480457" y="590248"/>
                  <a:pt x="1494971" y="580572"/>
                </a:cubicBezTo>
                <a:cubicBezTo>
                  <a:pt x="1511569" y="569507"/>
                  <a:pt x="1533676" y="570896"/>
                  <a:pt x="1553028" y="566058"/>
                </a:cubicBezTo>
                <a:cubicBezTo>
                  <a:pt x="1557866" y="551544"/>
                  <a:pt x="1567542" y="537814"/>
                  <a:pt x="1567542" y="522515"/>
                </a:cubicBezTo>
                <a:cubicBezTo>
                  <a:pt x="1567542" y="478251"/>
                  <a:pt x="1549967" y="446487"/>
                  <a:pt x="1538514" y="406400"/>
                </a:cubicBezTo>
                <a:cubicBezTo>
                  <a:pt x="1536094" y="397928"/>
                  <a:pt x="1518187" y="317853"/>
                  <a:pt x="1509485" y="304800"/>
                </a:cubicBezTo>
                <a:cubicBezTo>
                  <a:pt x="1468633" y="243523"/>
                  <a:pt x="1436516" y="260858"/>
                  <a:pt x="1378857" y="203200"/>
                </a:cubicBezTo>
                <a:cubicBezTo>
                  <a:pt x="1364343" y="188686"/>
                  <a:pt x="1351516" y="172260"/>
                  <a:pt x="1335314" y="159658"/>
                </a:cubicBezTo>
                <a:cubicBezTo>
                  <a:pt x="1307775" y="138239"/>
                  <a:pt x="1272898" y="126269"/>
                  <a:pt x="1248228" y="101600"/>
                </a:cubicBezTo>
                <a:cubicBezTo>
                  <a:pt x="1220884" y="74257"/>
                  <a:pt x="1197514" y="45195"/>
                  <a:pt x="1161142" y="29029"/>
                </a:cubicBezTo>
                <a:cubicBezTo>
                  <a:pt x="1133181" y="16602"/>
                  <a:pt x="1074057" y="0"/>
                  <a:pt x="1074057" y="0"/>
                </a:cubicBezTo>
                <a:cubicBezTo>
                  <a:pt x="982133" y="4838"/>
                  <a:pt x="889958" y="6181"/>
                  <a:pt x="798285" y="14515"/>
                </a:cubicBezTo>
                <a:cubicBezTo>
                  <a:pt x="783048" y="15900"/>
                  <a:pt x="768116" y="21599"/>
                  <a:pt x="754742" y="29029"/>
                </a:cubicBezTo>
                <a:cubicBezTo>
                  <a:pt x="724245" y="45972"/>
                  <a:pt x="698861" y="71483"/>
                  <a:pt x="667657" y="87086"/>
                </a:cubicBezTo>
                <a:cubicBezTo>
                  <a:pt x="648305" y="96762"/>
                  <a:pt x="628386" y="105380"/>
                  <a:pt x="609600" y="116115"/>
                </a:cubicBezTo>
                <a:cubicBezTo>
                  <a:pt x="594454" y="124770"/>
                  <a:pt x="581659" y="137342"/>
                  <a:pt x="566057" y="145143"/>
                </a:cubicBezTo>
                <a:cubicBezTo>
                  <a:pt x="552373" y="151985"/>
                  <a:pt x="536576" y="153631"/>
                  <a:pt x="522514" y="159658"/>
                </a:cubicBezTo>
                <a:cubicBezTo>
                  <a:pt x="502627" y="168181"/>
                  <a:pt x="484229" y="179899"/>
                  <a:pt x="464457" y="188686"/>
                </a:cubicBezTo>
                <a:cubicBezTo>
                  <a:pt x="440648" y="199268"/>
                  <a:pt x="415189" y="206063"/>
                  <a:pt x="391885" y="217715"/>
                </a:cubicBezTo>
                <a:cubicBezTo>
                  <a:pt x="376283" y="225516"/>
                  <a:pt x="363944" y="238942"/>
                  <a:pt x="348342" y="246743"/>
                </a:cubicBezTo>
                <a:cubicBezTo>
                  <a:pt x="327513" y="257158"/>
                  <a:pt x="265352" y="271120"/>
                  <a:pt x="246742" y="275772"/>
                </a:cubicBezTo>
                <a:cubicBezTo>
                  <a:pt x="232228" y="285448"/>
                  <a:pt x="218802" y="296999"/>
                  <a:pt x="203200" y="304800"/>
                </a:cubicBezTo>
                <a:cubicBezTo>
                  <a:pt x="182374" y="315213"/>
                  <a:pt x="120208" y="329177"/>
                  <a:pt x="101600" y="333829"/>
                </a:cubicBezTo>
                <a:cubicBezTo>
                  <a:pt x="24186" y="449948"/>
                  <a:pt x="125794" y="309634"/>
                  <a:pt x="29028" y="406400"/>
                </a:cubicBezTo>
                <a:cubicBezTo>
                  <a:pt x="16693" y="418735"/>
                  <a:pt x="9676" y="435429"/>
                  <a:pt x="0" y="449943"/>
                </a:cubicBezTo>
                <a:cubicBezTo>
                  <a:pt x="30995" y="837391"/>
                  <a:pt x="5232" y="693817"/>
                  <a:pt x="43542" y="885372"/>
                </a:cubicBezTo>
                <a:cubicBezTo>
                  <a:pt x="48380" y="972458"/>
                  <a:pt x="49788" y="1059802"/>
                  <a:pt x="58057" y="1146629"/>
                </a:cubicBezTo>
                <a:cubicBezTo>
                  <a:pt x="59508" y="1161859"/>
                  <a:pt x="64084" y="1177442"/>
                  <a:pt x="72571" y="1190172"/>
                </a:cubicBezTo>
                <a:cubicBezTo>
                  <a:pt x="83957" y="1207251"/>
                  <a:pt x="101600" y="1219201"/>
                  <a:pt x="116114" y="1233715"/>
                </a:cubicBezTo>
                <a:cubicBezTo>
                  <a:pt x="157061" y="1356560"/>
                  <a:pt x="120005" y="1232981"/>
                  <a:pt x="145142" y="1509486"/>
                </a:cubicBezTo>
                <a:cubicBezTo>
                  <a:pt x="147806" y="1538794"/>
                  <a:pt x="152519" y="1568022"/>
                  <a:pt x="159657" y="1596572"/>
                </a:cubicBezTo>
                <a:cubicBezTo>
                  <a:pt x="167078" y="1626257"/>
                  <a:pt x="188685" y="1683658"/>
                  <a:pt x="188685" y="1683658"/>
                </a:cubicBezTo>
                <a:cubicBezTo>
                  <a:pt x="193523" y="1736877"/>
                  <a:pt x="195643" y="1790414"/>
                  <a:pt x="203200" y="1843315"/>
                </a:cubicBezTo>
                <a:cubicBezTo>
                  <a:pt x="205364" y="1858461"/>
                  <a:pt x="214003" y="1872015"/>
                  <a:pt x="217714" y="1886858"/>
                </a:cubicBezTo>
                <a:cubicBezTo>
                  <a:pt x="223697" y="1910791"/>
                  <a:pt x="224427" y="1936026"/>
                  <a:pt x="232228" y="1959429"/>
                </a:cubicBezTo>
                <a:cubicBezTo>
                  <a:pt x="249770" y="2012056"/>
                  <a:pt x="264806" y="2016440"/>
                  <a:pt x="290285" y="2061029"/>
                </a:cubicBezTo>
                <a:cubicBezTo>
                  <a:pt x="305461" y="2087587"/>
                  <a:pt x="324771" y="2139057"/>
                  <a:pt x="348342" y="2162629"/>
                </a:cubicBezTo>
                <a:cubicBezTo>
                  <a:pt x="360677" y="2174964"/>
                  <a:pt x="377371" y="2181982"/>
                  <a:pt x="391885" y="2191658"/>
                </a:cubicBezTo>
                <a:cubicBezTo>
                  <a:pt x="401561" y="2206172"/>
                  <a:pt x="403577" y="2233274"/>
                  <a:pt x="420914" y="2235200"/>
                </a:cubicBezTo>
                <a:cubicBezTo>
                  <a:pt x="502541" y="2244269"/>
                  <a:pt x="511407" y="2204468"/>
                  <a:pt x="566057" y="2177143"/>
                </a:cubicBezTo>
                <a:cubicBezTo>
                  <a:pt x="579741" y="2170301"/>
                  <a:pt x="595086" y="2167467"/>
                  <a:pt x="609600" y="2162629"/>
                </a:cubicBezTo>
                <a:cubicBezTo>
                  <a:pt x="648301" y="2136827"/>
                  <a:pt x="666600" y="2128739"/>
                  <a:pt x="696685" y="2090058"/>
                </a:cubicBezTo>
                <a:cubicBezTo>
                  <a:pt x="798250" y="1959475"/>
                  <a:pt x="718474" y="2046492"/>
                  <a:pt x="783771" y="1959429"/>
                </a:cubicBezTo>
                <a:cubicBezTo>
                  <a:pt x="798285" y="1940077"/>
                  <a:pt x="813442" y="1921190"/>
                  <a:pt x="827314" y="1901372"/>
                </a:cubicBezTo>
                <a:cubicBezTo>
                  <a:pt x="847321" y="1872791"/>
                  <a:pt x="866019" y="1843315"/>
                  <a:pt x="885371" y="1814286"/>
                </a:cubicBezTo>
                <a:lnTo>
                  <a:pt x="914400" y="1770743"/>
                </a:lnTo>
                <a:cubicBezTo>
                  <a:pt x="919238" y="1746553"/>
                  <a:pt x="922423" y="1721972"/>
                  <a:pt x="928914" y="1698172"/>
                </a:cubicBezTo>
                <a:cubicBezTo>
                  <a:pt x="936965" y="1668651"/>
                  <a:pt x="948266" y="1640115"/>
                  <a:pt x="957942" y="1611086"/>
                </a:cubicBezTo>
                <a:cubicBezTo>
                  <a:pt x="962780" y="1596572"/>
                  <a:pt x="968746" y="1582386"/>
                  <a:pt x="972457" y="1567543"/>
                </a:cubicBezTo>
                <a:cubicBezTo>
                  <a:pt x="977295" y="1548191"/>
                  <a:pt x="981239" y="1528593"/>
                  <a:pt x="986971" y="1509486"/>
                </a:cubicBezTo>
                <a:cubicBezTo>
                  <a:pt x="995764" y="1480178"/>
                  <a:pt x="1006324" y="1451429"/>
                  <a:pt x="1016000" y="1422400"/>
                </a:cubicBezTo>
                <a:lnTo>
                  <a:pt x="1030514" y="1378858"/>
                </a:lnTo>
                <a:lnTo>
                  <a:pt x="1103085" y="1161143"/>
                </a:lnTo>
                <a:lnTo>
                  <a:pt x="1146628" y="1030515"/>
                </a:lnTo>
                <a:cubicBezTo>
                  <a:pt x="1151466" y="1016001"/>
                  <a:pt x="1152655" y="999702"/>
                  <a:pt x="1161142" y="986972"/>
                </a:cubicBezTo>
                <a:lnTo>
                  <a:pt x="1219200" y="899886"/>
                </a:lnTo>
                <a:cubicBezTo>
                  <a:pt x="1223221" y="879781"/>
                  <a:pt x="1234281" y="808876"/>
                  <a:pt x="1248228" y="783772"/>
                </a:cubicBezTo>
                <a:cubicBezTo>
                  <a:pt x="1265171" y="753274"/>
                  <a:pt x="1306285" y="696686"/>
                  <a:pt x="1306285" y="6966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xmlns="" id="{E3489E8E-4419-4299-937D-525D6EA02ECC}"/>
              </a:ext>
            </a:extLst>
          </p:cNvPr>
          <p:cNvSpPr/>
          <p:nvPr/>
        </p:nvSpPr>
        <p:spPr>
          <a:xfrm>
            <a:off x="2281629" y="1491539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xmlns="" id="{541402D0-C3F0-4B8C-8252-DE75EC4D3281}"/>
              </a:ext>
            </a:extLst>
          </p:cNvPr>
          <p:cNvSpPr/>
          <p:nvPr/>
        </p:nvSpPr>
        <p:spPr>
          <a:xfrm>
            <a:off x="2556430" y="1973958"/>
            <a:ext cx="381739" cy="3551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xmlns="" id="{5DBD4D02-7478-4ABF-94E8-993037228D57}"/>
              </a:ext>
            </a:extLst>
          </p:cNvPr>
          <p:cNvSpPr/>
          <p:nvPr/>
        </p:nvSpPr>
        <p:spPr>
          <a:xfrm>
            <a:off x="2945652" y="105505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xmlns="" id="{E0FA938B-0BC7-4FD1-8499-ACD8B4E09437}"/>
              </a:ext>
            </a:extLst>
          </p:cNvPr>
          <p:cNvSpPr/>
          <p:nvPr/>
        </p:nvSpPr>
        <p:spPr>
          <a:xfrm>
            <a:off x="2563913" y="2599765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xmlns="" id="{13C99245-3826-410B-83AE-0A159DEC44C8}"/>
              </a:ext>
            </a:extLst>
          </p:cNvPr>
          <p:cNvCxnSpPr>
            <a:cxnSpLocks/>
            <a:stCxn id="116" idx="4"/>
            <a:endCxn id="118" idx="0"/>
          </p:cNvCxnSpPr>
          <p:nvPr/>
        </p:nvCxnSpPr>
        <p:spPr>
          <a:xfrm>
            <a:off x="2472499" y="1846644"/>
            <a:ext cx="274801" cy="12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xmlns="" id="{9C9C177C-9F33-4151-AB9A-E2D5EE2AF4D2}"/>
              </a:ext>
            </a:extLst>
          </p:cNvPr>
          <p:cNvCxnSpPr>
            <a:stCxn id="120" idx="3"/>
            <a:endCxn id="118" idx="7"/>
          </p:cNvCxnSpPr>
          <p:nvPr/>
        </p:nvCxnSpPr>
        <p:spPr>
          <a:xfrm flipH="1">
            <a:off x="2882265" y="1358156"/>
            <a:ext cx="119291" cy="66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xmlns="" id="{0989D844-B872-4488-969A-960E060BFC09}"/>
              </a:ext>
            </a:extLst>
          </p:cNvPr>
          <p:cNvCxnSpPr>
            <a:stCxn id="121" idx="1"/>
            <a:endCxn id="118" idx="4"/>
          </p:cNvCxnSpPr>
          <p:nvPr/>
        </p:nvCxnSpPr>
        <p:spPr>
          <a:xfrm flipV="1">
            <a:off x="2619817" y="2329063"/>
            <a:ext cx="127483" cy="32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xmlns="" id="{D44BDCAF-ACA1-4A1F-9F33-D20DF0F0B19F}"/>
              </a:ext>
            </a:extLst>
          </p:cNvPr>
          <p:cNvSpPr txBox="1"/>
          <p:nvPr/>
        </p:nvSpPr>
        <p:spPr>
          <a:xfrm>
            <a:off x="2472498" y="591039"/>
            <a:ext cx="1997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Direct neighourhood of i</a:t>
            </a:r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xmlns="" id="{A4ACDE9B-5219-44E8-8B99-AD1F95EB66CF}"/>
              </a:ext>
            </a:extLst>
          </p:cNvPr>
          <p:cNvCxnSpPr>
            <a:cxnSpLocks/>
          </p:cNvCxnSpPr>
          <p:nvPr/>
        </p:nvCxnSpPr>
        <p:spPr>
          <a:xfrm flipV="1">
            <a:off x="1384843" y="2182187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BAEACCF9-F678-45D2-B614-6FCCA0F7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45" y="2162421"/>
            <a:ext cx="1514475" cy="428625"/>
          </a:xfrm>
          <a:prstGeom prst="rect">
            <a:avLst/>
          </a:prstGeom>
        </p:spPr>
      </p:pic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xmlns="" id="{22BCE610-9648-4A8C-8802-1DAC96542D18}"/>
              </a:ext>
            </a:extLst>
          </p:cNvPr>
          <p:cNvCxnSpPr>
            <a:cxnSpLocks/>
          </p:cNvCxnSpPr>
          <p:nvPr/>
        </p:nvCxnSpPr>
        <p:spPr>
          <a:xfrm flipV="1">
            <a:off x="4732780" y="1055055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Image 150">
            <a:extLst>
              <a:ext uri="{FF2B5EF4-FFF2-40B4-BE49-F238E27FC236}">
                <a16:creationId xmlns:a16="http://schemas.microsoft.com/office/drawing/2014/main" xmlns="" id="{A2A016F7-1406-4B2D-B75C-F17E0D92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86400" y="1876785"/>
            <a:ext cx="1428750" cy="209550"/>
          </a:xfrm>
          <a:prstGeom prst="rect">
            <a:avLst/>
          </a:prstGeom>
        </p:spPr>
      </p:pic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xmlns="" id="{D1DE078F-3241-4773-B6D3-2A03325509E0}"/>
              </a:ext>
            </a:extLst>
          </p:cNvPr>
          <p:cNvCxnSpPr>
            <a:cxnSpLocks/>
          </p:cNvCxnSpPr>
          <p:nvPr/>
        </p:nvCxnSpPr>
        <p:spPr>
          <a:xfrm flipV="1">
            <a:off x="5159225" y="1943480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Image 152">
            <a:extLst>
              <a:ext uri="{FF2B5EF4-FFF2-40B4-BE49-F238E27FC236}">
                <a16:creationId xmlns:a16="http://schemas.microsoft.com/office/drawing/2014/main" xmlns="" id="{57353DFA-A393-4401-B17B-96808CDC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2766" y="3085795"/>
            <a:ext cx="1428750" cy="209550"/>
          </a:xfrm>
          <a:prstGeom prst="rect">
            <a:avLst/>
          </a:prstGeom>
        </p:spPr>
      </p:pic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xmlns="" id="{695766A5-0AD7-40F2-A763-BEACF56127C0}"/>
              </a:ext>
            </a:extLst>
          </p:cNvPr>
          <p:cNvCxnSpPr>
            <a:cxnSpLocks/>
          </p:cNvCxnSpPr>
          <p:nvPr/>
        </p:nvCxnSpPr>
        <p:spPr>
          <a:xfrm flipV="1">
            <a:off x="5445591" y="3152490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Image 154">
            <a:extLst>
              <a:ext uri="{FF2B5EF4-FFF2-40B4-BE49-F238E27FC236}">
                <a16:creationId xmlns:a16="http://schemas.microsoft.com/office/drawing/2014/main" xmlns="" id="{596BE024-9D70-4603-932B-E24AD235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23756" y="4306486"/>
            <a:ext cx="1428750" cy="209550"/>
          </a:xfrm>
          <a:prstGeom prst="rect">
            <a:avLst/>
          </a:prstGeom>
        </p:spPr>
      </p:pic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xmlns="" id="{E7894F3E-C09A-42CD-A334-C68F0FC0B697}"/>
              </a:ext>
            </a:extLst>
          </p:cNvPr>
          <p:cNvCxnSpPr>
            <a:cxnSpLocks/>
          </p:cNvCxnSpPr>
          <p:nvPr/>
        </p:nvCxnSpPr>
        <p:spPr>
          <a:xfrm flipV="1">
            <a:off x="5696581" y="4373181"/>
            <a:ext cx="783154" cy="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xmlns="" id="{4929C272-0722-4278-A020-5E2B24F3151B}"/>
              </a:ext>
            </a:extLst>
          </p:cNvPr>
          <p:cNvCxnSpPr>
            <a:cxnSpLocks/>
            <a:stCxn id="151" idx="0"/>
          </p:cNvCxnSpPr>
          <p:nvPr/>
        </p:nvCxnSpPr>
        <p:spPr>
          <a:xfrm>
            <a:off x="6305550" y="1981560"/>
            <a:ext cx="2181502" cy="209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xmlns="" id="{B427B93E-D4F0-4164-A66B-5348498E7003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6586818" y="3201055"/>
            <a:ext cx="1964201" cy="3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>
            <a:extLst>
              <a:ext uri="{FF2B5EF4-FFF2-40B4-BE49-F238E27FC236}">
                <a16:creationId xmlns:a16="http://schemas.microsoft.com/office/drawing/2014/main" xmlns="" id="{F1511F78-2574-4B73-A49B-853881EC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0352" y="988360"/>
            <a:ext cx="1428750" cy="209550"/>
          </a:xfrm>
          <a:prstGeom prst="rect">
            <a:avLst/>
          </a:prstGeom>
        </p:spPr>
      </p:pic>
      <p:pic>
        <p:nvPicPr>
          <p:cNvPr id="160" name="Image 159">
            <a:extLst>
              <a:ext uri="{FF2B5EF4-FFF2-40B4-BE49-F238E27FC236}">
                <a16:creationId xmlns:a16="http://schemas.microsoft.com/office/drawing/2014/main" xmlns="" id="{4388E685-F4F7-4219-9851-821587B0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0351" y="2417110"/>
            <a:ext cx="1428750" cy="209550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xmlns="" id="{D7D0CF33-400D-4427-A291-EC16FDCF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3569" y="3841627"/>
            <a:ext cx="1428750" cy="2095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xmlns="" id="{B96A4D48-EC73-46FC-93BB-BABD723C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908828" y="5245722"/>
            <a:ext cx="1428750" cy="20955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FD159BDC-959B-430D-8689-D26475A93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934" y="64032"/>
            <a:ext cx="561975" cy="3048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xmlns="" id="{8A67F932-1E83-4564-84F7-D3531E6E9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08" y="971317"/>
            <a:ext cx="561975" cy="304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xmlns="" id="{14FEB424-6632-4808-AA67-AA41B574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45" y="2176663"/>
            <a:ext cx="561975" cy="3048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xmlns="" id="{A774C3A7-035F-4726-8FEC-888FF5ACC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63" y="3339306"/>
            <a:ext cx="561975" cy="30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xmlns="" id="{55B95BE1-523F-4591-9675-20228A1E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453" y="6476262"/>
            <a:ext cx="571500" cy="25717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xmlns="" id="{B62E3926-8EFA-4C62-8787-DE1C559C4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8428" y="6171462"/>
            <a:ext cx="257175" cy="304800"/>
          </a:xfrm>
          <a:prstGeom prst="rect">
            <a:avLst/>
          </a:prstGeom>
        </p:spPr>
      </p:pic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xmlns="" id="{1E8C3965-1CCD-45F5-AE47-E201602FFB2A}"/>
              </a:ext>
            </a:extLst>
          </p:cNvPr>
          <p:cNvCxnSpPr/>
          <p:nvPr/>
        </p:nvCxnSpPr>
        <p:spPr>
          <a:xfrm>
            <a:off x="9095914" y="3213203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35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à coins arrondis 91"/>
          <p:cNvSpPr/>
          <p:nvPr/>
        </p:nvSpPr>
        <p:spPr>
          <a:xfrm>
            <a:off x="0" y="1050878"/>
            <a:ext cx="8951142" cy="42244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à coins arrondis 98">
            <a:extLst>
              <a:ext uri="{FF2B5EF4-FFF2-40B4-BE49-F238E27FC236}">
                <a16:creationId xmlns:a16="http://schemas.microsoft.com/office/drawing/2014/main" xmlns="" id="{A0C83CBE-E47F-4B67-9B41-0054199ADBA9}"/>
              </a:ext>
            </a:extLst>
          </p:cNvPr>
          <p:cNvSpPr/>
          <p:nvPr/>
        </p:nvSpPr>
        <p:spPr>
          <a:xfrm>
            <a:off x="0" y="2859206"/>
            <a:ext cx="8951142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0" y="2258705"/>
            <a:ext cx="8961210" cy="31566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0" y="416894"/>
            <a:ext cx="8926500" cy="42174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xmlns="" id="{2262737A-65A1-473E-ACCD-0D31A441DAB8}"/>
              </a:ext>
            </a:extLst>
          </p:cNvPr>
          <p:cNvSpPr/>
          <p:nvPr/>
        </p:nvSpPr>
        <p:spPr>
          <a:xfrm>
            <a:off x="163930" y="2716240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4D6EBE91-813B-4AAD-B285-AB76FA3F0810}"/>
              </a:ext>
            </a:extLst>
          </p:cNvPr>
          <p:cNvSpPr/>
          <p:nvPr/>
        </p:nvSpPr>
        <p:spPr>
          <a:xfrm>
            <a:off x="3488924" y="896645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i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679FAFB3-78D1-44C1-B140-75E4BB9A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69" y="2461080"/>
            <a:ext cx="295275" cy="39052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0E8938A3-B829-40F2-9FEA-58FEDE13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85214" y="2551634"/>
            <a:ext cx="266700" cy="219075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xmlns="" id="{35745ECF-B5C8-4BDF-815D-52B37CA68E7B}"/>
              </a:ext>
            </a:extLst>
          </p:cNvPr>
          <p:cNvCxnSpPr>
            <a:stCxn id="35" idx="3"/>
          </p:cNvCxnSpPr>
          <p:nvPr/>
        </p:nvCxnSpPr>
        <p:spPr>
          <a:xfrm flipV="1">
            <a:off x="8269444" y="2656342"/>
            <a:ext cx="274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xmlns="" id="{A29310CC-D2A6-4022-99EE-AF19D6E52FDF}"/>
              </a:ext>
            </a:extLst>
          </p:cNvPr>
          <p:cNvSpPr/>
          <p:nvPr/>
        </p:nvSpPr>
        <p:spPr>
          <a:xfrm>
            <a:off x="8516563" y="2476187"/>
            <a:ext cx="372862" cy="390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xmlns="" id="{941ED5B6-F8A5-491D-86A7-16D63705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945" y="2583904"/>
            <a:ext cx="298863" cy="208021"/>
          </a:xfrm>
          <a:prstGeom prst="rect">
            <a:avLst/>
          </a:prstGeom>
        </p:spPr>
      </p:pic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F98646FF-B578-46DB-AEB1-9EEBD6B9D7A8}"/>
              </a:ext>
            </a:extLst>
          </p:cNvPr>
          <p:cNvSpPr/>
          <p:nvPr/>
        </p:nvSpPr>
        <p:spPr>
          <a:xfrm>
            <a:off x="3488923" y="3018709"/>
            <a:ext cx="1269507" cy="1056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j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xmlns="" id="{608EAABE-C467-43F4-A598-844AA43C32C1}"/>
              </a:ext>
            </a:extLst>
          </p:cNvPr>
          <p:cNvSpPr/>
          <p:nvPr/>
        </p:nvSpPr>
        <p:spPr>
          <a:xfrm>
            <a:off x="380275" y="1781127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xmlns="" id="{96F6A4F9-2D35-4D12-851C-A68C8BB7E33D}"/>
              </a:ext>
            </a:extLst>
          </p:cNvPr>
          <p:cNvSpPr/>
          <p:nvPr/>
        </p:nvSpPr>
        <p:spPr>
          <a:xfrm>
            <a:off x="662559" y="2253861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xmlns="" id="{AD6D8EE3-3D66-4A00-ACD2-DF22BEAACCC2}"/>
              </a:ext>
            </a:extLst>
          </p:cNvPr>
          <p:cNvSpPr/>
          <p:nvPr/>
        </p:nvSpPr>
        <p:spPr>
          <a:xfrm>
            <a:off x="1044298" y="1344643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xmlns="" id="{F70EBCF0-E239-4D91-B82C-F46276B69B3B}"/>
              </a:ext>
            </a:extLst>
          </p:cNvPr>
          <p:cNvSpPr/>
          <p:nvPr/>
        </p:nvSpPr>
        <p:spPr>
          <a:xfrm>
            <a:off x="1081289" y="2431414"/>
            <a:ext cx="381739" cy="35510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xmlns="" id="{3234183B-9BA8-4BE9-AF4E-1663006D7A64}"/>
              </a:ext>
            </a:extLst>
          </p:cNvPr>
          <p:cNvSpPr/>
          <p:nvPr/>
        </p:nvSpPr>
        <p:spPr>
          <a:xfrm>
            <a:off x="662559" y="2889353"/>
            <a:ext cx="381739" cy="355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xmlns="" id="{FD56137E-BBCA-48E3-A17A-FF3BC78301D1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 flipH="1">
            <a:off x="354800" y="2136232"/>
            <a:ext cx="216345" cy="58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xmlns="" id="{ADB7B298-55AE-4B1C-B60D-27C6AC3B400D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>
            <a:off x="571145" y="2136232"/>
            <a:ext cx="282284" cy="11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xmlns="" id="{85460B80-41B7-42D5-AE5C-597305EFE736}"/>
              </a:ext>
            </a:extLst>
          </p:cNvPr>
          <p:cNvCxnSpPr>
            <a:stCxn id="82" idx="3"/>
            <a:endCxn id="81" idx="7"/>
          </p:cNvCxnSpPr>
          <p:nvPr/>
        </p:nvCxnSpPr>
        <p:spPr>
          <a:xfrm flipH="1">
            <a:off x="988394" y="1647744"/>
            <a:ext cx="111808" cy="65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xmlns="" id="{5C895171-C84D-4C1F-8855-D78015E0595F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235168" y="1699748"/>
            <a:ext cx="36991" cy="7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xmlns="" id="{EC470865-CFAC-40F4-815E-2CFF766A1F8E}"/>
              </a:ext>
            </a:extLst>
          </p:cNvPr>
          <p:cNvCxnSpPr>
            <a:stCxn id="84" idx="1"/>
            <a:endCxn id="81" idx="4"/>
          </p:cNvCxnSpPr>
          <p:nvPr/>
        </p:nvCxnSpPr>
        <p:spPr>
          <a:xfrm flipV="1">
            <a:off x="718463" y="2608966"/>
            <a:ext cx="134966" cy="33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xmlns="" id="{BE0C979E-71F7-440E-BECB-7F231E7B08C7}"/>
              </a:ext>
            </a:extLst>
          </p:cNvPr>
          <p:cNvCxnSpPr>
            <a:stCxn id="85" idx="5"/>
            <a:endCxn id="84" idx="2"/>
          </p:cNvCxnSpPr>
          <p:nvPr/>
        </p:nvCxnSpPr>
        <p:spPr>
          <a:xfrm>
            <a:off x="489765" y="3019341"/>
            <a:ext cx="172794" cy="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orme libre 66"/>
          <p:cNvSpPr/>
          <p:nvPr/>
        </p:nvSpPr>
        <p:spPr>
          <a:xfrm>
            <a:off x="1392071" y="1269242"/>
            <a:ext cx="2101756" cy="218364"/>
          </a:xfrm>
          <a:custGeom>
            <a:avLst/>
            <a:gdLst>
              <a:gd name="connsiteX0" fmla="*/ 0 w 2101756"/>
              <a:gd name="connsiteY0" fmla="*/ 218364 h 218364"/>
              <a:gd name="connsiteX1" fmla="*/ 2101756 w 2101756"/>
              <a:gd name="connsiteY1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1756" h="218364">
                <a:moveTo>
                  <a:pt x="0" y="218364"/>
                </a:moveTo>
                <a:lnTo>
                  <a:pt x="210175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cxnSpLocks/>
          </p:cNvCxnSpPr>
          <p:nvPr/>
        </p:nvCxnSpPr>
        <p:spPr>
          <a:xfrm>
            <a:off x="8669642" y="2947557"/>
            <a:ext cx="0" cy="678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xmlns="" id="{CA995222-6AB5-4C2A-B325-7037336B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55583" y="1899752"/>
            <a:ext cx="1455644" cy="213494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xmlns="" id="{057FEECC-9E61-4E41-89E4-234E44329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71729" y="3273805"/>
            <a:ext cx="1428750" cy="2095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D884FC7C-6459-49CE-8C28-B4A5477C6676}"/>
              </a:ext>
            </a:extLst>
          </p:cNvPr>
          <p:cNvSpPr txBox="1"/>
          <p:nvPr/>
        </p:nvSpPr>
        <p:spPr>
          <a:xfrm>
            <a:off x="427615" y="714593"/>
            <a:ext cx="112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ea typeface="Meiryo" panose="020B0400000000000000" pitchFamily="34" charset="-128"/>
              </a:rPr>
              <a:t>graph G </a:t>
            </a:r>
            <a:r>
              <a:rPr lang="fr-FR" sz="1000" b="1" dirty="0" err="1" smtClean="0">
                <a:ea typeface="Meiryo" panose="020B0400000000000000" pitchFamily="34" charset="-128"/>
              </a:rPr>
              <a:t>with</a:t>
            </a:r>
            <a:r>
              <a:rPr lang="fr-FR" sz="1000" b="1" dirty="0" smtClean="0">
                <a:ea typeface="Meiryo" panose="020B0400000000000000" pitchFamily="34" charset="-128"/>
              </a:rPr>
              <a:t> new </a:t>
            </a:r>
            <a:r>
              <a:rPr lang="fr-FR" sz="1000" b="1" dirty="0" err="1" smtClean="0">
                <a:ea typeface="Meiryo" panose="020B0400000000000000" pitchFamily="34" charset="-128"/>
              </a:rPr>
              <a:t>features</a:t>
            </a:r>
            <a:endParaRPr lang="fr-FR" sz="1000" b="1" dirty="0" smtClean="0">
              <a:ea typeface="Meiryo" panose="020B0400000000000000" pitchFamily="34" charset="-128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EBE4D7C8-043A-4447-9B46-223D3CD23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220" y="3706098"/>
            <a:ext cx="434844" cy="408753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F6C97612-C6DD-4EE1-BECE-5A5EF8258D2E}"/>
              </a:ext>
            </a:extLst>
          </p:cNvPr>
          <p:cNvCxnSpPr>
            <a:stCxn id="83" idx="5"/>
            <a:endCxn id="54" idx="2"/>
          </p:cNvCxnSpPr>
          <p:nvPr/>
        </p:nvCxnSpPr>
        <p:spPr>
          <a:xfrm>
            <a:off x="1407124" y="2734515"/>
            <a:ext cx="2081799" cy="81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800D271E-5ED2-4369-BF8E-D828DC6CBA31}"/>
              </a:ext>
            </a:extLst>
          </p:cNvPr>
          <p:cNvCxnSpPr>
            <a:cxnSpLocks/>
          </p:cNvCxnSpPr>
          <p:nvPr/>
        </p:nvCxnSpPr>
        <p:spPr>
          <a:xfrm>
            <a:off x="1872794" y="485355"/>
            <a:ext cx="0" cy="41754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CB08DF58-26FF-4115-9C8A-B5785E572D82}"/>
              </a:ext>
            </a:extLst>
          </p:cNvPr>
          <p:cNvSpPr txBox="1"/>
          <p:nvPr/>
        </p:nvSpPr>
        <p:spPr>
          <a:xfrm>
            <a:off x="2685062" y="686961"/>
            <a:ext cx="112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2423C90-A11D-460B-BF90-F187C54A9FC9}"/>
              </a:ext>
            </a:extLst>
          </p:cNvPr>
          <p:cNvSpPr/>
          <p:nvPr/>
        </p:nvSpPr>
        <p:spPr>
          <a:xfrm rot="16200000">
            <a:off x="5657774" y="2427250"/>
            <a:ext cx="2344251" cy="339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Concatenation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xmlns="" id="{A278A0A1-7D48-40D5-8474-8A661AB63FF1}"/>
              </a:ext>
            </a:extLst>
          </p:cNvPr>
          <p:cNvCxnSpPr>
            <a:endCxn id="31" idx="1"/>
          </p:cNvCxnSpPr>
          <p:nvPr/>
        </p:nvCxnSpPr>
        <p:spPr>
          <a:xfrm flipV="1">
            <a:off x="6417076" y="3769116"/>
            <a:ext cx="412824" cy="306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xmlns="" id="{7B4D55CC-102B-4EA3-911C-CDE362EE465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448559" y="1059130"/>
            <a:ext cx="381341" cy="365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xmlns="" id="{77CE86E6-675A-4D99-8740-0A7C0B73E0CD}"/>
              </a:ext>
            </a:extLst>
          </p:cNvPr>
          <p:cNvCxnSpPr/>
          <p:nvPr/>
        </p:nvCxnSpPr>
        <p:spPr>
          <a:xfrm>
            <a:off x="7024643" y="2608966"/>
            <a:ext cx="24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xmlns="" id="{6EB59DD8-123C-435F-85C8-FBDA74AF0F73}"/>
              </a:ext>
            </a:extLst>
          </p:cNvPr>
          <p:cNvCxnSpPr>
            <a:cxnSpLocks/>
          </p:cNvCxnSpPr>
          <p:nvPr/>
        </p:nvCxnSpPr>
        <p:spPr>
          <a:xfrm flipV="1">
            <a:off x="8127243" y="5006508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xmlns="" id="{B3AB9BF2-D1BF-4B88-9F04-C51BBE84370C}"/>
              </a:ext>
            </a:extLst>
          </p:cNvPr>
          <p:cNvCxnSpPr>
            <a:cxnSpLocks/>
          </p:cNvCxnSpPr>
          <p:nvPr/>
        </p:nvCxnSpPr>
        <p:spPr>
          <a:xfrm flipV="1">
            <a:off x="8121806" y="5444239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xmlns="" id="{68A99FA7-E325-420A-8B4E-3D66B9F46F74}"/>
              </a:ext>
            </a:extLst>
          </p:cNvPr>
          <p:cNvCxnSpPr>
            <a:cxnSpLocks/>
          </p:cNvCxnSpPr>
          <p:nvPr/>
        </p:nvCxnSpPr>
        <p:spPr>
          <a:xfrm flipV="1">
            <a:off x="8121806" y="5868215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xmlns="" id="{C2115015-6BE5-4D3E-B51B-1202BE531C4F}"/>
              </a:ext>
            </a:extLst>
          </p:cNvPr>
          <p:cNvCxnSpPr>
            <a:cxnSpLocks/>
          </p:cNvCxnSpPr>
          <p:nvPr/>
        </p:nvCxnSpPr>
        <p:spPr>
          <a:xfrm flipV="1">
            <a:off x="9659062" y="5923432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xmlns="" id="{72FEF8EF-117D-4973-BDB4-42A089304E19}"/>
              </a:ext>
            </a:extLst>
          </p:cNvPr>
          <p:cNvCxnSpPr>
            <a:cxnSpLocks/>
          </p:cNvCxnSpPr>
          <p:nvPr/>
        </p:nvCxnSpPr>
        <p:spPr>
          <a:xfrm>
            <a:off x="4848293" y="485355"/>
            <a:ext cx="0" cy="4188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xmlns="" id="{6506EAC2-1197-44C4-8F2D-00EFA660FFC0}"/>
              </a:ext>
            </a:extLst>
          </p:cNvPr>
          <p:cNvSpPr txBox="1"/>
          <p:nvPr/>
        </p:nvSpPr>
        <p:spPr>
          <a:xfrm>
            <a:off x="8276100" y="2091373"/>
            <a:ext cx="837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Leaky relu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xmlns="" id="{E4476A3D-1CAD-4066-90E0-8791CE180AD7}"/>
              </a:ext>
            </a:extLst>
          </p:cNvPr>
          <p:cNvSpPr txBox="1"/>
          <p:nvPr/>
        </p:nvSpPr>
        <p:spPr>
          <a:xfrm>
            <a:off x="2728689" y="2533812"/>
            <a:ext cx="112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ea typeface="Meiryo" panose="020B0400000000000000" pitchFamily="34" charset="-128"/>
              </a:rPr>
              <a:t>For every node j neighbour of i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xmlns="" id="{5E7FD78E-7B6A-4914-993E-A2862592625E}"/>
              </a:ext>
            </a:extLst>
          </p:cNvPr>
          <p:cNvCxnSpPr>
            <a:endCxn id="35" idx="1"/>
          </p:cNvCxnSpPr>
          <p:nvPr/>
        </p:nvCxnSpPr>
        <p:spPr>
          <a:xfrm>
            <a:off x="7490152" y="1400267"/>
            <a:ext cx="484017" cy="1256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xmlns="" id="{DED66FB7-43A3-4E65-949D-A76C1C7DD32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513301" y="1796341"/>
            <a:ext cx="460868" cy="86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xmlns="" id="{7A5E6016-E24D-468B-8FC9-FD9D4CF479B4}"/>
              </a:ext>
            </a:extLst>
          </p:cNvPr>
          <p:cNvCxnSpPr/>
          <p:nvPr/>
        </p:nvCxnSpPr>
        <p:spPr>
          <a:xfrm flipH="1">
            <a:off x="7488134" y="2651621"/>
            <a:ext cx="486035" cy="123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Image 129">
            <a:extLst>
              <a:ext uri="{FF2B5EF4-FFF2-40B4-BE49-F238E27FC236}">
                <a16:creationId xmlns:a16="http://schemas.microsoft.com/office/drawing/2014/main" xmlns="" id="{4FEEDBB5-6CF9-407D-9C0C-6A56C6D1C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6674" y="5700247"/>
            <a:ext cx="3006130" cy="520819"/>
          </a:xfrm>
          <a:prstGeom prst="rect">
            <a:avLst/>
          </a:prstGeom>
        </p:spPr>
      </p:pic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xmlns="" id="{8E9D9CEE-68FF-4304-BE04-00E5DF49FFAF}"/>
              </a:ext>
            </a:extLst>
          </p:cNvPr>
          <p:cNvCxnSpPr>
            <a:cxnSpLocks/>
          </p:cNvCxnSpPr>
          <p:nvPr/>
        </p:nvCxnSpPr>
        <p:spPr>
          <a:xfrm flipV="1">
            <a:off x="8155230" y="4370251"/>
            <a:ext cx="939100" cy="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>
            <a:extLst>
              <a:ext uri="{FF2B5EF4-FFF2-40B4-BE49-F238E27FC236}">
                <a16:creationId xmlns:a16="http://schemas.microsoft.com/office/drawing/2014/main" xmlns="" id="{601E84A7-3466-4080-8394-E3F910A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275" y="5222189"/>
            <a:ext cx="3133725" cy="523819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xmlns="" id="{7324B39B-BF88-4CE6-97F3-32DF62F7F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5726" y="4771425"/>
            <a:ext cx="2826417" cy="495710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xmlns="" id="{F2D8766C-AD09-40A4-AD9A-2471274633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6485" y="4237229"/>
            <a:ext cx="2779116" cy="428876"/>
          </a:xfrm>
          <a:prstGeom prst="rect">
            <a:avLst/>
          </a:prstGeom>
        </p:spPr>
      </p:pic>
      <p:pic>
        <p:nvPicPr>
          <p:cNvPr id="146" name="Image 145">
            <a:extLst>
              <a:ext uri="{FF2B5EF4-FFF2-40B4-BE49-F238E27FC236}">
                <a16:creationId xmlns:a16="http://schemas.microsoft.com/office/drawing/2014/main" xmlns="" id="{4B41A21C-850E-407B-8836-9F50D5CF7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1680" y="4237229"/>
            <a:ext cx="301401" cy="36345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xmlns="" id="{B6833357-677E-4120-B04C-92BCED412C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91805" y="4860137"/>
            <a:ext cx="281150" cy="273340"/>
          </a:xfrm>
          <a:prstGeom prst="rect">
            <a:avLst/>
          </a:prstGeom>
        </p:spPr>
      </p:pic>
      <p:pic>
        <p:nvPicPr>
          <p:cNvPr id="148" name="Image 147">
            <a:extLst>
              <a:ext uri="{FF2B5EF4-FFF2-40B4-BE49-F238E27FC236}">
                <a16:creationId xmlns:a16="http://schemas.microsoft.com/office/drawing/2014/main" xmlns="" id="{E2698892-372D-4E58-B750-B690F8A6E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1405" y="5456096"/>
            <a:ext cx="361950" cy="152400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xmlns="" id="{ACAED3A7-ACB2-47CA-BB5F-5553F082BF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90639" y="5945009"/>
            <a:ext cx="361950" cy="152400"/>
          </a:xfrm>
          <a:prstGeom prst="rect">
            <a:avLst/>
          </a:prstGeom>
        </p:spPr>
      </p:pic>
      <p:pic>
        <p:nvPicPr>
          <p:cNvPr id="112" name="Image 111">
            <a:extLst>
              <a:ext uri="{FF2B5EF4-FFF2-40B4-BE49-F238E27FC236}">
                <a16:creationId xmlns="" xmlns:a16="http://schemas.microsoft.com/office/drawing/2014/main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28119" y="1104286"/>
            <a:ext cx="1428750" cy="209550"/>
          </a:xfrm>
          <a:prstGeom prst="rect">
            <a:avLst/>
          </a:prstGeom>
        </p:spPr>
      </p:pic>
      <p:pic>
        <p:nvPicPr>
          <p:cNvPr id="113" name="Image 112">
            <a:extLst>
              <a:ext uri="{FF2B5EF4-FFF2-40B4-BE49-F238E27FC236}">
                <a16:creationId xmlns="" xmlns:a16="http://schemas.microsoft.com/office/drawing/2014/main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6004345" y="1092845"/>
            <a:ext cx="742950" cy="200025"/>
          </a:xfrm>
          <a:prstGeom prst="rect">
            <a:avLst/>
          </a:prstGeom>
        </p:spPr>
      </p:pic>
      <p:pic>
        <p:nvPicPr>
          <p:cNvPr id="114" name="Image 113">
            <a:extLst>
              <a:ext uri="{FF2B5EF4-FFF2-40B4-BE49-F238E27FC236}">
                <a16:creationId xmlns="" xmlns:a16="http://schemas.microsoft.com/office/drawing/2014/main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91566" y="1192068"/>
            <a:ext cx="266700" cy="219075"/>
          </a:xfrm>
          <a:prstGeom prst="rect">
            <a:avLst/>
          </a:prstGeom>
        </p:spPr>
      </p:pic>
      <p:cxnSp>
        <p:nvCxnSpPr>
          <p:cNvPr id="115" name="Connecteur droit 114"/>
          <p:cNvCxnSpPr>
            <a:stCxn id="112" idx="0"/>
          </p:cNvCxnSpPr>
          <p:nvPr/>
        </p:nvCxnSpPr>
        <p:spPr>
          <a:xfrm flipV="1">
            <a:off x="5247269" y="914617"/>
            <a:ext cx="1057780" cy="29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01964" y="958159"/>
            <a:ext cx="1146628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5216478" y="842045"/>
            <a:ext cx="1059543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5230992" y="740445"/>
            <a:ext cx="1045029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5230992" y="972674"/>
            <a:ext cx="1030515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5274535" y="929131"/>
            <a:ext cx="1016000" cy="75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12" idx="3"/>
          </p:cNvCxnSpPr>
          <p:nvPr/>
        </p:nvCxnSpPr>
        <p:spPr>
          <a:xfrm rot="5400000" flipH="1" flipV="1">
            <a:off x="5255648" y="859520"/>
            <a:ext cx="950762" cy="117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5187449" y="653359"/>
            <a:ext cx="1161143" cy="33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Image 131">
            <a:extLst>
              <a:ext uri="{FF2B5EF4-FFF2-40B4-BE49-F238E27FC236}">
                <a16:creationId xmlns="" xmlns:a16="http://schemas.microsoft.com/office/drawing/2014/main" id="{14A98989-CE8A-4A71-A7A1-844B86E18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00823" y="3697362"/>
            <a:ext cx="1428750" cy="209550"/>
          </a:xfrm>
          <a:prstGeom prst="rect">
            <a:avLst/>
          </a:prstGeom>
        </p:spPr>
      </p:pic>
      <p:pic>
        <p:nvPicPr>
          <p:cNvPr id="134" name="Image 133">
            <a:extLst>
              <a:ext uri="{FF2B5EF4-FFF2-40B4-BE49-F238E27FC236}">
                <a16:creationId xmlns="" xmlns:a16="http://schemas.microsoft.com/office/drawing/2014/main" id="{898EFB3E-96F5-45E0-BA67-523FE68F31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977049" y="3685921"/>
            <a:ext cx="742950" cy="200025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="" xmlns:a16="http://schemas.microsoft.com/office/drawing/2014/main" id="{AFEB9B68-D125-4259-B2E6-09D0216C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64270" y="3785144"/>
            <a:ext cx="266700" cy="219075"/>
          </a:xfrm>
          <a:prstGeom prst="rect">
            <a:avLst/>
          </a:prstGeom>
        </p:spPr>
      </p:pic>
      <p:cxnSp>
        <p:nvCxnSpPr>
          <p:cNvPr id="136" name="Connecteur droit 135"/>
          <p:cNvCxnSpPr>
            <a:stCxn id="132" idx="0"/>
          </p:cNvCxnSpPr>
          <p:nvPr/>
        </p:nvCxnSpPr>
        <p:spPr>
          <a:xfrm flipV="1">
            <a:off x="5219973" y="3507693"/>
            <a:ext cx="1057780" cy="29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74668" y="3551235"/>
            <a:ext cx="1146628" cy="5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189182" y="3435121"/>
            <a:ext cx="1059543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5203696" y="3333521"/>
            <a:ext cx="1045029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203696" y="3565750"/>
            <a:ext cx="1030515" cy="47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247239" y="3522207"/>
            <a:ext cx="1016000" cy="75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>
            <a:stCxn id="132" idx="3"/>
          </p:cNvCxnSpPr>
          <p:nvPr/>
        </p:nvCxnSpPr>
        <p:spPr>
          <a:xfrm rot="5400000" flipH="1" flipV="1">
            <a:off x="5228352" y="3452596"/>
            <a:ext cx="950762" cy="117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5160153" y="3246435"/>
            <a:ext cx="1161143" cy="33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132" idx="3"/>
            <a:endCxn id="134" idx="3"/>
          </p:cNvCxnSpPr>
          <p:nvPr/>
        </p:nvCxnSpPr>
        <p:spPr>
          <a:xfrm rot="5400000" flipH="1" flipV="1">
            <a:off x="5552309" y="3720298"/>
            <a:ext cx="359103" cy="123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12" idx="3"/>
            <a:endCxn id="113" idx="3"/>
          </p:cNvCxnSpPr>
          <p:nvPr/>
        </p:nvCxnSpPr>
        <p:spPr>
          <a:xfrm rot="5400000" flipH="1" flipV="1">
            <a:off x="5579605" y="1127222"/>
            <a:ext cx="359103" cy="1233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5581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74010D4B214E9CB12B575D5F2788" ma:contentTypeVersion="2" ma:contentTypeDescription="Crée un document." ma:contentTypeScope="" ma:versionID="b97b67d58687567d987030fdaf41a935">
  <xsd:schema xmlns:xsd="http://www.w3.org/2001/XMLSchema" xmlns:xs="http://www.w3.org/2001/XMLSchema" xmlns:p="http://schemas.microsoft.com/office/2006/metadata/properties" xmlns:ns3="f1f4305d-49a0-46a9-bd8f-8ed2b1f17a5c" targetNamespace="http://schemas.microsoft.com/office/2006/metadata/properties" ma:root="true" ma:fieldsID="c6b39f4028f6a8ccfcdabdcf2c512975" ns3:_="">
    <xsd:import namespace="f1f4305d-49a0-46a9-bd8f-8ed2b1f17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4305d-49a0-46a9-bd8f-8ed2b1f17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87420-F38A-40CC-BA47-37361C9ECE7C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f1f4305d-49a0-46a9-bd8f-8ed2b1f17a5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71A44EF-0A6F-4017-8FF5-29F1B0E1B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7A6ED-E771-48C2-B99A-1E25670A3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f4305d-49a0-46a9-bd8f-8ed2b1f17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Personnalisé</PresentationFormat>
  <Paragraphs>20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 Houceine KILANI</dc:creator>
  <cp:lastModifiedBy>hp</cp:lastModifiedBy>
  <cp:revision>22</cp:revision>
  <dcterms:created xsi:type="dcterms:W3CDTF">2020-02-17T17:39:31Z</dcterms:created>
  <dcterms:modified xsi:type="dcterms:W3CDTF">2020-02-17T22:35:35Z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0x0101009B5374010D4B214E9CB12B575D5F2788</vt:lpwstr>
  </property>
</Properties>
</file>