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9" r:id="rId11"/>
    <p:sldId id="294" r:id="rId12"/>
    <p:sldId id="293" r:id="rId13"/>
    <p:sldId id="295" r:id="rId14"/>
    <p:sldId id="301" r:id="rId15"/>
    <p:sldId id="297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253"/>
            <a:ext cx="9107488" cy="635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61963"/>
            <a:ext cx="859948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1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" y="2204864"/>
            <a:ext cx="9112794" cy="276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611188" y="981075"/>
            <a:ext cx="4679950" cy="576263"/>
            <a:chOff x="431" y="300"/>
            <a:chExt cx="2948" cy="363"/>
          </a:xfrm>
        </p:grpSpPr>
        <p:grpSp>
          <p:nvGrpSpPr>
            <p:cNvPr id="67595" name="Group 3"/>
            <p:cNvGrpSpPr>
              <a:grpSpLocks/>
            </p:cNvGrpSpPr>
            <p:nvPr/>
          </p:nvGrpSpPr>
          <p:grpSpPr bwMode="auto">
            <a:xfrm>
              <a:off x="431" y="300"/>
              <a:ext cx="2948" cy="363"/>
              <a:chOff x="720" y="1392"/>
              <a:chExt cx="4058" cy="480"/>
            </a:xfrm>
          </p:grpSpPr>
          <p:sp>
            <p:nvSpPr>
              <p:cNvPr id="287748" name="AutoShape 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ea typeface="宋体" charset="-122"/>
                </a:endParaRPr>
              </a:p>
            </p:txBody>
          </p:sp>
          <p:grpSp>
            <p:nvGrpSpPr>
              <p:cNvPr id="67597" name="Group 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287750" name="AutoShape 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800">
                    <a:ea typeface="宋体" charset="-122"/>
                  </a:endParaRPr>
                </a:p>
              </p:txBody>
            </p:sp>
            <p:sp>
              <p:nvSpPr>
                <p:cNvPr id="287751" name="AutoShape 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800">
                    <a:ea typeface="宋体" charset="-122"/>
                  </a:endParaRPr>
                </a:p>
              </p:txBody>
            </p:sp>
          </p:grpSp>
        </p:grpSp>
        <p:sp>
          <p:nvSpPr>
            <p:cNvPr id="67600" name="Text Box 24">
              <a:hlinkClick r:id="" action="ppaction://noaction"/>
            </p:cNvPr>
            <p:cNvSpPr txBox="1">
              <a:spLocks noChangeArrowheads="1"/>
            </p:cNvSpPr>
            <p:nvPr/>
          </p:nvSpPr>
          <p:spPr bwMode="white">
            <a:xfrm>
              <a:off x="547" y="346"/>
              <a:ext cx="28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600" b="1">
                  <a:latin typeface="Times New Roman" pitchFamily="18" charset="0"/>
                  <a:ea typeface="黑体" pitchFamily="49" charset="-122"/>
                </a:rPr>
                <a:t>BAN</a:t>
              </a:r>
              <a:r>
                <a:rPr lang="zh-CN" altLang="en-US" sz="2600" b="1">
                  <a:latin typeface="黑体" pitchFamily="49" charset="-122"/>
                  <a:ea typeface="黑体" pitchFamily="49" charset="-122"/>
                </a:rPr>
                <a:t>逻辑的应用举例</a:t>
              </a:r>
              <a:endParaRPr lang="en-US" altLang="zh-CN" sz="2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7601" name="Text Box 33"/>
            <p:cNvSpPr txBox="1">
              <a:spLocks noChangeArrowheads="1"/>
            </p:cNvSpPr>
            <p:nvPr/>
          </p:nvSpPr>
          <p:spPr bwMode="white">
            <a:xfrm>
              <a:off x="534" y="33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  <a:cs typeface="Arial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1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404664"/>
            <a:ext cx="7702157" cy="220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2618915"/>
            <a:ext cx="8413714" cy="18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9" y="4941168"/>
            <a:ext cx="7290431" cy="107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9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5"/>
            <a:ext cx="9079335" cy="290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49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61963"/>
            <a:ext cx="856138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05"/>
            <a:ext cx="9144000" cy="497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22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6" y="836711"/>
            <a:ext cx="9152746" cy="485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7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" y="836712"/>
            <a:ext cx="91235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4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" y="727625"/>
            <a:ext cx="9110329" cy="47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2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2991"/>
            <a:ext cx="9036496" cy="625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" y="2257350"/>
            <a:ext cx="9130906" cy="34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804863" y="1139825"/>
            <a:ext cx="4198937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宋体" pitchFamily="2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逻辑构件的语法和语义</a:t>
            </a:r>
          </a:p>
        </p:txBody>
      </p:sp>
    </p:spTree>
    <p:extLst>
      <p:ext uri="{BB962C8B-B14F-4D97-AF65-F5344CB8AC3E}">
        <p14:creationId xmlns:p14="http://schemas.microsoft.com/office/powerpoint/2010/main" val="300403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6871"/>
            <a:ext cx="9053129" cy="165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579950" cy="83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5650" y="1211263"/>
            <a:ext cx="4198938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宋体" pitchFamily="2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逻辑构件的语法和语义</a:t>
            </a:r>
          </a:p>
        </p:txBody>
      </p:sp>
    </p:spTree>
    <p:extLst>
      <p:ext uri="{BB962C8B-B14F-4D97-AF65-F5344CB8AC3E}">
        <p14:creationId xmlns:p14="http://schemas.microsoft.com/office/powerpoint/2010/main" val="74162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8424862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52588"/>
            <a:ext cx="6551613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4815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93" y="4005375"/>
            <a:ext cx="6781851" cy="259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042988" y="260350"/>
            <a:ext cx="3203575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黑体" pitchFamily="49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373308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42"/>
            <a:ext cx="9144000" cy="4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042988" y="636588"/>
            <a:ext cx="3203575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黑体" pitchFamily="49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366300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4122"/>
            <a:ext cx="7200800" cy="653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03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" y="1340768"/>
            <a:ext cx="910639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042988" y="549275"/>
            <a:ext cx="3203575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黑体" pitchFamily="49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282433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0" y="1988840"/>
            <a:ext cx="883692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042988" y="708025"/>
            <a:ext cx="3203575" cy="488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latin typeface="Times New Roman" pitchFamily="18" charset="0"/>
                <a:ea typeface="黑体" pitchFamily="49" charset="-122"/>
              </a:rPr>
              <a:t>BAN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逻辑的推理规则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278664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全屏显示(4:3)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</dc:creator>
  <cp:lastModifiedBy>zou</cp:lastModifiedBy>
  <cp:revision>9</cp:revision>
  <dcterms:created xsi:type="dcterms:W3CDTF">2016-11-08T08:17:45Z</dcterms:created>
  <dcterms:modified xsi:type="dcterms:W3CDTF">2016-11-09T05:21:36Z</dcterms:modified>
</cp:coreProperties>
</file>