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571B75-B5F8-4DE9-AA85-1BDDE73380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A204BE-ED9E-4356-9956-546755FD4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571B75-B5F8-4DE9-AA85-1BDDE73380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A204BE-ED9E-4356-9956-546755FD4E54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实验室搭建</a:t>
            </a:r>
            <a:r>
              <a:rPr lang="en-US" altLang="zh-CN" b="1" dirty="0" smtClean="0"/>
              <a:t>SDN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步骤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zh-CN" b="1" dirty="0" smtClean="0"/>
              <a:t>1.</a:t>
            </a:r>
            <a:r>
              <a:rPr lang="zh-CN" altLang="en-US" b="1" dirty="0" smtClean="0"/>
              <a:t>在一台电脑上安装开源</a:t>
            </a:r>
            <a:r>
              <a:rPr lang="en-US" altLang="zh-CN" b="1" dirty="0" smtClean="0"/>
              <a:t>SDN</a:t>
            </a:r>
            <a:r>
              <a:rPr lang="zh-CN" altLang="en-US" b="1" dirty="0" smtClean="0"/>
              <a:t>控制器。</a:t>
            </a:r>
            <a:endParaRPr lang="en-US" altLang="zh-CN" b="1" dirty="0" smtClean="0"/>
          </a:p>
          <a:p>
            <a:pPr marL="45720" indent="0">
              <a:buNone/>
            </a:pPr>
            <a:r>
              <a:rPr lang="en-US" altLang="zh-CN" b="1" dirty="0" smtClean="0"/>
              <a:t>2.</a:t>
            </a:r>
            <a:r>
              <a:rPr lang="zh-CN" altLang="en-US" b="1" dirty="0" smtClean="0"/>
              <a:t>连接</a:t>
            </a:r>
            <a:r>
              <a:rPr lang="en-US" altLang="zh-CN" b="1" dirty="0" smtClean="0"/>
              <a:t>SDN</a:t>
            </a:r>
            <a:r>
              <a:rPr lang="zh-CN" altLang="en-US" b="1" dirty="0" smtClean="0"/>
              <a:t>控制器和</a:t>
            </a:r>
            <a:r>
              <a:rPr lang="en-US" altLang="zh-CN" b="1" dirty="0" err="1" smtClean="0"/>
              <a:t>OpenFlow</a:t>
            </a:r>
            <a:r>
              <a:rPr lang="zh-CN" altLang="en-US" b="1" dirty="0" smtClean="0"/>
              <a:t>交换机。</a:t>
            </a:r>
            <a:endParaRPr lang="en-US" altLang="zh-CN" b="1" dirty="0" smtClean="0"/>
          </a:p>
          <a:p>
            <a:pPr marL="45720" indent="0">
              <a:buNone/>
            </a:pPr>
            <a:r>
              <a:rPr lang="en-US" altLang="zh-CN" b="1" dirty="0" smtClean="0"/>
              <a:t>3.</a:t>
            </a:r>
            <a:r>
              <a:rPr lang="zh-CN" altLang="en-US" b="1" dirty="0" smtClean="0"/>
              <a:t>将所有的电脑连接在</a:t>
            </a:r>
            <a:r>
              <a:rPr lang="en-US" altLang="zh-CN" b="1" dirty="0" err="1" smtClean="0"/>
              <a:t>OpenFlow</a:t>
            </a:r>
            <a:r>
              <a:rPr lang="zh-CN" altLang="en-US" b="1" dirty="0" smtClean="0"/>
              <a:t>交换机上。</a:t>
            </a:r>
            <a:endParaRPr lang="en-US" altLang="zh-CN" b="1" dirty="0" smtClean="0"/>
          </a:p>
          <a:p>
            <a:pPr marL="45720" indent="0">
              <a:buNone/>
            </a:pPr>
            <a:r>
              <a:rPr lang="en-US" altLang="zh-CN" b="1" dirty="0" smtClean="0"/>
              <a:t>4.</a:t>
            </a:r>
            <a:r>
              <a:rPr lang="zh-CN" altLang="en-US" b="1" dirty="0" smtClean="0"/>
              <a:t>将外网连接在</a:t>
            </a:r>
            <a:r>
              <a:rPr lang="en-US" altLang="zh-CN" b="1" dirty="0" err="1" smtClean="0"/>
              <a:t>OpenFlow</a:t>
            </a:r>
            <a:r>
              <a:rPr lang="zh-CN" altLang="en-US" b="1" dirty="0" smtClean="0"/>
              <a:t>交换机上。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11620" y="242888"/>
            <a:ext cx="10058400" cy="1450975"/>
          </a:xfrm>
        </p:spPr>
        <p:txBody>
          <a:bodyPr/>
          <a:lstStyle/>
          <a:p>
            <a:r>
              <a:rPr lang="zh-CN" altLang="en-US" b="1" dirty="0" smtClean="0"/>
              <a:t>示意图</a:t>
            </a:r>
            <a:endParaRPr lang="zh-CN" altLang="en-US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937297" y="516324"/>
          <a:ext cx="6250190" cy="5523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1" imgW="7327900" imgH="6477000" progId="Visio.Drawing.15">
                  <p:embed/>
                </p:oleObj>
              </mc:Choice>
              <mc:Fallback>
                <p:oleObj name="Visio" r:id="rId1" imgW="7327900" imgH="6477000" progId="Visio.Drawing.15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7297" y="516324"/>
                        <a:ext cx="6250190" cy="5523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不需要购买控制器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由于控制器选择开源的，所以不需要购买，只需要把一台电脑做成控制器。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需要购买一个</a:t>
            </a:r>
            <a:r>
              <a:rPr lang="en-US" altLang="zh-CN" b="1" dirty="0" err="1" smtClean="0"/>
              <a:t>OpenFlow</a:t>
            </a:r>
            <a:r>
              <a:rPr lang="zh-CN" altLang="en-US" b="1" dirty="0" smtClean="0"/>
              <a:t>交换机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型号</a:t>
            </a:r>
            <a:r>
              <a:rPr lang="en-US" altLang="zh-CN" b="1" dirty="0" smtClean="0"/>
              <a:t>Pica8 3297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支持</a:t>
            </a:r>
            <a:r>
              <a:rPr lang="en-US" altLang="zh-CN" b="1" dirty="0" err="1" smtClean="0"/>
              <a:t>OpenFlow</a:t>
            </a:r>
            <a:r>
              <a:rPr lang="zh-CN" altLang="en-US" b="1" dirty="0" smtClean="0"/>
              <a:t>协议，有</a:t>
            </a:r>
            <a:r>
              <a:rPr lang="en-US" altLang="zh-CN" b="1" dirty="0" smtClean="0"/>
              <a:t>48</a:t>
            </a:r>
            <a:r>
              <a:rPr lang="zh-CN" altLang="en-US" b="1" dirty="0" smtClean="0"/>
              <a:t>个以太网接口，实验室基本够用。</a:t>
            </a:r>
            <a:endParaRPr lang="en-US" altLang="zh-CN" b="1" dirty="0" smtClean="0"/>
          </a:p>
          <a:p>
            <a:r>
              <a:rPr lang="zh-CN" altLang="en-US" b="1" dirty="0" smtClean="0"/>
              <a:t>价格</a:t>
            </a:r>
            <a:r>
              <a:rPr lang="en-US" altLang="zh-CN" b="1" dirty="0" smtClean="0"/>
              <a:t>35000</a:t>
            </a:r>
            <a:r>
              <a:rPr lang="zh-CN" altLang="en-US" b="1" dirty="0" smtClean="0"/>
              <a:t>元、</a:t>
            </a:r>
            <a:r>
              <a:rPr lang="en-US" altLang="zh-CN" b="1" dirty="0" smtClean="0"/>
              <a:t>36000</a:t>
            </a:r>
            <a:r>
              <a:rPr lang="zh-CN" altLang="en-US" b="1" dirty="0" smtClean="0"/>
              <a:t>元左右。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购买清单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en-US" altLang="zh-CN" b="1" dirty="0"/>
              <a:t> Pica8 </a:t>
            </a:r>
            <a:r>
              <a:rPr lang="en-US" altLang="zh-CN" b="1" dirty="0" smtClean="0"/>
              <a:t>3297</a:t>
            </a:r>
            <a:r>
              <a:rPr lang="zh-CN" altLang="en-US" b="1" dirty="0" smtClean="0"/>
              <a:t>交换机，价格</a:t>
            </a:r>
            <a:r>
              <a:rPr lang="en-US" altLang="zh-CN" b="1" dirty="0" smtClean="0"/>
              <a:t>35000</a:t>
            </a:r>
            <a:r>
              <a:rPr lang="zh-CN" altLang="en-US" b="1" dirty="0" smtClean="0"/>
              <a:t>元、</a:t>
            </a:r>
            <a:r>
              <a:rPr lang="en-US" altLang="zh-CN" b="1" dirty="0" smtClean="0"/>
              <a:t>36000</a:t>
            </a:r>
            <a:r>
              <a:rPr lang="zh-CN" altLang="en-US" b="1" dirty="0" smtClean="0"/>
              <a:t>元左右。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总价格</a:t>
            </a:r>
            <a:r>
              <a:rPr lang="en-US" altLang="zh-CN" b="1" dirty="0" smtClean="0"/>
              <a:t>35000</a:t>
            </a:r>
            <a:r>
              <a:rPr lang="zh-CN" altLang="en-US" b="1" dirty="0" smtClean="0"/>
              <a:t>元、</a:t>
            </a:r>
            <a:r>
              <a:rPr lang="en-US" altLang="zh-CN" b="1" dirty="0" smtClean="0"/>
              <a:t>36000</a:t>
            </a:r>
            <a:r>
              <a:rPr lang="zh-CN" altLang="en-US" b="1" dirty="0" smtClean="0"/>
              <a:t>元左右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277</Words>
  <Application>WPS 演示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回顾</vt:lpstr>
      <vt:lpstr>Visio.Drawing.15</vt:lpstr>
      <vt:lpstr>实验室搭建SDN</vt:lpstr>
      <vt:lpstr>步骤</vt:lpstr>
      <vt:lpstr>示意图</vt:lpstr>
      <vt:lpstr>不购需要买控制器</vt:lpstr>
      <vt:lpstr>需要购买一个OpenFlow交换机</vt:lpstr>
      <vt:lpstr>购买清单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实验室搭建SDN</dc:title>
  <dc:creator>Takamina</dc:creator>
  <cp:lastModifiedBy>Takamina</cp:lastModifiedBy>
  <cp:revision>6</cp:revision>
  <dcterms:created xsi:type="dcterms:W3CDTF">2016-09-08T06:02:00Z</dcterms:created>
  <dcterms:modified xsi:type="dcterms:W3CDTF">2016-09-08T07:58:45Z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