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8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7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8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4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实验室搭建</a:t>
            </a:r>
            <a:r>
              <a:rPr lang="en-US" altLang="zh-CN" b="1" dirty="0" smtClean="0"/>
              <a:t>SDN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步骤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在一台电脑上安装开源</a:t>
            </a:r>
            <a:r>
              <a:rPr lang="en-US" altLang="zh-CN" b="1" dirty="0" smtClean="0"/>
              <a:t>SDN</a:t>
            </a:r>
            <a:r>
              <a:rPr lang="zh-CN" altLang="en-US" b="1" dirty="0" smtClean="0"/>
              <a:t>控制器。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SDN</a:t>
            </a:r>
            <a:r>
              <a:rPr lang="zh-CN" altLang="en-US" b="1" dirty="0" smtClean="0"/>
              <a:t>控制器和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将所有的电脑连接在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交换机上。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将外网连接在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交换机上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04901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1620" y="242888"/>
            <a:ext cx="10058400" cy="1450975"/>
          </a:xfrm>
        </p:spPr>
        <p:txBody>
          <a:bodyPr/>
          <a:lstStyle/>
          <a:p>
            <a:r>
              <a:rPr lang="zh-CN" altLang="en-US" b="1" dirty="0" smtClean="0"/>
              <a:t>示意图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049241"/>
              </p:ext>
            </p:extLst>
          </p:nvPr>
        </p:nvGraphicFramePr>
        <p:xfrm>
          <a:off x="3937297" y="516324"/>
          <a:ext cx="6250190" cy="552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5486400" imgH="4848315" progId="Visio.Drawing.15">
                  <p:embed/>
                </p:oleObj>
              </mc:Choice>
              <mc:Fallback>
                <p:oleObj name="Visio" r:id="rId3" imgW="5486400" imgH="484831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297" y="516324"/>
                        <a:ext cx="6250190" cy="5523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22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不购需要买控制器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由于控制器选择开源的，所以不需要购买，只需要把一台电脑做成控制器。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7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需要购买一个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形号</a:t>
            </a:r>
            <a:r>
              <a:rPr lang="en-US" altLang="zh-CN" b="1" dirty="0" smtClean="0"/>
              <a:t>Pica8 3297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支持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协议，有</a:t>
            </a:r>
            <a:r>
              <a:rPr lang="en-US" altLang="zh-CN" b="1" dirty="0" smtClean="0"/>
              <a:t>48</a:t>
            </a:r>
            <a:r>
              <a:rPr lang="zh-CN" altLang="en-US" b="1" dirty="0" smtClean="0"/>
              <a:t>个以太网接口，实验室基本够用。</a:t>
            </a:r>
            <a:endParaRPr lang="en-US" altLang="zh-CN" b="1" dirty="0" smtClean="0"/>
          </a:p>
          <a:p>
            <a:r>
              <a:rPr lang="zh-CN" altLang="en-US" b="1" dirty="0" smtClean="0"/>
              <a:t>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88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/>
              <a:t> Pica8 </a:t>
            </a:r>
            <a:r>
              <a:rPr lang="en-US" altLang="zh-CN" b="1" dirty="0" smtClean="0"/>
              <a:t>3297</a:t>
            </a:r>
            <a:r>
              <a:rPr lang="zh-CN" altLang="en-US" b="1" dirty="0" smtClean="0"/>
              <a:t>交换机，价格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总价格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1150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132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Calibri</vt:lpstr>
      <vt:lpstr>Calibri Light</vt:lpstr>
      <vt:lpstr>回顾</vt:lpstr>
      <vt:lpstr>Microsoft Visio 绘图</vt:lpstr>
      <vt:lpstr>实验室搭建SDN</vt:lpstr>
      <vt:lpstr>步骤</vt:lpstr>
      <vt:lpstr>示意图</vt:lpstr>
      <vt:lpstr>不购需要买控制器</vt:lpstr>
      <vt:lpstr>需要购买一个OpenFlow交换机</vt:lpstr>
      <vt:lpstr>购买清单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实验室搭建SDN</dc:title>
  <dc:creator>Takamina</dc:creator>
  <cp:lastModifiedBy>Takamina</cp:lastModifiedBy>
  <cp:revision>5</cp:revision>
  <dcterms:created xsi:type="dcterms:W3CDTF">2016-09-08T06:02:35Z</dcterms:created>
  <dcterms:modified xsi:type="dcterms:W3CDTF">2016-09-08T07:44:22Z</dcterms:modified>
</cp:coreProperties>
</file>