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219548-CA0D-4947-8775-89E0067AC755}" v="2" dt="2025-08-29T14:36:28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sharsahujsp@gmail.com" userId="eb50afaaa63d18c6" providerId="LiveId" clId="{BC219548-CA0D-4947-8775-89E0067AC755}"/>
    <pc:docChg chg="custSel addSld delSld modSld">
      <pc:chgData name="tusharsahujsp@gmail.com" userId="eb50afaaa63d18c6" providerId="LiveId" clId="{BC219548-CA0D-4947-8775-89E0067AC755}" dt="2025-08-29T14:36:40.611" v="1649" actId="14100"/>
      <pc:docMkLst>
        <pc:docMk/>
      </pc:docMkLst>
      <pc:sldChg chg="del">
        <pc:chgData name="tusharsahujsp@gmail.com" userId="eb50afaaa63d18c6" providerId="LiveId" clId="{BC219548-CA0D-4947-8775-89E0067AC755}" dt="2025-08-29T14:13:06.684" v="15" actId="2696"/>
        <pc:sldMkLst>
          <pc:docMk/>
          <pc:sldMk cId="191714609" sldId="258"/>
        </pc:sldMkLst>
      </pc:sldChg>
      <pc:sldChg chg="modSp mod">
        <pc:chgData name="tusharsahujsp@gmail.com" userId="eb50afaaa63d18c6" providerId="LiveId" clId="{BC219548-CA0D-4947-8775-89E0067AC755}" dt="2025-08-29T14:21:38.045" v="627" actId="20577"/>
        <pc:sldMkLst>
          <pc:docMk/>
          <pc:sldMk cId="3638183200" sldId="259"/>
        </pc:sldMkLst>
        <pc:spChg chg="mod">
          <ac:chgData name="tusharsahujsp@gmail.com" userId="eb50afaaa63d18c6" providerId="LiveId" clId="{BC219548-CA0D-4947-8775-89E0067AC755}" dt="2025-08-29T14:19:22.392" v="397" actId="14100"/>
          <ac:spMkLst>
            <pc:docMk/>
            <pc:sldMk cId="3638183200" sldId="259"/>
            <ac:spMk id="2" creationId="{9F1D7E56-EDA3-DE3E-841B-2459DAF5B0D2}"/>
          </ac:spMkLst>
        </pc:spChg>
        <pc:spChg chg="mod">
          <ac:chgData name="tusharsahujsp@gmail.com" userId="eb50afaaa63d18c6" providerId="LiveId" clId="{BC219548-CA0D-4947-8775-89E0067AC755}" dt="2025-08-29T14:21:38.045" v="627" actId="20577"/>
          <ac:spMkLst>
            <pc:docMk/>
            <pc:sldMk cId="3638183200" sldId="259"/>
            <ac:spMk id="3" creationId="{AA79E1E1-EDB3-9EE4-2E96-73B402810020}"/>
          </ac:spMkLst>
        </pc:spChg>
      </pc:sldChg>
      <pc:sldChg chg="modSp mod">
        <pc:chgData name="tusharsahujsp@gmail.com" userId="eb50afaaa63d18c6" providerId="LiveId" clId="{BC219548-CA0D-4947-8775-89E0067AC755}" dt="2025-08-29T14:25:48.570" v="966" actId="20577"/>
        <pc:sldMkLst>
          <pc:docMk/>
          <pc:sldMk cId="840698617" sldId="260"/>
        </pc:sldMkLst>
        <pc:spChg chg="mod">
          <ac:chgData name="tusharsahujsp@gmail.com" userId="eb50afaaa63d18c6" providerId="LiveId" clId="{BC219548-CA0D-4947-8775-89E0067AC755}" dt="2025-08-29T14:22:09.085" v="646" actId="20577"/>
          <ac:spMkLst>
            <pc:docMk/>
            <pc:sldMk cId="840698617" sldId="260"/>
            <ac:spMk id="2" creationId="{B5A990B9-1F7F-FA78-AEB9-579E66261F5C}"/>
          </ac:spMkLst>
        </pc:spChg>
        <pc:spChg chg="mod">
          <ac:chgData name="tusharsahujsp@gmail.com" userId="eb50afaaa63d18c6" providerId="LiveId" clId="{BC219548-CA0D-4947-8775-89E0067AC755}" dt="2025-08-29T14:25:48.570" v="966" actId="20577"/>
          <ac:spMkLst>
            <pc:docMk/>
            <pc:sldMk cId="840698617" sldId="260"/>
            <ac:spMk id="3" creationId="{88E796BE-989B-337D-558B-4A9AA3549FC2}"/>
          </ac:spMkLst>
        </pc:spChg>
      </pc:sldChg>
      <pc:sldChg chg="modSp mod">
        <pc:chgData name="tusharsahujsp@gmail.com" userId="eb50afaaa63d18c6" providerId="LiveId" clId="{BC219548-CA0D-4947-8775-89E0067AC755}" dt="2025-08-29T14:31:14.673" v="1117" actId="20577"/>
        <pc:sldMkLst>
          <pc:docMk/>
          <pc:sldMk cId="3824545491" sldId="261"/>
        </pc:sldMkLst>
        <pc:spChg chg="mod">
          <ac:chgData name="tusharsahujsp@gmail.com" userId="eb50afaaa63d18c6" providerId="LiveId" clId="{BC219548-CA0D-4947-8775-89E0067AC755}" dt="2025-08-29T14:26:16.454" v="975" actId="113"/>
          <ac:spMkLst>
            <pc:docMk/>
            <pc:sldMk cId="3824545491" sldId="261"/>
            <ac:spMk id="2" creationId="{8A234381-460A-3771-0D63-295A78529334}"/>
          </ac:spMkLst>
        </pc:spChg>
        <pc:spChg chg="mod">
          <ac:chgData name="tusharsahujsp@gmail.com" userId="eb50afaaa63d18c6" providerId="LiveId" clId="{BC219548-CA0D-4947-8775-89E0067AC755}" dt="2025-08-29T14:31:14.673" v="1117" actId="20577"/>
          <ac:spMkLst>
            <pc:docMk/>
            <pc:sldMk cId="3824545491" sldId="261"/>
            <ac:spMk id="3" creationId="{30FD350F-C244-DE2A-1224-87ABC1552F71}"/>
          </ac:spMkLst>
        </pc:spChg>
      </pc:sldChg>
      <pc:sldChg chg="modSp new mod">
        <pc:chgData name="tusharsahujsp@gmail.com" userId="eb50afaaa63d18c6" providerId="LiveId" clId="{BC219548-CA0D-4947-8775-89E0067AC755}" dt="2025-08-29T14:36:40.611" v="1649" actId="14100"/>
        <pc:sldMkLst>
          <pc:docMk/>
          <pc:sldMk cId="3336476810" sldId="262"/>
        </pc:sldMkLst>
        <pc:spChg chg="mod">
          <ac:chgData name="tusharsahujsp@gmail.com" userId="eb50afaaa63d18c6" providerId="LiveId" clId="{BC219548-CA0D-4947-8775-89E0067AC755}" dt="2025-08-29T14:31:52.173" v="1162" actId="113"/>
          <ac:spMkLst>
            <pc:docMk/>
            <pc:sldMk cId="3336476810" sldId="262"/>
            <ac:spMk id="2" creationId="{0B63DF05-F3C9-C8DF-E429-D8725E1E1854}"/>
          </ac:spMkLst>
        </pc:spChg>
        <pc:spChg chg="mod">
          <ac:chgData name="tusharsahujsp@gmail.com" userId="eb50afaaa63d18c6" providerId="LiveId" clId="{BC219548-CA0D-4947-8775-89E0067AC755}" dt="2025-08-29T14:36:40.611" v="1649" actId="14100"/>
          <ac:spMkLst>
            <pc:docMk/>
            <pc:sldMk cId="3336476810" sldId="262"/>
            <ac:spMk id="3" creationId="{BD4C331F-A726-FA97-7306-99A8FB9CD9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74645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b="1" dirty="0"/>
              <a:t>Title:</a:t>
            </a:r>
            <a:br>
              <a:rPr lang="en-US" sz="5400" b="1" dirty="0"/>
            </a:br>
            <a:r>
              <a:rPr lang="en-US" sz="5400" b="1" dirty="0"/>
              <a:t>Disease Prediction Toolkit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98925"/>
            <a:ext cx="6269347" cy="119531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ML Models(logistic regression and random forest) on diabetes dataset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7E56-EDA3-DE3E-841B-2459DAF5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32866"/>
          </a:xfrm>
        </p:spPr>
        <p:txBody>
          <a:bodyPr/>
          <a:lstStyle/>
          <a:p>
            <a:r>
              <a:rPr lang="en-US" b="1" dirty="0"/>
              <a:t>PROJECT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9E1E1-EDB3-9EE4-2E96-73B40281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GOAL: Predict diseases using 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Toolkit created for beginners in healthcare AI/ML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DATASET: Diabetes(Kaggle)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MODELS: Logistic Regression and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63818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90B9-1F7F-FA78-AEB9-579E6626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96BE-989B-337D-558B-4A9AA354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Data Collection(Kaggle diabetes datasets)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Preprocessing(missing values, encoding, scaling)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Model Training(Logistic Regression and Random Forest)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Model Evaluation(Accuracy,Precision,Recall,F1,ROC-AUC)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Visualization (Confusion Matrix, ROC Curve)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4069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4381-460A-3771-0D63-295A7852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350F-C244-DE2A-1224-87ABC155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Best Model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: Random Forest  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Accuracy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:0.76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Precision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:0.73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Recall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:0.74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F1-Score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:0.73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ROC-AUC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:0.80</a:t>
            </a:r>
          </a:p>
        </p:txBody>
      </p:sp>
    </p:spTree>
    <p:extLst>
      <p:ext uri="{BB962C8B-B14F-4D97-AF65-F5344CB8AC3E}">
        <p14:creationId xmlns:p14="http://schemas.microsoft.com/office/powerpoint/2010/main" val="382454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DF05-F3C9-C8DF-E429-D8725E1E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C331F-A726-FA97-7306-99A8FB9CD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257425"/>
            <a:ext cx="10858500" cy="3611667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SzPct val="109000"/>
              <a:buFont typeface="Wingdings" panose="05000000000000000000" pitchFamily="2" charset="2"/>
              <a:buChar char="Ø"/>
            </a:pPr>
            <a:r>
              <a:rPr lang="en-US" sz="3200" dirty="0"/>
              <a:t>Successfully built ML models for disease prediction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109000"/>
              <a:buFont typeface="Wingdings" panose="05000000000000000000" pitchFamily="2" charset="2"/>
              <a:buChar char="Ø"/>
            </a:pPr>
            <a:r>
              <a:rPr lang="en-US" sz="3200" dirty="0"/>
              <a:t>Toolkit demonstrates preprocessing, training &amp; evaluation 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109000"/>
              <a:buFont typeface="Wingdings" panose="05000000000000000000" pitchFamily="2" charset="2"/>
              <a:buChar char="Ø"/>
            </a:pPr>
            <a:r>
              <a:rPr lang="en-US" sz="3200" dirty="0"/>
              <a:t>High performance achieved across models</a:t>
            </a:r>
          </a:p>
        </p:txBody>
      </p:sp>
    </p:spTree>
    <p:extLst>
      <p:ext uri="{BB962C8B-B14F-4D97-AF65-F5344CB8AC3E}">
        <p14:creationId xmlns:p14="http://schemas.microsoft.com/office/powerpoint/2010/main" val="33364768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{DA0EBE27-BAF0-44B4-B944-6BB65F556868}TFf0a5ceae-4542-492d-822e-d65a94fb0e1e3b562c5a_win32-009a0557e699</Template>
  <TotalTime>35</TotalTime>
  <Words>142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Wingdings</vt:lpstr>
      <vt:lpstr>Custom</vt:lpstr>
      <vt:lpstr>Title: Disease Prediction Toolkit</vt:lpstr>
      <vt:lpstr>PROJECT OBJECTIVE:</vt:lpstr>
      <vt:lpstr>METHODOLOGY:</vt:lpstr>
      <vt:lpstr>RESULTS: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919098144790</dc:creator>
  <cp:lastModifiedBy>tusharsahujsp@gmail.com</cp:lastModifiedBy>
  <cp:revision>1</cp:revision>
  <dcterms:created xsi:type="dcterms:W3CDTF">2025-08-29T13:12:00Z</dcterms:created>
  <dcterms:modified xsi:type="dcterms:W3CDTF">2025-08-29T14:36:41Z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