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1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321" r:id="rId5"/>
    <p:sldId id="282" r:id="rId6"/>
    <p:sldId id="337" r:id="rId7"/>
    <p:sldId id="340" r:id="rId8"/>
    <p:sldId id="341" r:id="rId9"/>
    <p:sldId id="276" r:id="rId10"/>
    <p:sldId id="323" r:id="rId11"/>
    <p:sldId id="348" r:id="rId12"/>
    <p:sldId id="283" r:id="rId13"/>
    <p:sldId id="298" r:id="rId14"/>
    <p:sldId id="344" r:id="rId15"/>
    <p:sldId id="342" r:id="rId16"/>
    <p:sldId id="345" r:id="rId17"/>
    <p:sldId id="354" r:id="rId18"/>
    <p:sldId id="346" r:id="rId19"/>
    <p:sldId id="347" r:id="rId20"/>
    <p:sldId id="284" r:id="rId21"/>
    <p:sldId id="351" r:id="rId22"/>
    <p:sldId id="355" r:id="rId23"/>
    <p:sldId id="353" r:id="rId24"/>
    <p:sldId id="285" r:id="rId2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7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2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image" Target="../media/image1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17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432703" y="2875090"/>
            <a:ext cx="3877985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逍遥书屋电商平台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775312" y="4073236"/>
            <a:ext cx="5416868" cy="3289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小组成员：汤新宇、段怡冰、王雨菲、黎秀凤、赵晋鹤</a:t>
            </a: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638913" y="701121"/>
            <a:ext cx="5277407" cy="17173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4400" b="1" dirty="0"/>
              <a:t>基于华为鲲鹏云的</a:t>
            </a:r>
            <a:endParaRPr lang="en-US" altLang="zh-CN" sz="4400" b="1" dirty="0"/>
          </a:p>
          <a:p>
            <a:pPr algn="ctr">
              <a:lnSpc>
                <a:spcPct val="120000"/>
              </a:lnSpc>
            </a:pPr>
            <a:r>
              <a:rPr lang="zh-CN" altLang="zh-CN" sz="4400" b="1" dirty="0"/>
              <a:t>大数据智能推荐系统</a:t>
            </a:r>
            <a:endParaRPr lang="zh-CN" altLang="zh-CN" sz="4400" dirty="0"/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系统功能图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58324FB-4255-4940-9C41-77BF5C618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4" y="55467"/>
            <a:ext cx="4723530" cy="50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076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业务流程图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9CDEE2B-D56A-47B9-8CC9-FC4BA8E459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5200" y="1425763"/>
            <a:ext cx="6633599" cy="25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59634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项目实现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2795E-6 L 0.34896 -3.42795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2638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703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4" y="2186739"/>
            <a:ext cx="1638756" cy="52319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defRPr/>
            </a:pPr>
            <a:r>
              <a:rPr lang="zh-CN" altLang="en-US" sz="2800" b="1" kern="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思源黑体旧字形 ExtraLight" panose="020B0200000000000000" pitchFamily="34" charset="-128"/>
              </a:rPr>
              <a:t>项目实现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2" y="2813756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rPr>
              <a:t>IMPLEMENT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139952" y="916360"/>
            <a:ext cx="3799404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数据库设计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7272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思源黑体旧字形 ExtraLight" panose="020B0200000000000000" pitchFamily="34" charset="-128"/>
                    <a:ea typeface="思源黑体旧字形 ExtraLight" panose="020B0200000000000000" pitchFamily="34" charset="-128"/>
                    <a:cs typeface="+mn-ea"/>
                    <a:sym typeface="思源黑体旧字形 ExtraLight" panose="020B0200000000000000" pitchFamily="34" charset="-128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141024" y="1699123"/>
            <a:ext cx="3799404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包图设计</a:t>
              </a: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7272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思源黑体旧字形 ExtraLight" panose="020B0200000000000000" pitchFamily="34" charset="-128"/>
                    <a:ea typeface="思源黑体旧字形 ExtraLight" panose="020B0200000000000000" pitchFamily="34" charset="-128"/>
                    <a:cs typeface="+mn-ea"/>
                    <a:sym typeface="思源黑体旧字形 ExtraLight" panose="020B0200000000000000" pitchFamily="34" charset="-128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126276" y="2546981"/>
            <a:ext cx="3799404" cy="515562"/>
            <a:chOff x="3852992" y="849029"/>
            <a:chExt cx="3799404" cy="515562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类设计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7272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思源黑体旧字形 ExtraLight" panose="020B0200000000000000" pitchFamily="34" charset="-128"/>
                    <a:ea typeface="思源黑体旧字形 ExtraLight" panose="020B0200000000000000" pitchFamily="34" charset="-128"/>
                    <a:cs typeface="+mn-ea"/>
                    <a:sym typeface="思源黑体旧字形 ExtraLight" panose="020B0200000000000000" pitchFamily="34" charset="-128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5EBE2D-CCA3-4AF8-9220-074FEA60566A}"/>
              </a:ext>
            </a:extLst>
          </p:cNvPr>
          <p:cNvGrpSpPr/>
          <p:nvPr/>
        </p:nvGrpSpPr>
        <p:grpSpPr>
          <a:xfrm>
            <a:off x="4118256" y="3414938"/>
            <a:ext cx="3799404" cy="515562"/>
            <a:chOff x="3852992" y="849029"/>
            <a:chExt cx="3799404" cy="51556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6985078-C902-48C1-94D5-E49790C15AC7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C3395D6E-9668-42C8-909D-EE3F80A9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聚类推荐算法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C25764D-A108-4BD8-8F02-5C0A01378EA1}"/>
                </a:ext>
              </a:extLst>
            </p:cNvPr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34" name="圆角矩形 82">
                <a:extLst>
                  <a:ext uri="{FF2B5EF4-FFF2-40B4-BE49-F238E27FC236}">
                    <a16:creationId xmlns:a16="http://schemas.microsoft.com/office/drawing/2014/main" id="{359BFBC5-76F7-469C-974D-D82ACD1A9073}"/>
                  </a:ext>
                </a:extLst>
              </p:cNvPr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B861BE8E-0DBF-4C45-BC58-0608BA9F2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7272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思源黑体旧字形 ExtraLight" panose="020B0200000000000000" pitchFamily="34" charset="-128"/>
                    <a:ea typeface="思源黑体旧字形 ExtraLight" panose="020B0200000000000000" pitchFamily="34" charset="-128"/>
                    <a:cs typeface="+mn-ea"/>
                    <a:sym typeface="思源黑体旧字形 ExtraLight" panose="020B0200000000000000" pitchFamily="34" charset="-128"/>
                  </a:rPr>
                  <a:t>4</a:t>
                </a:r>
                <a:endParaRPr lang="zh-CN" altLang="en-US" sz="2700" b="1" dirty="0">
                  <a:solidFill>
                    <a:schemeClr val="bg1"/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cs typeface="+mn-ea"/>
                  <a:sym typeface="思源黑体旧字形 ExtraLight" panose="020B0200000000000000" pitchFamily="34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200">
        <p15:prstTrans prst="airplane"/>
      </p:transition>
    </mc:Choice>
    <mc:Fallback xmlns="">
      <p:transition spd="slow" advClick="0" advTm="2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670385-E6BA-4A0D-BBC4-20B2DEDCCA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88268"/>
            <a:ext cx="4824536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A0A64F-241F-4BC9-809E-ECADD1F99B05}"/>
              </a:ext>
            </a:extLst>
          </p:cNvPr>
          <p:cNvSpPr txBox="1"/>
          <p:nvPr/>
        </p:nvSpPr>
        <p:spPr>
          <a:xfrm>
            <a:off x="1079612" y="14564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数据库关系图</a:t>
            </a:r>
          </a:p>
        </p:txBody>
      </p:sp>
    </p:spTree>
    <p:extLst>
      <p:ext uri="{BB962C8B-B14F-4D97-AF65-F5344CB8AC3E}">
        <p14:creationId xmlns:p14="http://schemas.microsoft.com/office/powerpoint/2010/main" val="3903331272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包图设计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F76589-1546-49BC-8600-F8702E5B7E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937419"/>
            <a:ext cx="527431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5783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类设计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7068FE-ADF9-4AEB-BC99-E0F854869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6636"/>
              </p:ext>
            </p:extLst>
          </p:nvPr>
        </p:nvGraphicFramePr>
        <p:xfrm>
          <a:off x="5112060" y="952364"/>
          <a:ext cx="3643841" cy="3542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648">
                  <a:extLst>
                    <a:ext uri="{9D8B030D-6E8A-4147-A177-3AD203B41FA5}">
                      <a16:colId xmlns:a16="http://schemas.microsoft.com/office/drawing/2014/main" val="4116767882"/>
                    </a:ext>
                  </a:extLst>
                </a:gridCol>
                <a:gridCol w="2567193">
                  <a:extLst>
                    <a:ext uri="{9D8B030D-6E8A-4147-A177-3AD203B41FA5}">
                      <a16:colId xmlns:a16="http://schemas.microsoft.com/office/drawing/2014/main" val="2478343120"/>
                    </a:ext>
                  </a:extLst>
                </a:gridCol>
              </a:tblGrid>
              <a:tr h="1543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</a:rPr>
                        <a:t>com.example.bx_web.controller</a:t>
                      </a:r>
                      <a:r>
                        <a:rPr lang="zh-CN" sz="1000" kern="0">
                          <a:effectLst/>
                        </a:rPr>
                        <a:t>相关类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74338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BookCntroller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定义了响应图书相关界面不同点击事件的方法，根据事件的不同调用 </a:t>
                      </a:r>
                      <a:r>
                        <a:rPr lang="en-US" sz="1000" kern="0" dirty="0" err="1">
                          <a:effectLst/>
                        </a:rPr>
                        <a:t>BookService</a:t>
                      </a:r>
                      <a:r>
                        <a:rPr lang="zh-CN" sz="1000" kern="0" dirty="0">
                          <a:effectLst/>
                        </a:rPr>
                        <a:t>的相应方 法实现功能，以</a:t>
                      </a:r>
                      <a:r>
                        <a:rPr lang="en-US" sz="1000" kern="0" dirty="0">
                          <a:effectLst/>
                        </a:rPr>
                        <a:t>json</a:t>
                      </a:r>
                      <a:r>
                        <a:rPr lang="zh-CN" sz="1000" kern="0" dirty="0">
                          <a:effectLst/>
                        </a:rPr>
                        <a:t>格式返回。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2014851327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CartController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定义了响应购物车相关界面不同点击事件的方法，根据事件的不同调用 </a:t>
                      </a:r>
                      <a:r>
                        <a:rPr lang="en-US" sz="1000" kern="0" dirty="0" err="1">
                          <a:effectLst/>
                        </a:rPr>
                        <a:t>CartService</a:t>
                      </a:r>
                      <a:r>
                        <a:rPr lang="zh-CN" sz="1000" kern="0" dirty="0">
                          <a:effectLst/>
                        </a:rPr>
                        <a:t>的相应方法实现功能，以</a:t>
                      </a:r>
                      <a:r>
                        <a:rPr lang="en-US" sz="1000" kern="0" dirty="0">
                          <a:effectLst/>
                        </a:rPr>
                        <a:t>json</a:t>
                      </a:r>
                      <a:r>
                        <a:rPr lang="zh-CN" sz="1000" kern="0" dirty="0">
                          <a:effectLst/>
                        </a:rPr>
                        <a:t>格式返回。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2877896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FavoriteController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定义了响应收藏相关界面不同点击事件的方法，根据事件的不同调用 </a:t>
                      </a:r>
                      <a:r>
                        <a:rPr lang="en-US" sz="1000" kern="0">
                          <a:effectLst/>
                        </a:rPr>
                        <a:t>FavoriteService</a:t>
                      </a:r>
                      <a:r>
                        <a:rPr lang="zh-CN" sz="1000" kern="0">
                          <a:effectLst/>
                        </a:rPr>
                        <a:t>的相应方法实现功能，以</a:t>
                      </a:r>
                      <a:r>
                        <a:rPr lang="en-US" sz="1000" kern="0">
                          <a:effectLst/>
                        </a:rPr>
                        <a:t>json</a:t>
                      </a:r>
                      <a:r>
                        <a:rPr lang="zh-CN" sz="1000" kern="0">
                          <a:effectLst/>
                        </a:rPr>
                        <a:t>格式返回。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4008782043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OrderController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定义了响应订单相关界面不同点击事件的方法，根据事件的不同调用 </a:t>
                      </a:r>
                      <a:r>
                        <a:rPr lang="en-US" sz="1000" kern="0">
                          <a:effectLst/>
                        </a:rPr>
                        <a:t>OrderService</a:t>
                      </a:r>
                      <a:r>
                        <a:rPr lang="zh-CN" sz="1000" kern="0">
                          <a:effectLst/>
                        </a:rPr>
                        <a:t>的相应方法实现功能，以</a:t>
                      </a:r>
                      <a:r>
                        <a:rPr lang="en-US" sz="1000" kern="0">
                          <a:effectLst/>
                        </a:rPr>
                        <a:t>json</a:t>
                      </a:r>
                      <a:r>
                        <a:rPr lang="zh-CN" sz="1000" kern="0">
                          <a:effectLst/>
                        </a:rPr>
                        <a:t>格式返回。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2933089171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RoleController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定义了响应角色管理相关界面不同点击事件的方法，根据事件的不同调用 </a:t>
                      </a:r>
                      <a:r>
                        <a:rPr lang="en-US" sz="1000" kern="0" dirty="0" err="1">
                          <a:effectLst/>
                        </a:rPr>
                        <a:t>RoleService</a:t>
                      </a:r>
                      <a:r>
                        <a:rPr lang="zh-CN" sz="1000" kern="0" dirty="0">
                          <a:effectLst/>
                        </a:rPr>
                        <a:t>的相应方法实现功能，以</a:t>
                      </a:r>
                      <a:r>
                        <a:rPr lang="en-US" sz="1000" kern="0" dirty="0">
                          <a:effectLst/>
                        </a:rPr>
                        <a:t>json</a:t>
                      </a:r>
                      <a:r>
                        <a:rPr lang="zh-CN" sz="1000" kern="0" dirty="0">
                          <a:effectLst/>
                        </a:rPr>
                        <a:t>格式返回。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3674935887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StoreController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定义了响应商店管理相关界面不同点击事件的方法，根据事件的不同调用 </a:t>
                      </a:r>
                      <a:r>
                        <a:rPr lang="en-US" sz="1000" kern="0">
                          <a:effectLst/>
                        </a:rPr>
                        <a:t>StoreService</a:t>
                      </a:r>
                      <a:r>
                        <a:rPr lang="zh-CN" sz="1000" kern="0">
                          <a:effectLst/>
                        </a:rPr>
                        <a:t>的相应方法实现功能，以</a:t>
                      </a:r>
                      <a:r>
                        <a:rPr lang="en-US" sz="1000" kern="0">
                          <a:effectLst/>
                        </a:rPr>
                        <a:t>json</a:t>
                      </a:r>
                      <a:r>
                        <a:rPr lang="zh-CN" sz="1000" kern="0">
                          <a:effectLst/>
                        </a:rPr>
                        <a:t>格式返回。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627422256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UserController</a:t>
                      </a:r>
                      <a:endParaRPr lang="zh-CN" sz="9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定义了响应注册登录、用户管理相关界面不同点击事件的方法，根据事件的不同调用 </a:t>
                      </a:r>
                      <a:r>
                        <a:rPr lang="en-US" sz="1000" kern="0" dirty="0" err="1">
                          <a:effectLst/>
                        </a:rPr>
                        <a:t>UserService</a:t>
                      </a:r>
                      <a:r>
                        <a:rPr lang="zh-CN" sz="1000" kern="0" dirty="0">
                          <a:effectLst/>
                        </a:rPr>
                        <a:t>的相应方法实现功能，以</a:t>
                      </a:r>
                      <a:r>
                        <a:rPr lang="en-US" sz="1000" kern="0" dirty="0">
                          <a:effectLst/>
                        </a:rPr>
                        <a:t>json</a:t>
                      </a:r>
                      <a:r>
                        <a:rPr lang="zh-CN" sz="1000" kern="0" dirty="0">
                          <a:effectLst/>
                        </a:rPr>
                        <a:t>格式返回。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881" marR="57881" marT="0" marB="0"/>
                </a:tc>
                <a:extLst>
                  <a:ext uri="{0D108BD9-81ED-4DB2-BD59-A6C34878D82A}">
                    <a16:rowId xmlns:a16="http://schemas.microsoft.com/office/drawing/2014/main" val="12329972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0062615-0F81-466C-AE0A-C2B4BE8D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9862"/>
              </p:ext>
            </p:extLst>
          </p:nvPr>
        </p:nvGraphicFramePr>
        <p:xfrm>
          <a:off x="817189" y="3084650"/>
          <a:ext cx="3754811" cy="1468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9436">
                  <a:extLst>
                    <a:ext uri="{9D8B030D-6E8A-4147-A177-3AD203B41FA5}">
                      <a16:colId xmlns:a16="http://schemas.microsoft.com/office/drawing/2014/main" val="3776010218"/>
                    </a:ext>
                  </a:extLst>
                </a:gridCol>
                <a:gridCol w="2645375">
                  <a:extLst>
                    <a:ext uri="{9D8B030D-6E8A-4147-A177-3AD203B41FA5}">
                      <a16:colId xmlns:a16="http://schemas.microsoft.com/office/drawing/2014/main" val="1437716122"/>
                    </a:ext>
                  </a:extLst>
                </a:gridCol>
              </a:tblGrid>
              <a:tr h="15168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com.example.bx_web.mapper</a:t>
                      </a:r>
                      <a:r>
                        <a:rPr lang="zh-CN" sz="1200" kern="0">
                          <a:effectLst/>
                        </a:rPr>
                        <a:t>相关类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62887"/>
                  </a:ext>
                </a:extLst>
              </a:tr>
              <a:tr h="18802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BookMapper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图书映射类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89649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CartMapper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购物车映射类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198409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FavoriteMapper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收藏功能映射类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182429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OrderMapper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订单管理映射类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33770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RoleMapper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角色管理映射类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253002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StoreMapper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商店管理映射类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028867"/>
                  </a:ext>
                </a:extLst>
              </a:tr>
              <a:tr h="151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UserMapper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注册登录、用户管理映射类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69401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3306F38-5757-46A5-AAC6-8BDAE7A9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80511"/>
              </p:ext>
            </p:extLst>
          </p:nvPr>
        </p:nvGraphicFramePr>
        <p:xfrm>
          <a:off x="1308440" y="1065689"/>
          <a:ext cx="2772307" cy="1506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135">
                  <a:extLst>
                    <a:ext uri="{9D8B030D-6E8A-4147-A177-3AD203B41FA5}">
                      <a16:colId xmlns:a16="http://schemas.microsoft.com/office/drawing/2014/main" val="1238542324"/>
                    </a:ext>
                  </a:extLst>
                </a:gridCol>
                <a:gridCol w="1953172">
                  <a:extLst>
                    <a:ext uri="{9D8B030D-6E8A-4147-A177-3AD203B41FA5}">
                      <a16:colId xmlns:a16="http://schemas.microsoft.com/office/drawing/2014/main" val="3332279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 err="1">
                          <a:effectLst/>
                        </a:rPr>
                        <a:t>com.example.bx_web.pojo</a:t>
                      </a:r>
                      <a:r>
                        <a:rPr lang="zh-CN" sz="1200" kern="0" dirty="0">
                          <a:effectLst/>
                        </a:rPr>
                        <a:t>相关类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6234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Book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图书实体类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70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Cart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购物车实体类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465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Favorite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收藏实体类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68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Order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订单实体类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39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Role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角色实体类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558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Store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商店实体类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68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User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用户实体类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56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80134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类设计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67411B1-19A7-48E5-8B78-6325BFFF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21436"/>
              </p:ext>
            </p:extLst>
          </p:nvPr>
        </p:nvGraphicFramePr>
        <p:xfrm>
          <a:off x="2015716" y="3004592"/>
          <a:ext cx="4909347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68">
                  <a:extLst>
                    <a:ext uri="{9D8B030D-6E8A-4147-A177-3AD203B41FA5}">
                      <a16:colId xmlns:a16="http://schemas.microsoft.com/office/drawing/2014/main" val="1919418074"/>
                    </a:ext>
                  </a:extLst>
                </a:gridCol>
                <a:gridCol w="3458779">
                  <a:extLst>
                    <a:ext uri="{9D8B030D-6E8A-4147-A177-3AD203B41FA5}">
                      <a16:colId xmlns:a16="http://schemas.microsoft.com/office/drawing/2014/main" val="3160987331"/>
                    </a:ext>
                  </a:extLst>
                </a:gridCol>
              </a:tblGrid>
              <a:tr h="13948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 err="1">
                          <a:effectLst/>
                        </a:rPr>
                        <a:t>com.example.bx_web.service.impl</a:t>
                      </a:r>
                      <a:r>
                        <a:rPr lang="zh-CN" sz="1200" kern="0" dirty="0">
                          <a:effectLst/>
                        </a:rPr>
                        <a:t>相关类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23568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BookServiceImpl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图书服务实现类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474066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CartServiceImpl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购物车服务实现类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40082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FavoriteServiceImpl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收藏服务实现类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7437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OrderServiceImpl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订单管理服务实现类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240246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RoleServiceImpl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角色管理服务实现类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785856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StoreServiceImpl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商店管理服务实现类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286220"/>
                  </a:ext>
                </a:extLst>
              </a:tr>
              <a:tr h="139481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UserServiceImpl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用户服务实现类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0973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D0B77D-27A8-413B-8DE0-87404D95F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76583"/>
              </p:ext>
            </p:extLst>
          </p:nvPr>
        </p:nvGraphicFramePr>
        <p:xfrm>
          <a:off x="2177734" y="1060376"/>
          <a:ext cx="435648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211">
                  <a:extLst>
                    <a:ext uri="{9D8B030D-6E8A-4147-A177-3AD203B41FA5}">
                      <a16:colId xmlns:a16="http://schemas.microsoft.com/office/drawing/2014/main" val="3136069084"/>
                    </a:ext>
                  </a:extLst>
                </a:gridCol>
                <a:gridCol w="3069273">
                  <a:extLst>
                    <a:ext uri="{9D8B030D-6E8A-4147-A177-3AD203B41FA5}">
                      <a16:colId xmlns:a16="http://schemas.microsoft.com/office/drawing/2014/main" val="3186371468"/>
                    </a:ext>
                  </a:extLst>
                </a:gridCol>
              </a:tblGrid>
              <a:tr h="1442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 err="1">
                          <a:effectLst/>
                        </a:rPr>
                        <a:t>com.example.bx_web.service</a:t>
                      </a:r>
                      <a:r>
                        <a:rPr lang="zh-CN" sz="1200" kern="0" dirty="0">
                          <a:effectLst/>
                        </a:rPr>
                        <a:t>相关类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79286"/>
                  </a:ext>
                </a:extLst>
              </a:tr>
              <a:tr h="17878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BookService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图书服务类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685663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CartService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购物车服务类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743899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FavoriteService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收藏服务类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64638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OrOrderService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订单管理服务类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531118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RoleService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角色管理服务类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736710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StoreService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商店管理服务类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634370"/>
                  </a:ext>
                </a:extLst>
              </a:tr>
              <a:tr h="14423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effectLst/>
                        </a:rPr>
                        <a:t>UserService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用户服务类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18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706269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聚类</a:t>
            </a:r>
          </a:p>
        </p:txBody>
      </p:sp>
      <p:sp>
        <p:nvSpPr>
          <p:cNvPr id="3" name="PA_矩形 17">
            <a:extLst>
              <a:ext uri="{FF2B5EF4-FFF2-40B4-BE49-F238E27FC236}">
                <a16:creationId xmlns:a16="http://schemas.microsoft.com/office/drawing/2014/main" id="{87375277-BC8A-4F70-B857-CF34FB07EC3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2031" y="3170599"/>
            <a:ext cx="702714" cy="238507"/>
          </a:xfrm>
          <a:prstGeom prst="rect">
            <a:avLst/>
          </a:prstGeom>
        </p:spPr>
        <p:txBody>
          <a:bodyPr wrap="none" lIns="68559" tIns="34280" rIns="68559" bIns="3428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数据处理</a:t>
            </a:r>
          </a:p>
        </p:txBody>
      </p:sp>
      <p:sp>
        <p:nvSpPr>
          <p:cNvPr id="5" name="PA_Line 3">
            <a:extLst>
              <a:ext uri="{FF2B5EF4-FFF2-40B4-BE49-F238E27FC236}">
                <a16:creationId xmlns:a16="http://schemas.microsoft.com/office/drawing/2014/main" id="{99EC7938-CC6A-4FE4-9579-994A540D4FA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6999" y="1061485"/>
            <a:ext cx="6855884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59" tIns="34280" rIns="68559" bIns="34280" anchor="ctr"/>
          <a:lstStyle/>
          <a:p>
            <a:endParaRPr lang="zh-CN" altLang="en-US" sz="1799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cxnSp>
        <p:nvCxnSpPr>
          <p:cNvPr id="6" name="PA_直接连接符 18">
            <a:extLst>
              <a:ext uri="{FF2B5EF4-FFF2-40B4-BE49-F238E27FC236}">
                <a16:creationId xmlns:a16="http://schemas.microsoft.com/office/drawing/2014/main" id="{0663C2D5-AA19-42A7-AD04-898A35C94B5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224860" y="3443861"/>
            <a:ext cx="146720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7" name="PA_矩形 20">
            <a:extLst>
              <a:ext uri="{FF2B5EF4-FFF2-40B4-BE49-F238E27FC236}">
                <a16:creationId xmlns:a16="http://schemas.microsoft.com/office/drawing/2014/main" id="{39B2EB0F-0D1F-4C78-9881-235D2EE302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47124" y="3170599"/>
            <a:ext cx="1544291" cy="238507"/>
          </a:xfrm>
          <a:prstGeom prst="rect">
            <a:avLst/>
          </a:prstGeom>
        </p:spPr>
        <p:txBody>
          <a:bodyPr wrap="none" lIns="68559" tIns="34280" rIns="68559" bIns="3428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使用</a:t>
            </a:r>
            <a:r>
              <a:rPr lang="en-US" altLang="zh-CN" sz="1100" b="1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1100" b="1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完成聚类</a:t>
            </a:r>
          </a:p>
        </p:txBody>
      </p:sp>
      <p:cxnSp>
        <p:nvCxnSpPr>
          <p:cNvPr id="8" name="PA_直接连接符 21">
            <a:extLst>
              <a:ext uri="{FF2B5EF4-FFF2-40B4-BE49-F238E27FC236}">
                <a16:creationId xmlns:a16="http://schemas.microsoft.com/office/drawing/2014/main" id="{63017EA8-5F3F-4431-90BE-5B2E6B48CEE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289953" y="3443861"/>
            <a:ext cx="146720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9" name="PA_矩形 23">
            <a:extLst>
              <a:ext uri="{FF2B5EF4-FFF2-40B4-BE49-F238E27FC236}">
                <a16:creationId xmlns:a16="http://schemas.microsoft.com/office/drawing/2014/main" id="{FF3E9406-90C5-475D-AD3E-535199C3A8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98398" y="3170599"/>
            <a:ext cx="984843" cy="238507"/>
          </a:xfrm>
          <a:prstGeom prst="rect">
            <a:avLst/>
          </a:prstGeom>
        </p:spPr>
        <p:txBody>
          <a:bodyPr wrap="none" lIns="68559" tIns="34280" rIns="68559" bIns="3428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得出最终结果</a:t>
            </a:r>
          </a:p>
        </p:txBody>
      </p:sp>
      <p:cxnSp>
        <p:nvCxnSpPr>
          <p:cNvPr id="10" name="PA_直接连接符 24">
            <a:extLst>
              <a:ext uri="{FF2B5EF4-FFF2-40B4-BE49-F238E27FC236}">
                <a16:creationId xmlns:a16="http://schemas.microsoft.com/office/drawing/2014/main" id="{8CAF2FE2-51DB-4F13-A2F2-851DB48489C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641228" y="3443861"/>
            <a:ext cx="146720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1" name="PA_图片 6" descr="image39">
            <a:extLst>
              <a:ext uri="{FF2B5EF4-FFF2-40B4-BE49-F238E27FC236}">
                <a16:creationId xmlns:a16="http://schemas.microsoft.com/office/drawing/2014/main" id="{EA5BFCE1-1F49-42BE-855E-FB648BF9FCFE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877" y="725710"/>
            <a:ext cx="245580" cy="4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A_图片 6" descr="image39">
            <a:extLst>
              <a:ext uri="{FF2B5EF4-FFF2-40B4-BE49-F238E27FC236}">
                <a16:creationId xmlns:a16="http://schemas.microsoft.com/office/drawing/2014/main" id="{A534B8A8-42BF-4F70-AAA5-C60192A68EE1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6008" y="736908"/>
            <a:ext cx="245580" cy="4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A_图片 6" descr="image39">
            <a:extLst>
              <a:ext uri="{FF2B5EF4-FFF2-40B4-BE49-F238E27FC236}">
                <a16:creationId xmlns:a16="http://schemas.microsoft.com/office/drawing/2014/main" id="{3BC98CB0-E6EC-456B-940F-ADF47DAD7D35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7233" y="740004"/>
            <a:ext cx="245580" cy="4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PA_文本框 42">
            <a:extLst>
              <a:ext uri="{FF2B5EF4-FFF2-40B4-BE49-F238E27FC236}">
                <a16:creationId xmlns:a16="http://schemas.microsoft.com/office/drawing/2014/main" id="{406F23AF-AAB4-4824-97CC-D2014CCE95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94427" y="3478617"/>
            <a:ext cx="1897988" cy="1177225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选取聚类数据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编写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hql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语句，在数据库表中得到用户订单数、用户订单平均金额、用户访问次数，将这三个维度作为聚类的数据进行分析。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数据归一化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将数据进行归一化，并存入数据库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cluster_input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表中，作为聚类数据。</a:t>
            </a:r>
          </a:p>
        </p:txBody>
      </p:sp>
      <p:sp>
        <p:nvSpPr>
          <p:cNvPr id="15" name="PA_文本框 45">
            <a:extLst>
              <a:ext uri="{FF2B5EF4-FFF2-40B4-BE49-F238E27FC236}">
                <a16:creationId xmlns:a16="http://schemas.microsoft.com/office/drawing/2014/main" id="{1E9C4FBB-2956-4483-8C63-931055BB04E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240278" y="3452660"/>
            <a:ext cx="1677202" cy="1592724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编写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程序实现聚类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java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语言编写代码，利用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工具以及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Hadoop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平台，使用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Canopy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算法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解析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输出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通过使用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java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语言编写程序解析经过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Canopy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算法进行聚类得到的结果。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导出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jar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包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将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java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程序使用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IDEA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导出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jar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包，并通过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程序实现调用。</a:t>
            </a:r>
          </a:p>
        </p:txBody>
      </p:sp>
      <p:sp>
        <p:nvSpPr>
          <p:cNvPr id="16" name="PA_文本框 48">
            <a:extLst>
              <a:ext uri="{FF2B5EF4-FFF2-40B4-BE49-F238E27FC236}">
                <a16:creationId xmlns:a16="http://schemas.microsoft.com/office/drawing/2014/main" id="{28EF8CAA-5EA2-42FF-9005-A17662BE960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91551" y="3452660"/>
            <a:ext cx="2458021" cy="1592724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调用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jar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包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通过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程序，调用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jar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包，分别运行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程序实现聚类和解析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Mahout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输出两个主类，得出结果，将文件输出到本地并加载到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Hive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的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cluster_result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表中。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得出聚类结果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将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cluster_result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表中的结果和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user_dimenson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表结合，得出每一个用户基于用户订单数、用户订单平均金额、用户访问次数的聚类结果，并输出到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final_result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表中。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îŝḷîḓé-Freeform 15">
            <a:extLst>
              <a:ext uri="{FF2B5EF4-FFF2-40B4-BE49-F238E27FC236}">
                <a16:creationId xmlns:a16="http://schemas.microsoft.com/office/drawing/2014/main" id="{BC747F9B-7A96-4620-ADF4-699CF86182A0}"/>
              </a:ext>
            </a:extLst>
          </p:cNvPr>
          <p:cNvSpPr>
            <a:spLocks/>
          </p:cNvSpPr>
          <p:nvPr/>
        </p:nvSpPr>
        <p:spPr bwMode="auto">
          <a:xfrm>
            <a:off x="738426" y="1729195"/>
            <a:ext cx="2425651" cy="1081713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8" name="îŝḷîḓé-Freeform 15">
            <a:extLst>
              <a:ext uri="{FF2B5EF4-FFF2-40B4-BE49-F238E27FC236}">
                <a16:creationId xmlns:a16="http://schemas.microsoft.com/office/drawing/2014/main" id="{07067C61-6083-4A3E-AB86-C10B65A0D4C7}"/>
              </a:ext>
            </a:extLst>
          </p:cNvPr>
          <p:cNvSpPr>
            <a:spLocks/>
          </p:cNvSpPr>
          <p:nvPr/>
        </p:nvSpPr>
        <p:spPr bwMode="auto">
          <a:xfrm>
            <a:off x="3164077" y="1729195"/>
            <a:ext cx="2425651" cy="1081713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9" name="îŝḷîḓé-Freeform 15">
            <a:extLst>
              <a:ext uri="{FF2B5EF4-FFF2-40B4-BE49-F238E27FC236}">
                <a16:creationId xmlns:a16="http://schemas.microsoft.com/office/drawing/2014/main" id="{3F6A81B4-714B-44DA-BC24-A2B315B13051}"/>
              </a:ext>
            </a:extLst>
          </p:cNvPr>
          <p:cNvSpPr>
            <a:spLocks/>
          </p:cNvSpPr>
          <p:nvPr/>
        </p:nvSpPr>
        <p:spPr bwMode="auto">
          <a:xfrm>
            <a:off x="5454516" y="1729195"/>
            <a:ext cx="2425651" cy="1081713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6985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9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项目实现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推荐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37AC7AB-AC5F-4342-85E6-B8E3BE7AE44A}"/>
              </a:ext>
            </a:extLst>
          </p:cNvPr>
          <p:cNvSpPr/>
          <p:nvPr/>
        </p:nvSpPr>
        <p:spPr bwMode="auto">
          <a:xfrm rot="5400000">
            <a:off x="-254065" y="2188513"/>
            <a:ext cx="1279525" cy="768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anchor="ctr"/>
          <a:lstStyle/>
          <a:p>
            <a:pPr algn="ctr" eaLnBrk="0" hangingPunct="0">
              <a:defRPr/>
            </a:pPr>
            <a:endParaRPr lang="zh-CN" altLang="en-US" sz="1799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任意多边形 1">
            <a:extLst>
              <a:ext uri="{FF2B5EF4-FFF2-40B4-BE49-F238E27FC236}">
                <a16:creationId xmlns:a16="http://schemas.microsoft.com/office/drawing/2014/main" id="{76CF9F38-22E2-4FCE-ACF8-68D7BC4D2A23}"/>
              </a:ext>
            </a:extLst>
          </p:cNvPr>
          <p:cNvSpPr/>
          <p:nvPr/>
        </p:nvSpPr>
        <p:spPr>
          <a:xfrm>
            <a:off x="763385" y="2566194"/>
            <a:ext cx="8366259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anchor="ctr"/>
          <a:lstStyle/>
          <a:p>
            <a:pPr algn="ctr" eaLnBrk="0" hangingPunct="0">
              <a:defRPr/>
            </a:pPr>
            <a:endParaRPr lang="zh-CN" altLang="en-US" sz="1799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96ECD6-AD4A-419A-BE9E-56F78C9D95DF}"/>
              </a:ext>
            </a:extLst>
          </p:cNvPr>
          <p:cNvGrpSpPr>
            <a:grpSpLocks/>
          </p:cNvGrpSpPr>
          <p:nvPr/>
        </p:nvGrpSpPr>
        <p:grpSpPr bwMode="auto">
          <a:xfrm>
            <a:off x="1815519" y="2283621"/>
            <a:ext cx="550661" cy="552449"/>
            <a:chOff x="2307521" y="2283162"/>
            <a:chExt cx="551398" cy="5513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2DE5D1-5193-41A1-81DB-D0488AD155EE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8" name="五角星 3">
              <a:extLst>
                <a:ext uri="{FF2B5EF4-FFF2-40B4-BE49-F238E27FC236}">
                  <a16:creationId xmlns:a16="http://schemas.microsoft.com/office/drawing/2014/main" id="{081F18E9-6C68-4BB4-945F-A5B9718303A1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9" name="组合 42">
            <a:extLst>
              <a:ext uri="{FF2B5EF4-FFF2-40B4-BE49-F238E27FC236}">
                <a16:creationId xmlns:a16="http://schemas.microsoft.com/office/drawing/2014/main" id="{9456B6B4-A2A6-4454-96E4-9EDA55A8D6E8}"/>
              </a:ext>
            </a:extLst>
          </p:cNvPr>
          <p:cNvGrpSpPr>
            <a:grpSpLocks/>
          </p:cNvGrpSpPr>
          <p:nvPr/>
        </p:nvGrpSpPr>
        <p:grpSpPr bwMode="auto">
          <a:xfrm>
            <a:off x="4035624" y="2283621"/>
            <a:ext cx="550663" cy="552449"/>
            <a:chOff x="2307521" y="2283162"/>
            <a:chExt cx="551398" cy="55139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D0C0E3-979D-4D69-860A-342D18AF0B64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五角星 44">
              <a:extLst>
                <a:ext uri="{FF2B5EF4-FFF2-40B4-BE49-F238E27FC236}">
                  <a16:creationId xmlns:a16="http://schemas.microsoft.com/office/drawing/2014/main" id="{F10788FD-B25E-4F05-A587-E7898D34C062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12" name="组合 55">
            <a:extLst>
              <a:ext uri="{FF2B5EF4-FFF2-40B4-BE49-F238E27FC236}">
                <a16:creationId xmlns:a16="http://schemas.microsoft.com/office/drawing/2014/main" id="{B366A1F2-AFCB-48EE-A111-2DC70DAF5A9B}"/>
              </a:ext>
            </a:extLst>
          </p:cNvPr>
          <p:cNvGrpSpPr>
            <a:grpSpLocks/>
          </p:cNvGrpSpPr>
          <p:nvPr/>
        </p:nvGrpSpPr>
        <p:grpSpPr bwMode="auto">
          <a:xfrm>
            <a:off x="6355705" y="2283621"/>
            <a:ext cx="552248" cy="552449"/>
            <a:chOff x="2307521" y="2283162"/>
            <a:chExt cx="551398" cy="5513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638A4F-AB84-4AAB-BACE-D052F2393A98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五角星 57">
              <a:extLst>
                <a:ext uri="{FF2B5EF4-FFF2-40B4-BE49-F238E27FC236}">
                  <a16:creationId xmlns:a16="http://schemas.microsoft.com/office/drawing/2014/main" id="{6726524F-445C-4AE3-983E-8A4AAE3B3CA9}"/>
                </a:ext>
              </a:extLst>
            </p:cNvPr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C46560-2B5B-4C06-BE13-0BD61BB2F8C7}"/>
              </a:ext>
            </a:extLst>
          </p:cNvPr>
          <p:cNvGrpSpPr>
            <a:grpSpLocks/>
          </p:cNvGrpSpPr>
          <p:nvPr/>
        </p:nvGrpSpPr>
        <p:grpSpPr bwMode="auto">
          <a:xfrm>
            <a:off x="802630" y="1143722"/>
            <a:ext cx="2320948" cy="1448552"/>
            <a:chOff x="4267635" y="880115"/>
            <a:chExt cx="2320294" cy="1448754"/>
          </a:xfrm>
        </p:grpSpPr>
        <p:sp>
          <p:nvSpPr>
            <p:cNvPr id="16" name="文本框 66">
              <a:extLst>
                <a:ext uri="{FF2B5EF4-FFF2-40B4-BE49-F238E27FC236}">
                  <a16:creationId xmlns:a16="http://schemas.microsoft.com/office/drawing/2014/main" id="{D7960EA1-D98A-4B2E-A6B5-6BAE7F3B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954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lvl="0" indent="-342900" algn="just">
                <a:spcAft>
                  <a:spcPts val="600"/>
                </a:spcAft>
                <a:buFont typeface="Wingdings" panose="05000000000000000000" pitchFamily="2" charset="2"/>
                <a:buChar char=""/>
              </a:pPr>
              <a:r>
                <a:rPr lang="zh-CN" alt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读取数据库数据</a:t>
              </a:r>
              <a:endParaRPr lang="en-US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zh-CN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读取</a:t>
              </a:r>
              <a:r>
                <a:rPr lang="en-US" altLang="zh-CN" sz="1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final_result</a:t>
              </a:r>
              <a:r>
                <a:rPr lang="zh-CN" altLang="zh-CN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表，得到聚类结果，并将结果存储在文件中。</a:t>
              </a:r>
            </a:p>
            <a:p>
              <a:pPr marL="342900" lvl="0" indent="-342900" algn="just">
                <a:spcAft>
                  <a:spcPts val="600"/>
                </a:spcAft>
                <a:buFont typeface="Wingdings" panose="05000000000000000000" pitchFamily="2" charset="2"/>
                <a:buChar char=""/>
              </a:pPr>
              <a:endPara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 32">
              <a:extLst>
                <a:ext uri="{FF2B5EF4-FFF2-40B4-BE49-F238E27FC236}">
                  <a16:creationId xmlns:a16="http://schemas.microsoft.com/office/drawing/2014/main" id="{BDBB75D9-B318-4468-8411-028F3CEA4EA6}"/>
                </a:ext>
              </a:extLst>
            </p:cNvPr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8" name="文本框 66">
              <a:extLst>
                <a:ext uri="{FF2B5EF4-FFF2-40B4-BE49-F238E27FC236}">
                  <a16:creationId xmlns:a16="http://schemas.microsoft.com/office/drawing/2014/main" id="{EF6B6DD6-3AFA-48B9-B969-A07557268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05120" cy="33860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获取数据</a:t>
              </a:r>
            </a:p>
          </p:txBody>
        </p:sp>
      </p:grpSp>
      <p:grpSp>
        <p:nvGrpSpPr>
          <p:cNvPr id="19" name="组合 7">
            <a:extLst>
              <a:ext uri="{FF2B5EF4-FFF2-40B4-BE49-F238E27FC236}">
                <a16:creationId xmlns:a16="http://schemas.microsoft.com/office/drawing/2014/main" id="{5BA029D8-F9B1-4C09-AE35-0C019D079893}"/>
              </a:ext>
            </a:extLst>
          </p:cNvPr>
          <p:cNvGrpSpPr>
            <a:grpSpLocks/>
          </p:cNvGrpSpPr>
          <p:nvPr/>
        </p:nvGrpSpPr>
        <p:grpSpPr bwMode="auto">
          <a:xfrm>
            <a:off x="3627930" y="3092463"/>
            <a:ext cx="2320948" cy="1771718"/>
            <a:chOff x="4267635" y="880115"/>
            <a:chExt cx="2320294" cy="1771965"/>
          </a:xfrm>
        </p:grpSpPr>
        <p:sp>
          <p:nvSpPr>
            <p:cNvPr id="20" name="文本框 66">
              <a:extLst>
                <a:ext uri="{FF2B5EF4-FFF2-40B4-BE49-F238E27FC236}">
                  <a16:creationId xmlns:a16="http://schemas.microsoft.com/office/drawing/2014/main" id="{AC163F7F-7247-410E-8DDF-94850C0B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127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lvl="0" indent="-342900" algn="just">
                <a:spcAft>
                  <a:spcPts val="600"/>
                </a:spcAft>
                <a:buFont typeface="Wingdings" panose="05000000000000000000" pitchFamily="2" charset="2"/>
                <a:buChar char=""/>
              </a:pPr>
              <a:r>
                <a:rPr lang="zh-CN" alt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实现推荐</a:t>
              </a:r>
              <a:endParaRPr lang="en-US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通过不同的聚类结果，分为不同的类型进行基于物品的推荐。通过</a:t>
              </a:r>
              <a:r>
                <a:rPr lang="en-US" altLang="zh-CN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语言进行编写代码，使用</a:t>
              </a:r>
              <a:r>
                <a:rPr lang="en-US" altLang="zh-CN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Mahout</a:t>
              </a: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通过</a:t>
              </a:r>
              <a:r>
                <a:rPr lang="en-US" altLang="zh-CN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Hadoop</a:t>
              </a: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平台进行推荐代码编写。调用</a:t>
              </a:r>
              <a:r>
                <a:rPr lang="en-US" altLang="zh-CN" sz="1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RecommendJob</a:t>
              </a: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接口实现推荐结果，并将结果下载到本地。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任意多边形 36">
              <a:extLst>
                <a:ext uri="{FF2B5EF4-FFF2-40B4-BE49-F238E27FC236}">
                  <a16:creationId xmlns:a16="http://schemas.microsoft.com/office/drawing/2014/main" id="{4710BFFB-0CC4-481F-B8CD-C892BF4CF7F5}"/>
                </a:ext>
              </a:extLst>
            </p:cNvPr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2" name="文本框 66">
              <a:extLst>
                <a:ext uri="{FF2B5EF4-FFF2-40B4-BE49-F238E27FC236}">
                  <a16:creationId xmlns:a16="http://schemas.microsoft.com/office/drawing/2014/main" id="{527477C7-416D-450B-95FB-C3BBB310E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2189406" cy="33860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使用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Mahout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完成推荐</a:t>
              </a:r>
            </a:p>
          </p:txBody>
        </p:sp>
      </p:grpSp>
      <p:grpSp>
        <p:nvGrpSpPr>
          <p:cNvPr id="23" name="组合 7">
            <a:extLst>
              <a:ext uri="{FF2B5EF4-FFF2-40B4-BE49-F238E27FC236}">
                <a16:creationId xmlns:a16="http://schemas.microsoft.com/office/drawing/2014/main" id="{37D4A7F5-8EC0-493B-8841-7224EAC7145C}"/>
              </a:ext>
            </a:extLst>
          </p:cNvPr>
          <p:cNvGrpSpPr>
            <a:grpSpLocks/>
          </p:cNvGrpSpPr>
          <p:nvPr/>
        </p:nvGrpSpPr>
        <p:grpSpPr bwMode="auto">
          <a:xfrm>
            <a:off x="5688124" y="1143722"/>
            <a:ext cx="2320948" cy="1156165"/>
            <a:chOff x="4267635" y="880115"/>
            <a:chExt cx="2320294" cy="1156326"/>
          </a:xfrm>
        </p:grpSpPr>
        <p:sp>
          <p:nvSpPr>
            <p:cNvPr id="24" name="文本框 66">
              <a:extLst>
                <a:ext uri="{FF2B5EF4-FFF2-40B4-BE49-F238E27FC236}">
                  <a16:creationId xmlns:a16="http://schemas.microsoft.com/office/drawing/2014/main" id="{665C7356-AFDA-4F0E-B50B-8A278F3FB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66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lvl="0" indent="-342900" algn="just">
                <a:spcAft>
                  <a:spcPts val="600"/>
                </a:spcAft>
                <a:buFont typeface="Wingdings" panose="05000000000000000000" pitchFamily="2" charset="2"/>
                <a:buChar char=""/>
              </a:pPr>
              <a:r>
                <a:rPr lang="zh-CN" alt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输出结果文档</a:t>
              </a:r>
              <a:endParaRPr lang="en-US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zh-CN" altLang="en-US" sz="1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将结果本地文件进行整理，输出为新的可以用于输入到数据库的文件。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任意多边形 41">
              <a:extLst>
                <a:ext uri="{FF2B5EF4-FFF2-40B4-BE49-F238E27FC236}">
                  <a16:creationId xmlns:a16="http://schemas.microsoft.com/office/drawing/2014/main" id="{48D0E8B8-8AB9-46EC-9F53-6088A818AB21}"/>
                </a:ext>
              </a:extLst>
            </p:cNvPr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6" name="文本框 66">
              <a:extLst>
                <a:ext uri="{FF2B5EF4-FFF2-40B4-BE49-F238E27FC236}">
                  <a16:creationId xmlns:a16="http://schemas.microsoft.com/office/drawing/2014/main" id="{39B0F252-20C6-4DA5-9FF3-2CECF51E6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415373" cy="33860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得出推荐结果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2621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成员介绍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项目介绍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项目实现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项目总结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6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2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8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7460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项目总结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项目总结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小组成员分工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41F299-A886-4499-A630-D1E82175F244}"/>
              </a:ext>
            </a:extLst>
          </p:cNvPr>
          <p:cNvSpPr/>
          <p:nvPr/>
        </p:nvSpPr>
        <p:spPr>
          <a:xfrm>
            <a:off x="4103605" y="444649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5EB57E-9686-4E60-9015-331DA35D256E}"/>
              </a:ext>
            </a:extLst>
          </p:cNvPr>
          <p:cNvSpPr/>
          <p:nvPr/>
        </p:nvSpPr>
        <p:spPr>
          <a:xfrm>
            <a:off x="4103605" y="1383509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F970394-45BD-4637-A7BD-F44BD082420A}"/>
              </a:ext>
            </a:extLst>
          </p:cNvPr>
          <p:cNvSpPr/>
          <p:nvPr/>
        </p:nvSpPr>
        <p:spPr>
          <a:xfrm>
            <a:off x="4103605" y="2322370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63D66A-9AF3-4B8A-9C06-DBC491456D99}"/>
              </a:ext>
            </a:extLst>
          </p:cNvPr>
          <p:cNvGrpSpPr/>
          <p:nvPr/>
        </p:nvGrpSpPr>
        <p:grpSpPr>
          <a:xfrm>
            <a:off x="1158478" y="1622778"/>
            <a:ext cx="2095500" cy="2664478"/>
            <a:chOff x="3060478" y="2286376"/>
            <a:chExt cx="1756254" cy="2233118"/>
          </a:xfrm>
          <a:solidFill>
            <a:schemeClr val="tx1">
              <a:lumMod val="65000"/>
              <a:lumOff val="35000"/>
            </a:schemeClr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A72E76A6-4631-4FE3-AA2E-2041F6F6DD73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46EA75E0-C61C-4540-B1ED-8E035CABA0C7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669C7F39-3ABB-4A6B-8FBB-379114F899A6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3" name="ExtraShape">
              <a:extLst>
                <a:ext uri="{FF2B5EF4-FFF2-40B4-BE49-F238E27FC236}">
                  <a16:creationId xmlns:a16="http://schemas.microsoft.com/office/drawing/2014/main" id="{C6C9A8B8-6D39-4F46-BA89-44ABE880FCB2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F00F01-5651-490F-9EA5-76BA1B68B3D7}"/>
              </a:ext>
            </a:extLst>
          </p:cNvPr>
          <p:cNvGrpSpPr/>
          <p:nvPr/>
        </p:nvGrpSpPr>
        <p:grpSpPr>
          <a:xfrm>
            <a:off x="4527598" y="481133"/>
            <a:ext cx="3752355" cy="724821"/>
            <a:chOff x="6818242" y="1725490"/>
            <a:chExt cx="4118594" cy="966426"/>
          </a:xfrm>
        </p:grpSpPr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04731D60-53F3-4227-9BF9-1C5711157F4B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64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部分日志处理模块、后端编写商家角色的店铺管理、图书管理，管理员角色的用户管理、角色管理、部分设计文档、前后端连接。</a:t>
              </a:r>
            </a:p>
          </p:txBody>
        </p:sp>
        <p:sp>
          <p:nvSpPr>
            <p:cNvPr id="16" name="文本框 7">
              <a:extLst>
                <a:ext uri="{FF2B5EF4-FFF2-40B4-BE49-F238E27FC236}">
                  <a16:creationId xmlns:a16="http://schemas.microsoft.com/office/drawing/2014/main" id="{1077B1DB-8ABC-4D75-8D1B-1BC01013119C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汤新宇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405155C-034E-4370-BEF5-CF5D28D6D6C7}"/>
              </a:ext>
            </a:extLst>
          </p:cNvPr>
          <p:cNvGrpSpPr/>
          <p:nvPr/>
        </p:nvGrpSpPr>
        <p:grpSpPr>
          <a:xfrm>
            <a:off x="4527598" y="1341567"/>
            <a:ext cx="3752355" cy="936033"/>
            <a:chOff x="6818242" y="1725489"/>
            <a:chExt cx="4118594" cy="1248044"/>
          </a:xfrm>
        </p:grpSpPr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2D98DE86-AA20-4782-928E-9C54210A967D}"/>
                </a:ext>
              </a:extLst>
            </p:cNvPr>
            <p:cNvSpPr txBox="1"/>
            <p:nvPr/>
          </p:nvSpPr>
          <p:spPr>
            <a:xfrm>
              <a:off x="6818242" y="2046869"/>
              <a:ext cx="4118594" cy="92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部分日志处理模块、数据清洗、基于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Mahout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的聚类算法、推荐算法、前端购物车修改和删除功能、后端读取推荐算法结果并显示在前端，前后端连接、部分设计文档。</a:t>
              </a:r>
            </a:p>
          </p:txBody>
        </p:sp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C0B780C6-AF10-4F56-91DD-364FA5E4B5C5}"/>
                </a:ext>
              </a:extLst>
            </p:cNvPr>
            <p:cNvSpPr txBox="1"/>
            <p:nvPr/>
          </p:nvSpPr>
          <p:spPr>
            <a:xfrm>
              <a:off x="6818243" y="1725489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段怡冰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B90E99-A2D3-4053-ABC4-444A363C5803}"/>
              </a:ext>
            </a:extLst>
          </p:cNvPr>
          <p:cNvGrpSpPr/>
          <p:nvPr/>
        </p:nvGrpSpPr>
        <p:grpSpPr>
          <a:xfrm>
            <a:off x="4527598" y="2358923"/>
            <a:ext cx="3752355" cy="724821"/>
            <a:chOff x="6818242" y="1725490"/>
            <a:chExt cx="4118594" cy="966428"/>
          </a:xfrm>
        </p:grpSpPr>
        <p:sp>
          <p:nvSpPr>
            <p:cNvPr id="21" name="文本框 6">
              <a:extLst>
                <a:ext uri="{FF2B5EF4-FFF2-40B4-BE49-F238E27FC236}">
                  <a16:creationId xmlns:a16="http://schemas.microsoft.com/office/drawing/2014/main" id="{9EEF94B4-D6DA-452A-80B8-C45F88C56CFF}"/>
                </a:ext>
              </a:extLst>
            </p:cNvPr>
            <p:cNvSpPr txBox="1"/>
            <p:nvPr/>
          </p:nvSpPr>
          <p:spPr>
            <a:xfrm>
              <a:off x="6818242" y="2046869"/>
              <a:ext cx="4118594" cy="64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后端登录注册，用户个人中心，会员充值，购物车，个人收藏夹，图书详情，订单管理、购书转化率，部分设计文档、前后端连接。</a:t>
              </a:r>
            </a:p>
          </p:txBody>
        </p: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B12D8DBC-8950-48AD-8FFB-3CB8203379DC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王雨菲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BFA7F8-C851-47CB-B2AA-62F30B3DAFDB}"/>
              </a:ext>
            </a:extLst>
          </p:cNvPr>
          <p:cNvSpPr/>
          <p:nvPr/>
        </p:nvSpPr>
        <p:spPr>
          <a:xfrm>
            <a:off x="4103605" y="3182803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A5943C6-AEA2-49BE-9805-229202CBFB1C}"/>
              </a:ext>
            </a:extLst>
          </p:cNvPr>
          <p:cNvSpPr/>
          <p:nvPr/>
        </p:nvSpPr>
        <p:spPr>
          <a:xfrm>
            <a:off x="4103605" y="4121664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B906F09-99B5-4E93-9C15-C3C6BE11E96D}"/>
              </a:ext>
            </a:extLst>
          </p:cNvPr>
          <p:cNvGrpSpPr/>
          <p:nvPr/>
        </p:nvGrpSpPr>
        <p:grpSpPr>
          <a:xfrm>
            <a:off x="4527598" y="3219357"/>
            <a:ext cx="3752355" cy="724821"/>
            <a:chOff x="6818242" y="1725490"/>
            <a:chExt cx="4118594" cy="966428"/>
          </a:xfrm>
        </p:grpSpPr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23A19A70-522B-40E8-B404-8DD3E5797BBF}"/>
                </a:ext>
              </a:extLst>
            </p:cNvPr>
            <p:cNvSpPr txBox="1"/>
            <p:nvPr/>
          </p:nvSpPr>
          <p:spPr>
            <a:xfrm>
              <a:off x="6818242" y="2046869"/>
              <a:ext cx="4118594" cy="64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登录注册、用户管理、角色管理、图书管理、个人中心、店铺中心、管理员中心、个人收藏、图书详情的前端界面和前后端的连接。</a:t>
              </a:r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BAE840D8-13B1-4EF8-A3F4-6E79A35B2EBE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黎秀凤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3F5C33E-E2E8-411B-A393-C740B2F2F2F6}"/>
              </a:ext>
            </a:extLst>
          </p:cNvPr>
          <p:cNvGrpSpPr/>
          <p:nvPr/>
        </p:nvGrpSpPr>
        <p:grpSpPr>
          <a:xfrm>
            <a:off x="4527598" y="4158218"/>
            <a:ext cx="3752355" cy="924171"/>
            <a:chOff x="6818242" y="1725490"/>
            <a:chExt cx="4118594" cy="1232227"/>
          </a:xfrm>
        </p:grpSpPr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E1A20302-115C-4A3D-A1FA-D58E4836FCF8}"/>
                </a:ext>
              </a:extLst>
            </p:cNvPr>
            <p:cNvSpPr txBox="1"/>
            <p:nvPr/>
          </p:nvSpPr>
          <p:spPr>
            <a:xfrm>
              <a:off x="6818242" y="2046869"/>
              <a:ext cx="4118594" cy="91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首页整体、图书详情、个人中心、所有订单界面、会员界面、管理员首页及附属页、商家首页及附属页的前端界面和前后端连接。需求文档、中期答辩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ppt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、部分系统设计文档、部分用户手册。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9EB6A62-7C26-4E8E-BBDE-D87FA005CC3C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ea"/>
                  <a:sym typeface="思源黑体旧字形 ExtraLight" panose="020B0200000000000000" pitchFamily="34" charset="-128"/>
                </a:rPr>
                <a:t>赵晋鹤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72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项目总结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项目管理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112BF6-EA1B-4E90-B693-DA8D590D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2" y="774210"/>
            <a:ext cx="2367635" cy="418889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9B567C-7DCE-4610-B515-AE301FCE4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681352"/>
            <a:ext cx="1781487" cy="437274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C6D8C61-C6BD-43EB-BCED-D841230D3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0" y="590360"/>
            <a:ext cx="3021769" cy="44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1348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项目总结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项目收获</a:t>
            </a:r>
          </a:p>
        </p:txBody>
      </p:sp>
      <p:grpSp>
        <p:nvGrpSpPr>
          <p:cNvPr id="3" name="组合 30">
            <a:extLst>
              <a:ext uri="{FF2B5EF4-FFF2-40B4-BE49-F238E27FC236}">
                <a16:creationId xmlns:a16="http://schemas.microsoft.com/office/drawing/2014/main" id="{5DB7A2FE-B463-44FE-B1D3-E1282FEA5F90}"/>
              </a:ext>
            </a:extLst>
          </p:cNvPr>
          <p:cNvGrpSpPr/>
          <p:nvPr/>
        </p:nvGrpSpPr>
        <p:grpSpPr>
          <a:xfrm>
            <a:off x="1020235" y="2831584"/>
            <a:ext cx="3429000" cy="1602133"/>
            <a:chOff x="1020234" y="2830803"/>
            <a:chExt cx="3429000" cy="1602221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44CAA8C3-3136-45DA-9A66-A6055F2282BD}"/>
                </a:ext>
              </a:extLst>
            </p:cNvPr>
            <p:cNvSpPr/>
            <p:nvPr/>
          </p:nvSpPr>
          <p:spPr>
            <a:xfrm>
              <a:off x="1020234" y="2832824"/>
              <a:ext cx="3429000" cy="1600200"/>
            </a:xfrm>
            <a:prstGeom prst="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68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SSM</a:t>
              </a:r>
              <a:r>
                <a:rPr lang="zh-CN" altLang="en-US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框架的使用以及前后端分离的代码开发</a:t>
              </a:r>
            </a:p>
          </p:txBody>
        </p:sp>
        <p:sp>
          <p:nvSpPr>
            <p:cNvPr id="6" name="Right Triangle 21">
              <a:extLst>
                <a:ext uri="{FF2B5EF4-FFF2-40B4-BE49-F238E27FC236}">
                  <a16:creationId xmlns:a16="http://schemas.microsoft.com/office/drawing/2014/main" id="{618CAA42-C497-4261-927A-5EB050734826}"/>
                </a:ext>
              </a:extLst>
            </p:cNvPr>
            <p:cNvSpPr/>
            <p:nvPr/>
          </p:nvSpPr>
          <p:spPr>
            <a:xfrm>
              <a:off x="1020235" y="3651798"/>
              <a:ext cx="781226" cy="781226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Right Triangle 22">
              <a:extLst>
                <a:ext uri="{FF2B5EF4-FFF2-40B4-BE49-F238E27FC236}">
                  <a16:creationId xmlns:a16="http://schemas.microsoft.com/office/drawing/2014/main" id="{F76AD9A4-7A1D-4EE3-8C59-397A9CDD8035}"/>
                </a:ext>
              </a:extLst>
            </p:cNvPr>
            <p:cNvSpPr/>
            <p:nvPr/>
          </p:nvSpPr>
          <p:spPr>
            <a:xfrm rot="10800000">
              <a:off x="3606579" y="2830803"/>
              <a:ext cx="842655" cy="842655"/>
            </a:xfrm>
            <a:prstGeom prst="rtTriangle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23">
              <a:extLst>
                <a:ext uri="{FF2B5EF4-FFF2-40B4-BE49-F238E27FC236}">
                  <a16:creationId xmlns:a16="http://schemas.microsoft.com/office/drawing/2014/main" id="{7ED94364-C7A4-44BB-B8FB-1D4D1FFF6CA9}"/>
                </a:ext>
              </a:extLst>
            </p:cNvPr>
            <p:cNvSpPr txBox="1"/>
            <p:nvPr/>
          </p:nvSpPr>
          <p:spPr>
            <a:xfrm rot="2720180">
              <a:off x="1107414" y="4008752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sz="128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0" name="Freeform: Shape 36">
              <a:extLst>
                <a:ext uri="{FF2B5EF4-FFF2-40B4-BE49-F238E27FC236}">
                  <a16:creationId xmlns:a16="http://schemas.microsoft.com/office/drawing/2014/main" id="{F1E5BF9F-06AF-4752-891D-C0ED884E0F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64827" y="2914019"/>
              <a:ext cx="260455" cy="260523"/>
            </a:xfrm>
            <a:custGeom>
              <a:avLst/>
              <a:gdLst>
                <a:gd name="T0" fmla="*/ 303 w 1621"/>
                <a:gd name="T1" fmla="*/ 706 h 1621"/>
                <a:gd name="T2" fmla="*/ 304 w 1621"/>
                <a:gd name="T3" fmla="*/ 517 h 1621"/>
                <a:gd name="T4" fmla="*/ 491 w 1621"/>
                <a:gd name="T5" fmla="*/ 546 h 1621"/>
                <a:gd name="T6" fmla="*/ 490 w 1621"/>
                <a:gd name="T7" fmla="*/ 735 h 1621"/>
                <a:gd name="T8" fmla="*/ 303 w 1621"/>
                <a:gd name="T9" fmla="*/ 706 h 1621"/>
                <a:gd name="T10" fmla="*/ 672 w 1621"/>
                <a:gd name="T11" fmla="*/ 548 h 1621"/>
                <a:gd name="T12" fmla="*/ 760 w 1621"/>
                <a:gd name="T13" fmla="*/ 381 h 1621"/>
                <a:gd name="T14" fmla="*/ 607 w 1621"/>
                <a:gd name="T15" fmla="*/ 269 h 1621"/>
                <a:gd name="T16" fmla="*/ 519 w 1621"/>
                <a:gd name="T17" fmla="*/ 436 h 1621"/>
                <a:gd name="T18" fmla="*/ 672 w 1621"/>
                <a:gd name="T19" fmla="*/ 548 h 1621"/>
                <a:gd name="T20" fmla="*/ 1317 w 1621"/>
                <a:gd name="T21" fmla="*/ 517 h 1621"/>
                <a:gd name="T22" fmla="*/ 1130 w 1621"/>
                <a:gd name="T23" fmla="*/ 546 h 1621"/>
                <a:gd name="T24" fmla="*/ 1131 w 1621"/>
                <a:gd name="T25" fmla="*/ 735 h 1621"/>
                <a:gd name="T26" fmla="*/ 1318 w 1621"/>
                <a:gd name="T27" fmla="*/ 706 h 1621"/>
                <a:gd name="T28" fmla="*/ 1317 w 1621"/>
                <a:gd name="T29" fmla="*/ 517 h 1621"/>
                <a:gd name="T30" fmla="*/ 950 w 1621"/>
                <a:gd name="T31" fmla="*/ 548 h 1621"/>
                <a:gd name="T32" fmla="*/ 1102 w 1621"/>
                <a:gd name="T33" fmla="*/ 436 h 1621"/>
                <a:gd name="T34" fmla="*/ 1014 w 1621"/>
                <a:gd name="T35" fmla="*/ 269 h 1621"/>
                <a:gd name="T36" fmla="*/ 862 w 1621"/>
                <a:gd name="T37" fmla="*/ 381 h 1621"/>
                <a:gd name="T38" fmla="*/ 950 w 1621"/>
                <a:gd name="T39" fmla="*/ 548 h 1621"/>
                <a:gd name="T40" fmla="*/ 1086 w 1621"/>
                <a:gd name="T41" fmla="*/ 823 h 1621"/>
                <a:gd name="T42" fmla="*/ 811 w 1621"/>
                <a:gd name="T43" fmla="*/ 601 h 1621"/>
                <a:gd name="T44" fmla="*/ 536 w 1621"/>
                <a:gd name="T45" fmla="*/ 823 h 1621"/>
                <a:gd name="T46" fmla="*/ 397 w 1621"/>
                <a:gd name="T47" fmla="*/ 1065 h 1621"/>
                <a:gd name="T48" fmla="*/ 679 w 1621"/>
                <a:gd name="T49" fmla="*/ 1346 h 1621"/>
                <a:gd name="T50" fmla="*/ 811 w 1621"/>
                <a:gd name="T51" fmla="*/ 1313 h 1621"/>
                <a:gd name="T52" fmla="*/ 943 w 1621"/>
                <a:gd name="T53" fmla="*/ 1346 h 1621"/>
                <a:gd name="T54" fmla="*/ 1224 w 1621"/>
                <a:gd name="T55" fmla="*/ 1065 h 1621"/>
                <a:gd name="T56" fmla="*/ 1086 w 1621"/>
                <a:gd name="T57" fmla="*/ 823 h 1621"/>
                <a:gd name="T58" fmla="*/ 1621 w 1621"/>
                <a:gd name="T59" fmla="*/ 811 h 1621"/>
                <a:gd name="T60" fmla="*/ 811 w 1621"/>
                <a:gd name="T61" fmla="*/ 1621 h 1621"/>
                <a:gd name="T62" fmla="*/ 0 w 1621"/>
                <a:gd name="T63" fmla="*/ 811 h 1621"/>
                <a:gd name="T64" fmla="*/ 811 w 1621"/>
                <a:gd name="T65" fmla="*/ 0 h 1621"/>
                <a:gd name="T66" fmla="*/ 1621 w 1621"/>
                <a:gd name="T67" fmla="*/ 811 h 1621"/>
                <a:gd name="T68" fmla="*/ 1502 w 1621"/>
                <a:gd name="T69" fmla="*/ 811 h 1621"/>
                <a:gd name="T70" fmla="*/ 811 w 1621"/>
                <a:gd name="T71" fmla="*/ 119 h 1621"/>
                <a:gd name="T72" fmla="*/ 119 w 1621"/>
                <a:gd name="T73" fmla="*/ 811 h 1621"/>
                <a:gd name="T74" fmla="*/ 811 w 1621"/>
                <a:gd name="T75" fmla="*/ 1502 h 1621"/>
                <a:gd name="T76" fmla="*/ 1502 w 1621"/>
                <a:gd name="T77" fmla="*/ 811 h 1621"/>
                <a:gd name="T78" fmla="*/ 1502 w 1621"/>
                <a:gd name="T79" fmla="*/ 811 h 1621"/>
                <a:gd name="T80" fmla="*/ 1502 w 1621"/>
                <a:gd name="T81" fmla="*/ 81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1" h="1621">
                  <a:moveTo>
                    <a:pt x="303" y="706"/>
                  </a:moveTo>
                  <a:cubicBezTo>
                    <a:pt x="252" y="645"/>
                    <a:pt x="253" y="561"/>
                    <a:pt x="304" y="517"/>
                  </a:cubicBezTo>
                  <a:cubicBezTo>
                    <a:pt x="356" y="472"/>
                    <a:pt x="440" y="485"/>
                    <a:pt x="491" y="546"/>
                  </a:cubicBezTo>
                  <a:cubicBezTo>
                    <a:pt x="543" y="606"/>
                    <a:pt x="542" y="690"/>
                    <a:pt x="490" y="735"/>
                  </a:cubicBezTo>
                  <a:cubicBezTo>
                    <a:pt x="438" y="779"/>
                    <a:pt x="355" y="766"/>
                    <a:pt x="303" y="706"/>
                  </a:cubicBezTo>
                  <a:close/>
                  <a:moveTo>
                    <a:pt x="672" y="548"/>
                  </a:moveTo>
                  <a:cubicBezTo>
                    <a:pt x="738" y="532"/>
                    <a:pt x="777" y="458"/>
                    <a:pt x="760" y="381"/>
                  </a:cubicBezTo>
                  <a:cubicBezTo>
                    <a:pt x="742" y="304"/>
                    <a:pt x="673" y="254"/>
                    <a:pt x="607" y="269"/>
                  </a:cubicBezTo>
                  <a:cubicBezTo>
                    <a:pt x="541" y="284"/>
                    <a:pt x="501" y="359"/>
                    <a:pt x="519" y="436"/>
                  </a:cubicBezTo>
                  <a:cubicBezTo>
                    <a:pt x="537" y="513"/>
                    <a:pt x="605" y="563"/>
                    <a:pt x="672" y="548"/>
                  </a:cubicBezTo>
                  <a:close/>
                  <a:moveTo>
                    <a:pt x="1317" y="517"/>
                  </a:moveTo>
                  <a:cubicBezTo>
                    <a:pt x="1265" y="472"/>
                    <a:pt x="1181" y="485"/>
                    <a:pt x="1130" y="546"/>
                  </a:cubicBezTo>
                  <a:cubicBezTo>
                    <a:pt x="1079" y="606"/>
                    <a:pt x="1079" y="690"/>
                    <a:pt x="1131" y="735"/>
                  </a:cubicBezTo>
                  <a:cubicBezTo>
                    <a:pt x="1183" y="779"/>
                    <a:pt x="1267" y="766"/>
                    <a:pt x="1318" y="706"/>
                  </a:cubicBezTo>
                  <a:cubicBezTo>
                    <a:pt x="1369" y="645"/>
                    <a:pt x="1369" y="561"/>
                    <a:pt x="1317" y="517"/>
                  </a:cubicBezTo>
                  <a:close/>
                  <a:moveTo>
                    <a:pt x="950" y="548"/>
                  </a:moveTo>
                  <a:cubicBezTo>
                    <a:pt x="1016" y="563"/>
                    <a:pt x="1085" y="513"/>
                    <a:pt x="1102" y="436"/>
                  </a:cubicBezTo>
                  <a:cubicBezTo>
                    <a:pt x="1120" y="359"/>
                    <a:pt x="1081" y="284"/>
                    <a:pt x="1014" y="269"/>
                  </a:cubicBezTo>
                  <a:cubicBezTo>
                    <a:pt x="948" y="254"/>
                    <a:pt x="880" y="304"/>
                    <a:pt x="862" y="381"/>
                  </a:cubicBezTo>
                  <a:cubicBezTo>
                    <a:pt x="844" y="458"/>
                    <a:pt x="883" y="533"/>
                    <a:pt x="950" y="548"/>
                  </a:cubicBezTo>
                  <a:close/>
                  <a:moveTo>
                    <a:pt x="1086" y="823"/>
                  </a:moveTo>
                  <a:cubicBezTo>
                    <a:pt x="1059" y="696"/>
                    <a:pt x="946" y="601"/>
                    <a:pt x="811" y="601"/>
                  </a:cubicBezTo>
                  <a:cubicBezTo>
                    <a:pt x="676" y="601"/>
                    <a:pt x="563" y="696"/>
                    <a:pt x="536" y="823"/>
                  </a:cubicBezTo>
                  <a:cubicBezTo>
                    <a:pt x="453" y="872"/>
                    <a:pt x="397" y="962"/>
                    <a:pt x="397" y="1065"/>
                  </a:cubicBezTo>
                  <a:cubicBezTo>
                    <a:pt x="397" y="1220"/>
                    <a:pt x="523" y="1346"/>
                    <a:pt x="679" y="1346"/>
                  </a:cubicBezTo>
                  <a:cubicBezTo>
                    <a:pt x="726" y="1346"/>
                    <a:pt x="771" y="1334"/>
                    <a:pt x="811" y="1313"/>
                  </a:cubicBezTo>
                  <a:cubicBezTo>
                    <a:pt x="850" y="1334"/>
                    <a:pt x="895" y="1346"/>
                    <a:pt x="943" y="1346"/>
                  </a:cubicBezTo>
                  <a:cubicBezTo>
                    <a:pt x="1098" y="1346"/>
                    <a:pt x="1224" y="1220"/>
                    <a:pt x="1224" y="1065"/>
                  </a:cubicBezTo>
                  <a:cubicBezTo>
                    <a:pt x="1224" y="962"/>
                    <a:pt x="1169" y="872"/>
                    <a:pt x="1086" y="823"/>
                  </a:cubicBezTo>
                  <a:close/>
                  <a:moveTo>
                    <a:pt x="1621" y="811"/>
                  </a:moveTo>
                  <a:cubicBezTo>
                    <a:pt x="1621" y="1258"/>
                    <a:pt x="1258" y="1621"/>
                    <a:pt x="811" y="1621"/>
                  </a:cubicBezTo>
                  <a:cubicBezTo>
                    <a:pt x="364" y="1621"/>
                    <a:pt x="0" y="1258"/>
                    <a:pt x="0" y="811"/>
                  </a:cubicBezTo>
                  <a:cubicBezTo>
                    <a:pt x="0" y="364"/>
                    <a:pt x="364" y="0"/>
                    <a:pt x="811" y="0"/>
                  </a:cubicBezTo>
                  <a:cubicBezTo>
                    <a:pt x="1258" y="0"/>
                    <a:pt x="1621" y="364"/>
                    <a:pt x="1621" y="811"/>
                  </a:cubicBezTo>
                  <a:close/>
                  <a:moveTo>
                    <a:pt x="1502" y="811"/>
                  </a:moveTo>
                  <a:cubicBezTo>
                    <a:pt x="1502" y="429"/>
                    <a:pt x="1192" y="119"/>
                    <a:pt x="811" y="119"/>
                  </a:cubicBezTo>
                  <a:cubicBezTo>
                    <a:pt x="429" y="119"/>
                    <a:pt x="119" y="429"/>
                    <a:pt x="119" y="811"/>
                  </a:cubicBezTo>
                  <a:cubicBezTo>
                    <a:pt x="119" y="1192"/>
                    <a:pt x="429" y="1502"/>
                    <a:pt x="811" y="1502"/>
                  </a:cubicBezTo>
                  <a:cubicBezTo>
                    <a:pt x="1192" y="1502"/>
                    <a:pt x="1502" y="1192"/>
                    <a:pt x="1502" y="811"/>
                  </a:cubicBezTo>
                  <a:close/>
                  <a:moveTo>
                    <a:pt x="1502" y="811"/>
                  </a:moveTo>
                  <a:cubicBezTo>
                    <a:pt x="1502" y="811"/>
                    <a:pt x="1502" y="811"/>
                    <a:pt x="1502" y="8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27">
            <a:extLst>
              <a:ext uri="{FF2B5EF4-FFF2-40B4-BE49-F238E27FC236}">
                <a16:creationId xmlns:a16="http://schemas.microsoft.com/office/drawing/2014/main" id="{9185B4F2-930C-4FDC-A518-BB561B02CB26}"/>
              </a:ext>
            </a:extLst>
          </p:cNvPr>
          <p:cNvGrpSpPr/>
          <p:nvPr/>
        </p:nvGrpSpPr>
        <p:grpSpPr>
          <a:xfrm>
            <a:off x="1020235" y="1108679"/>
            <a:ext cx="3429000" cy="1600112"/>
            <a:chOff x="1020234" y="1107804"/>
            <a:chExt cx="3429000" cy="160020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C09B3C2-AB41-4F3B-BC2E-1308345AFE76}"/>
                </a:ext>
              </a:extLst>
            </p:cNvPr>
            <p:cNvSpPr/>
            <p:nvPr/>
          </p:nvSpPr>
          <p:spPr>
            <a:xfrm>
              <a:off x="1020234" y="1107804"/>
              <a:ext cx="3429000" cy="1600200"/>
            </a:xfrm>
            <a:prstGeom prst="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68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华为鲲鹏云的使用</a:t>
              </a:r>
            </a:p>
          </p:txBody>
        </p:sp>
        <p:sp>
          <p:nvSpPr>
            <p:cNvPr id="13" name="Right Triangle 5">
              <a:extLst>
                <a:ext uri="{FF2B5EF4-FFF2-40B4-BE49-F238E27FC236}">
                  <a16:creationId xmlns:a16="http://schemas.microsoft.com/office/drawing/2014/main" id="{B9A1AB8B-834E-4DAD-B75E-4A830BA057E0}"/>
                </a:ext>
              </a:extLst>
            </p:cNvPr>
            <p:cNvSpPr/>
            <p:nvPr/>
          </p:nvSpPr>
          <p:spPr>
            <a:xfrm rot="5400000">
              <a:off x="1020235" y="1107805"/>
              <a:ext cx="781226" cy="781226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Right Triangle 6">
              <a:extLst>
                <a:ext uri="{FF2B5EF4-FFF2-40B4-BE49-F238E27FC236}">
                  <a16:creationId xmlns:a16="http://schemas.microsoft.com/office/drawing/2014/main" id="{FEE52F62-3BAA-49AF-B9D3-FA50DDF7241A}"/>
                </a:ext>
              </a:extLst>
            </p:cNvPr>
            <p:cNvSpPr/>
            <p:nvPr/>
          </p:nvSpPr>
          <p:spPr>
            <a:xfrm rot="16200000">
              <a:off x="3606579" y="1863328"/>
              <a:ext cx="842655" cy="842655"/>
            </a:xfrm>
            <a:prstGeom prst="rtTriangle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8B894EDD-DE74-4E93-B0BA-842B102A69E5}"/>
                </a:ext>
              </a:extLst>
            </p:cNvPr>
            <p:cNvSpPr txBox="1"/>
            <p:nvPr/>
          </p:nvSpPr>
          <p:spPr>
            <a:xfrm rot="18900000">
              <a:off x="1107414" y="1233613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sz="128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Freeform: Shape 37">
              <a:extLst>
                <a:ext uri="{FF2B5EF4-FFF2-40B4-BE49-F238E27FC236}">
                  <a16:creationId xmlns:a16="http://schemas.microsoft.com/office/drawing/2014/main" id="{B2788DD4-DDC6-4F08-B076-8FD0A795D2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64794" y="2360429"/>
              <a:ext cx="260523" cy="239292"/>
            </a:xfrm>
            <a:custGeom>
              <a:avLst/>
              <a:gdLst>
                <a:gd name="T0" fmla="*/ 19 w 189"/>
                <a:gd name="T1" fmla="*/ 0 h 174"/>
                <a:gd name="T2" fmla="*/ 0 w 189"/>
                <a:gd name="T3" fmla="*/ 174 h 174"/>
                <a:gd name="T4" fmla="*/ 189 w 189"/>
                <a:gd name="T5" fmla="*/ 174 h 174"/>
                <a:gd name="T6" fmla="*/ 166 w 189"/>
                <a:gd name="T7" fmla="*/ 0 h 174"/>
                <a:gd name="T8" fmla="*/ 19 w 189"/>
                <a:gd name="T9" fmla="*/ 0 h 174"/>
                <a:gd name="T10" fmla="*/ 78 w 189"/>
                <a:gd name="T11" fmla="*/ 101 h 174"/>
                <a:gd name="T12" fmla="*/ 78 w 189"/>
                <a:gd name="T13" fmla="*/ 55 h 174"/>
                <a:gd name="T14" fmla="*/ 89 w 189"/>
                <a:gd name="T15" fmla="*/ 44 h 174"/>
                <a:gd name="T16" fmla="*/ 100 w 189"/>
                <a:gd name="T17" fmla="*/ 55 h 174"/>
                <a:gd name="T18" fmla="*/ 100 w 189"/>
                <a:gd name="T19" fmla="*/ 62 h 174"/>
                <a:gd name="T20" fmla="*/ 122 w 189"/>
                <a:gd name="T21" fmla="*/ 62 h 174"/>
                <a:gd name="T22" fmla="*/ 127 w 189"/>
                <a:gd name="T23" fmla="*/ 67 h 174"/>
                <a:gd name="T24" fmla="*/ 122 w 189"/>
                <a:gd name="T25" fmla="*/ 72 h 174"/>
                <a:gd name="T26" fmla="*/ 111 w 189"/>
                <a:gd name="T27" fmla="*/ 72 h 174"/>
                <a:gd name="T28" fmla="*/ 100 w 189"/>
                <a:gd name="T29" fmla="*/ 72 h 174"/>
                <a:gd name="T30" fmla="*/ 100 w 189"/>
                <a:gd name="T31" fmla="*/ 88 h 174"/>
                <a:gd name="T32" fmla="*/ 135 w 189"/>
                <a:gd name="T33" fmla="*/ 88 h 174"/>
                <a:gd name="T34" fmla="*/ 135 w 189"/>
                <a:gd name="T35" fmla="*/ 88 h 174"/>
                <a:gd name="T36" fmla="*/ 136 w 189"/>
                <a:gd name="T37" fmla="*/ 88 h 174"/>
                <a:gd name="T38" fmla="*/ 136 w 189"/>
                <a:gd name="T39" fmla="*/ 88 h 174"/>
                <a:gd name="T40" fmla="*/ 136 w 189"/>
                <a:gd name="T41" fmla="*/ 88 h 174"/>
                <a:gd name="T42" fmla="*/ 140 w 189"/>
                <a:gd name="T43" fmla="*/ 91 h 174"/>
                <a:gd name="T44" fmla="*/ 154 w 189"/>
                <a:gd name="T45" fmla="*/ 132 h 174"/>
                <a:gd name="T46" fmla="*/ 150 w 189"/>
                <a:gd name="T47" fmla="*/ 139 h 174"/>
                <a:gd name="T48" fmla="*/ 148 w 189"/>
                <a:gd name="T49" fmla="*/ 139 h 174"/>
                <a:gd name="T50" fmla="*/ 143 w 189"/>
                <a:gd name="T51" fmla="*/ 136 h 174"/>
                <a:gd name="T52" fmla="*/ 132 w 189"/>
                <a:gd name="T53" fmla="*/ 102 h 174"/>
                <a:gd name="T54" fmla="*/ 78 w 189"/>
                <a:gd name="T55" fmla="*/ 102 h 174"/>
                <a:gd name="T56" fmla="*/ 78 w 189"/>
                <a:gd name="T57" fmla="*/ 101 h 174"/>
                <a:gd name="T58" fmla="*/ 103 w 189"/>
                <a:gd name="T59" fmla="*/ 78 h 174"/>
                <a:gd name="T60" fmla="*/ 103 w 189"/>
                <a:gd name="T61" fmla="*/ 78 h 174"/>
                <a:gd name="T62" fmla="*/ 103 w 189"/>
                <a:gd name="T63" fmla="*/ 75 h 174"/>
                <a:gd name="T64" fmla="*/ 103 w 189"/>
                <a:gd name="T65" fmla="*/ 75 h 174"/>
                <a:gd name="T66" fmla="*/ 103 w 189"/>
                <a:gd name="T67" fmla="*/ 78 h 174"/>
                <a:gd name="T68" fmla="*/ 91 w 189"/>
                <a:gd name="T69" fmla="*/ 17 h 174"/>
                <a:gd name="T70" fmla="*/ 103 w 189"/>
                <a:gd name="T71" fmla="*/ 28 h 174"/>
                <a:gd name="T72" fmla="*/ 91 w 189"/>
                <a:gd name="T73" fmla="*/ 40 h 174"/>
                <a:gd name="T74" fmla="*/ 80 w 189"/>
                <a:gd name="T75" fmla="*/ 28 h 174"/>
                <a:gd name="T76" fmla="*/ 91 w 189"/>
                <a:gd name="T77" fmla="*/ 17 h 174"/>
                <a:gd name="T78" fmla="*/ 80 w 189"/>
                <a:gd name="T79" fmla="*/ 144 h 174"/>
                <a:gd name="T80" fmla="*/ 38 w 189"/>
                <a:gd name="T81" fmla="*/ 102 h 174"/>
                <a:gd name="T82" fmla="*/ 75 w 189"/>
                <a:gd name="T83" fmla="*/ 60 h 174"/>
                <a:gd name="T84" fmla="*/ 75 w 189"/>
                <a:gd name="T85" fmla="*/ 69 h 174"/>
                <a:gd name="T86" fmla="*/ 47 w 189"/>
                <a:gd name="T87" fmla="*/ 102 h 174"/>
                <a:gd name="T88" fmla="*/ 80 w 189"/>
                <a:gd name="T89" fmla="*/ 135 h 174"/>
                <a:gd name="T90" fmla="*/ 113 w 189"/>
                <a:gd name="T91" fmla="*/ 105 h 174"/>
                <a:gd name="T92" fmla="*/ 123 w 189"/>
                <a:gd name="T93" fmla="*/ 105 h 174"/>
                <a:gd name="T94" fmla="*/ 80 w 189"/>
                <a:gd name="T95" fmla="*/ 144 h 174"/>
                <a:gd name="T96" fmla="*/ 80 w 189"/>
                <a:gd name="T97" fmla="*/ 144 h 174"/>
                <a:gd name="T98" fmla="*/ 80 w 189"/>
                <a:gd name="T9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" h="174">
                  <a:moveTo>
                    <a:pt x="19" y="0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19" y="0"/>
                  </a:lnTo>
                  <a:close/>
                  <a:moveTo>
                    <a:pt x="78" y="101"/>
                  </a:moveTo>
                  <a:cubicBezTo>
                    <a:pt x="78" y="55"/>
                    <a:pt x="78" y="55"/>
                    <a:pt x="78" y="55"/>
                  </a:cubicBezTo>
                  <a:cubicBezTo>
                    <a:pt x="78" y="49"/>
                    <a:pt x="83" y="44"/>
                    <a:pt x="89" y="44"/>
                  </a:cubicBezTo>
                  <a:cubicBezTo>
                    <a:pt x="95" y="44"/>
                    <a:pt x="100" y="49"/>
                    <a:pt x="100" y="5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5" y="62"/>
                    <a:pt x="127" y="64"/>
                    <a:pt x="127" y="67"/>
                  </a:cubicBezTo>
                  <a:cubicBezTo>
                    <a:pt x="127" y="70"/>
                    <a:pt x="125" y="72"/>
                    <a:pt x="122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5" y="88"/>
                    <a:pt x="135" y="88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8" y="88"/>
                    <a:pt x="140" y="89"/>
                    <a:pt x="140" y="91"/>
                  </a:cubicBezTo>
                  <a:cubicBezTo>
                    <a:pt x="154" y="132"/>
                    <a:pt x="154" y="132"/>
                    <a:pt x="154" y="132"/>
                  </a:cubicBezTo>
                  <a:cubicBezTo>
                    <a:pt x="155" y="135"/>
                    <a:pt x="153" y="138"/>
                    <a:pt x="150" y="139"/>
                  </a:cubicBezTo>
                  <a:cubicBezTo>
                    <a:pt x="150" y="139"/>
                    <a:pt x="149" y="139"/>
                    <a:pt x="148" y="139"/>
                  </a:cubicBezTo>
                  <a:cubicBezTo>
                    <a:pt x="146" y="139"/>
                    <a:pt x="144" y="138"/>
                    <a:pt x="143" y="136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78" y="102"/>
                    <a:pt x="78" y="102"/>
                    <a:pt x="78" y="102"/>
                  </a:cubicBezTo>
                  <a:lnTo>
                    <a:pt x="78" y="101"/>
                  </a:lnTo>
                  <a:close/>
                  <a:moveTo>
                    <a:pt x="103" y="78"/>
                  </a:moveTo>
                  <a:cubicBezTo>
                    <a:pt x="103" y="78"/>
                    <a:pt x="103" y="78"/>
                    <a:pt x="103" y="78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75"/>
                    <a:pt x="103" y="75"/>
                    <a:pt x="103" y="75"/>
                  </a:cubicBezTo>
                  <a:lnTo>
                    <a:pt x="103" y="78"/>
                  </a:lnTo>
                  <a:close/>
                  <a:moveTo>
                    <a:pt x="91" y="17"/>
                  </a:moveTo>
                  <a:cubicBezTo>
                    <a:pt x="98" y="17"/>
                    <a:pt x="103" y="22"/>
                    <a:pt x="103" y="28"/>
                  </a:cubicBezTo>
                  <a:cubicBezTo>
                    <a:pt x="103" y="35"/>
                    <a:pt x="98" y="40"/>
                    <a:pt x="91" y="40"/>
                  </a:cubicBezTo>
                  <a:cubicBezTo>
                    <a:pt x="85" y="40"/>
                    <a:pt x="80" y="35"/>
                    <a:pt x="80" y="28"/>
                  </a:cubicBezTo>
                  <a:cubicBezTo>
                    <a:pt x="80" y="22"/>
                    <a:pt x="85" y="17"/>
                    <a:pt x="91" y="17"/>
                  </a:cubicBezTo>
                  <a:close/>
                  <a:moveTo>
                    <a:pt x="80" y="144"/>
                  </a:moveTo>
                  <a:cubicBezTo>
                    <a:pt x="57" y="144"/>
                    <a:pt x="38" y="125"/>
                    <a:pt x="38" y="102"/>
                  </a:cubicBezTo>
                  <a:cubicBezTo>
                    <a:pt x="38" y="80"/>
                    <a:pt x="54" y="62"/>
                    <a:pt x="75" y="6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59" y="72"/>
                    <a:pt x="47" y="85"/>
                    <a:pt x="47" y="102"/>
                  </a:cubicBezTo>
                  <a:cubicBezTo>
                    <a:pt x="47" y="120"/>
                    <a:pt x="62" y="135"/>
                    <a:pt x="80" y="135"/>
                  </a:cubicBezTo>
                  <a:cubicBezTo>
                    <a:pt x="97" y="135"/>
                    <a:pt x="111" y="122"/>
                    <a:pt x="11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1" y="127"/>
                    <a:pt x="103" y="144"/>
                    <a:pt x="80" y="144"/>
                  </a:cubicBezTo>
                  <a:close/>
                  <a:moveTo>
                    <a:pt x="80" y="144"/>
                  </a:moveTo>
                  <a:cubicBezTo>
                    <a:pt x="80" y="144"/>
                    <a:pt x="80" y="144"/>
                    <a:pt x="80" y="1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28">
            <a:extLst>
              <a:ext uri="{FF2B5EF4-FFF2-40B4-BE49-F238E27FC236}">
                <a16:creationId xmlns:a16="http://schemas.microsoft.com/office/drawing/2014/main" id="{FA297931-A65D-4C7C-9747-8F779435A702}"/>
              </a:ext>
            </a:extLst>
          </p:cNvPr>
          <p:cNvGrpSpPr/>
          <p:nvPr/>
        </p:nvGrpSpPr>
        <p:grpSpPr>
          <a:xfrm>
            <a:off x="4571160" y="1108679"/>
            <a:ext cx="3429194" cy="1600112"/>
            <a:chOff x="4571160" y="1107804"/>
            <a:chExt cx="3429194" cy="1600200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35B6E96-5919-4F64-826B-E02CF7474BEC}"/>
                </a:ext>
              </a:extLst>
            </p:cNvPr>
            <p:cNvSpPr/>
            <p:nvPr/>
          </p:nvSpPr>
          <p:spPr>
            <a:xfrm>
              <a:off x="4571354" y="1107804"/>
              <a:ext cx="3429000" cy="1600200"/>
            </a:xfrm>
            <a:prstGeom prst="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68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Hadoop</a:t>
              </a:r>
              <a:r>
                <a:rPr lang="zh-CN" altLang="en-US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平台的搭建及使用</a:t>
              </a:r>
            </a:p>
          </p:txBody>
        </p:sp>
        <p:sp>
          <p:nvSpPr>
            <p:cNvPr id="20" name="Right Triangle 13">
              <a:extLst>
                <a:ext uri="{FF2B5EF4-FFF2-40B4-BE49-F238E27FC236}">
                  <a16:creationId xmlns:a16="http://schemas.microsoft.com/office/drawing/2014/main" id="{369CF96E-1030-461F-B08B-BB69375F1394}"/>
                </a:ext>
              </a:extLst>
            </p:cNvPr>
            <p:cNvSpPr/>
            <p:nvPr/>
          </p:nvSpPr>
          <p:spPr>
            <a:xfrm rot="10800000">
              <a:off x="7218934" y="1107805"/>
              <a:ext cx="781226" cy="781226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Right Triangle 14">
              <a:extLst>
                <a:ext uri="{FF2B5EF4-FFF2-40B4-BE49-F238E27FC236}">
                  <a16:creationId xmlns:a16="http://schemas.microsoft.com/office/drawing/2014/main" id="{3179557A-55A4-4578-B4CF-2E3F1B307A93}"/>
                </a:ext>
              </a:extLst>
            </p:cNvPr>
            <p:cNvSpPr/>
            <p:nvPr/>
          </p:nvSpPr>
          <p:spPr>
            <a:xfrm>
              <a:off x="4571160" y="1863328"/>
              <a:ext cx="842655" cy="842655"/>
            </a:xfrm>
            <a:prstGeom prst="rtTriangle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544BF39E-A129-44FD-8DC2-C3880501235C}"/>
                </a:ext>
              </a:extLst>
            </p:cNvPr>
            <p:cNvSpPr txBox="1"/>
            <p:nvPr/>
          </p:nvSpPr>
          <p:spPr>
            <a:xfrm rot="2700000">
              <a:off x="7575646" y="1233613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sz="128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3" name="Freeform: Shape 39">
              <a:extLst>
                <a:ext uri="{FF2B5EF4-FFF2-40B4-BE49-F238E27FC236}">
                  <a16:creationId xmlns:a16="http://schemas.microsoft.com/office/drawing/2014/main" id="{57C75E06-1928-4CFB-8A62-8B58BB6BA3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3053" y="2363106"/>
              <a:ext cx="260521" cy="233938"/>
            </a:xfrm>
            <a:custGeom>
              <a:avLst/>
              <a:gdLst>
                <a:gd name="connsiteX0" fmla="*/ 243830 w 508000"/>
                <a:gd name="connsiteY0" fmla="*/ 161416 h 456163"/>
                <a:gd name="connsiteX1" fmla="*/ 275464 w 508000"/>
                <a:gd name="connsiteY1" fmla="*/ 161416 h 456163"/>
                <a:gd name="connsiteX2" fmla="*/ 290970 w 508000"/>
                <a:gd name="connsiteY2" fmla="*/ 161416 h 456163"/>
                <a:gd name="connsiteX3" fmla="*/ 303996 w 508000"/>
                <a:gd name="connsiteY3" fmla="*/ 164526 h 456163"/>
                <a:gd name="connsiteX4" fmla="*/ 312990 w 508000"/>
                <a:gd name="connsiteY4" fmla="*/ 173544 h 456163"/>
                <a:gd name="connsiteX5" fmla="*/ 316401 w 508000"/>
                <a:gd name="connsiteY5" fmla="*/ 189714 h 456163"/>
                <a:gd name="connsiteX6" fmla="*/ 312990 w 508000"/>
                <a:gd name="connsiteY6" fmla="*/ 205884 h 456163"/>
                <a:gd name="connsiteX7" fmla="*/ 304306 w 508000"/>
                <a:gd name="connsiteY7" fmla="*/ 214591 h 456163"/>
                <a:gd name="connsiteX8" fmla="*/ 291280 w 508000"/>
                <a:gd name="connsiteY8" fmla="*/ 218633 h 456163"/>
                <a:gd name="connsiteX9" fmla="*/ 275464 w 508000"/>
                <a:gd name="connsiteY9" fmla="*/ 218633 h 456163"/>
                <a:gd name="connsiteX10" fmla="*/ 243830 w 508000"/>
                <a:gd name="connsiteY10" fmla="*/ 218633 h 456163"/>
                <a:gd name="connsiteX11" fmla="*/ 243830 w 508000"/>
                <a:gd name="connsiteY11" fmla="*/ 161416 h 456163"/>
                <a:gd name="connsiteX12" fmla="*/ 196270 w 508000"/>
                <a:gd name="connsiteY12" fmla="*/ 123587 h 456163"/>
                <a:gd name="connsiteX13" fmla="*/ 196270 w 508000"/>
                <a:gd name="connsiteY13" fmla="*/ 332576 h 456163"/>
                <a:gd name="connsiteX14" fmla="*/ 243792 w 508000"/>
                <a:gd name="connsiteY14" fmla="*/ 332576 h 456163"/>
                <a:gd name="connsiteX15" fmla="*/ 243792 w 508000"/>
                <a:gd name="connsiteY15" fmla="*/ 256495 h 456163"/>
                <a:gd name="connsiteX16" fmla="*/ 288208 w 508000"/>
                <a:gd name="connsiteY16" fmla="*/ 256495 h 456163"/>
                <a:gd name="connsiteX17" fmla="*/ 322063 w 508000"/>
                <a:gd name="connsiteY17" fmla="*/ 251527 h 456163"/>
                <a:gd name="connsiteX18" fmla="*/ 344737 w 508000"/>
                <a:gd name="connsiteY18" fmla="*/ 236932 h 456163"/>
                <a:gd name="connsiteX19" fmla="*/ 357782 w 508000"/>
                <a:gd name="connsiteY19" fmla="*/ 215194 h 456163"/>
                <a:gd name="connsiteX20" fmla="*/ 361509 w 508000"/>
                <a:gd name="connsiteY20" fmla="*/ 190041 h 456163"/>
                <a:gd name="connsiteX21" fmla="*/ 357782 w 508000"/>
                <a:gd name="connsiteY21" fmla="*/ 164888 h 456163"/>
                <a:gd name="connsiteX22" fmla="*/ 344737 w 508000"/>
                <a:gd name="connsiteY22" fmla="*/ 143461 h 456163"/>
                <a:gd name="connsiteX23" fmla="*/ 322063 w 508000"/>
                <a:gd name="connsiteY23" fmla="*/ 128555 h 456163"/>
                <a:gd name="connsiteX24" fmla="*/ 288208 w 508000"/>
                <a:gd name="connsiteY24" fmla="*/ 123587 h 456163"/>
                <a:gd name="connsiteX25" fmla="*/ 196270 w 508000"/>
                <a:gd name="connsiteY25" fmla="*/ 123587 h 456163"/>
                <a:gd name="connsiteX26" fmla="*/ 151233 w 508000"/>
                <a:gd name="connsiteY26" fmla="*/ 47506 h 456163"/>
                <a:gd name="connsiteX27" fmla="*/ 356850 w 508000"/>
                <a:gd name="connsiteY27" fmla="*/ 47506 h 456163"/>
                <a:gd name="connsiteX28" fmla="*/ 459969 w 508000"/>
                <a:gd name="connsiteY28" fmla="*/ 227926 h 456163"/>
                <a:gd name="connsiteX29" fmla="*/ 356850 w 508000"/>
                <a:gd name="connsiteY29" fmla="*/ 408657 h 456163"/>
                <a:gd name="connsiteX30" fmla="*/ 151233 w 508000"/>
                <a:gd name="connsiteY30" fmla="*/ 408657 h 456163"/>
                <a:gd name="connsiteX31" fmla="*/ 48425 w 508000"/>
                <a:gd name="connsiteY31" fmla="*/ 227926 h 456163"/>
                <a:gd name="connsiteX32" fmla="*/ 151233 w 508000"/>
                <a:gd name="connsiteY32" fmla="*/ 47506 h 456163"/>
                <a:gd name="connsiteX33" fmla="*/ 137925 w 508000"/>
                <a:gd name="connsiteY33" fmla="*/ 18897 h 456163"/>
                <a:gd name="connsiteX34" fmla="*/ 21785 w 508000"/>
                <a:gd name="connsiteY34" fmla="*/ 227950 h 456163"/>
                <a:gd name="connsiteX35" fmla="*/ 137925 w 508000"/>
                <a:gd name="connsiteY35" fmla="*/ 437266 h 456163"/>
                <a:gd name="connsiteX36" fmla="*/ 370206 w 508000"/>
                <a:gd name="connsiteY36" fmla="*/ 437266 h 456163"/>
                <a:gd name="connsiteX37" fmla="*/ 485691 w 508000"/>
                <a:gd name="connsiteY37" fmla="*/ 227950 h 456163"/>
                <a:gd name="connsiteX38" fmla="*/ 368894 w 508000"/>
                <a:gd name="connsiteY38" fmla="*/ 18897 h 456163"/>
                <a:gd name="connsiteX39" fmla="*/ 126770 w 508000"/>
                <a:gd name="connsiteY39" fmla="*/ 0 h 456163"/>
                <a:gd name="connsiteX40" fmla="*/ 381361 w 508000"/>
                <a:gd name="connsiteY40" fmla="*/ 0 h 456163"/>
                <a:gd name="connsiteX41" fmla="*/ 387004 w 508000"/>
                <a:gd name="connsiteY41" fmla="*/ 9580 h 456163"/>
                <a:gd name="connsiteX42" fmla="*/ 503145 w 508000"/>
                <a:gd name="connsiteY42" fmla="*/ 218895 h 456163"/>
                <a:gd name="connsiteX43" fmla="*/ 508000 w 508000"/>
                <a:gd name="connsiteY43" fmla="*/ 227950 h 456163"/>
                <a:gd name="connsiteX44" fmla="*/ 503145 w 508000"/>
                <a:gd name="connsiteY44" fmla="*/ 237268 h 456163"/>
                <a:gd name="connsiteX45" fmla="*/ 387004 w 508000"/>
                <a:gd name="connsiteY45" fmla="*/ 446321 h 456163"/>
                <a:gd name="connsiteX46" fmla="*/ 381361 w 508000"/>
                <a:gd name="connsiteY46" fmla="*/ 456163 h 456163"/>
                <a:gd name="connsiteX47" fmla="*/ 126770 w 508000"/>
                <a:gd name="connsiteY47" fmla="*/ 456163 h 456163"/>
                <a:gd name="connsiteX48" fmla="*/ 121390 w 508000"/>
                <a:gd name="connsiteY48" fmla="*/ 446321 h 456163"/>
                <a:gd name="connsiteX49" fmla="*/ 5249 w 508000"/>
                <a:gd name="connsiteY49" fmla="*/ 237268 h 456163"/>
                <a:gd name="connsiteX50" fmla="*/ 0 w 508000"/>
                <a:gd name="connsiteY50" fmla="*/ 227950 h 456163"/>
                <a:gd name="connsiteX51" fmla="*/ 4987 w 508000"/>
                <a:gd name="connsiteY51" fmla="*/ 218895 h 456163"/>
                <a:gd name="connsiteX52" fmla="*/ 121390 w 508000"/>
                <a:gd name="connsiteY52" fmla="*/ 9580 h 4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08000" h="456163">
                  <a:moveTo>
                    <a:pt x="243830" y="161416"/>
                  </a:moveTo>
                  <a:cubicBezTo>
                    <a:pt x="243830" y="161416"/>
                    <a:pt x="243830" y="161416"/>
                    <a:pt x="275464" y="161416"/>
                  </a:cubicBezTo>
                  <a:cubicBezTo>
                    <a:pt x="281046" y="161416"/>
                    <a:pt x="290970" y="161416"/>
                    <a:pt x="290970" y="161416"/>
                  </a:cubicBezTo>
                  <a:cubicBezTo>
                    <a:pt x="290970" y="161416"/>
                    <a:pt x="299034" y="161416"/>
                    <a:pt x="303996" y="164526"/>
                  </a:cubicBezTo>
                  <a:cubicBezTo>
                    <a:pt x="307717" y="166702"/>
                    <a:pt x="310819" y="169501"/>
                    <a:pt x="312990" y="173544"/>
                  </a:cubicBezTo>
                  <a:cubicBezTo>
                    <a:pt x="315471" y="177897"/>
                    <a:pt x="316401" y="183183"/>
                    <a:pt x="316401" y="189714"/>
                  </a:cubicBezTo>
                  <a:cubicBezTo>
                    <a:pt x="316401" y="196555"/>
                    <a:pt x="315471" y="201841"/>
                    <a:pt x="312990" y="205884"/>
                  </a:cubicBezTo>
                  <a:cubicBezTo>
                    <a:pt x="310819" y="210237"/>
                    <a:pt x="308338" y="212414"/>
                    <a:pt x="304306" y="214591"/>
                  </a:cubicBezTo>
                  <a:cubicBezTo>
                    <a:pt x="299034" y="218011"/>
                    <a:pt x="291280" y="218633"/>
                    <a:pt x="291280" y="218633"/>
                  </a:cubicBezTo>
                  <a:cubicBezTo>
                    <a:pt x="291280" y="218633"/>
                    <a:pt x="281046" y="218633"/>
                    <a:pt x="275464" y="218633"/>
                  </a:cubicBezTo>
                  <a:cubicBezTo>
                    <a:pt x="275464" y="218633"/>
                    <a:pt x="275464" y="218633"/>
                    <a:pt x="243830" y="218633"/>
                  </a:cubicBezTo>
                  <a:cubicBezTo>
                    <a:pt x="243830" y="218633"/>
                    <a:pt x="243830" y="218633"/>
                    <a:pt x="243830" y="161416"/>
                  </a:cubicBezTo>
                  <a:close/>
                  <a:moveTo>
                    <a:pt x="196270" y="123587"/>
                  </a:moveTo>
                  <a:cubicBezTo>
                    <a:pt x="196270" y="123587"/>
                    <a:pt x="196270" y="123587"/>
                    <a:pt x="196270" y="332576"/>
                  </a:cubicBezTo>
                  <a:cubicBezTo>
                    <a:pt x="196270" y="332576"/>
                    <a:pt x="196270" y="332576"/>
                    <a:pt x="243792" y="332576"/>
                  </a:cubicBezTo>
                  <a:cubicBezTo>
                    <a:pt x="243792" y="332576"/>
                    <a:pt x="243792" y="332576"/>
                    <a:pt x="243792" y="256495"/>
                  </a:cubicBezTo>
                  <a:cubicBezTo>
                    <a:pt x="243792" y="256495"/>
                    <a:pt x="243792" y="256495"/>
                    <a:pt x="288208" y="256495"/>
                  </a:cubicBezTo>
                  <a:cubicBezTo>
                    <a:pt x="301564" y="256495"/>
                    <a:pt x="312745" y="255253"/>
                    <a:pt x="322063" y="251527"/>
                  </a:cubicBezTo>
                  <a:cubicBezTo>
                    <a:pt x="331381" y="247800"/>
                    <a:pt x="339146" y="243453"/>
                    <a:pt x="344737" y="236932"/>
                  </a:cubicBezTo>
                  <a:cubicBezTo>
                    <a:pt x="350638" y="230721"/>
                    <a:pt x="354987" y="223268"/>
                    <a:pt x="357782" y="215194"/>
                  </a:cubicBezTo>
                  <a:cubicBezTo>
                    <a:pt x="360267" y="207121"/>
                    <a:pt x="361509" y="198736"/>
                    <a:pt x="361509" y="190041"/>
                  </a:cubicBezTo>
                  <a:cubicBezTo>
                    <a:pt x="361509" y="181346"/>
                    <a:pt x="360267" y="173272"/>
                    <a:pt x="357782" y="164888"/>
                  </a:cubicBezTo>
                  <a:cubicBezTo>
                    <a:pt x="354987" y="156814"/>
                    <a:pt x="350638" y="149982"/>
                    <a:pt x="344737" y="143461"/>
                  </a:cubicBezTo>
                  <a:cubicBezTo>
                    <a:pt x="339146" y="137250"/>
                    <a:pt x="331381" y="132592"/>
                    <a:pt x="322063" y="128555"/>
                  </a:cubicBezTo>
                  <a:cubicBezTo>
                    <a:pt x="312745" y="124829"/>
                    <a:pt x="301564" y="123587"/>
                    <a:pt x="288208" y="123587"/>
                  </a:cubicBezTo>
                  <a:cubicBezTo>
                    <a:pt x="288208" y="123587"/>
                    <a:pt x="288208" y="123587"/>
                    <a:pt x="196270" y="123587"/>
                  </a:cubicBezTo>
                  <a:close/>
                  <a:moveTo>
                    <a:pt x="151233" y="47506"/>
                  </a:moveTo>
                  <a:cubicBezTo>
                    <a:pt x="151233" y="47506"/>
                    <a:pt x="151233" y="47506"/>
                    <a:pt x="356850" y="47506"/>
                  </a:cubicBezTo>
                  <a:cubicBezTo>
                    <a:pt x="356850" y="47506"/>
                    <a:pt x="356850" y="47506"/>
                    <a:pt x="459969" y="227926"/>
                  </a:cubicBezTo>
                  <a:cubicBezTo>
                    <a:pt x="459969" y="227926"/>
                    <a:pt x="459969" y="227926"/>
                    <a:pt x="356850" y="408657"/>
                  </a:cubicBezTo>
                  <a:lnTo>
                    <a:pt x="151233" y="408657"/>
                  </a:lnTo>
                  <a:cubicBezTo>
                    <a:pt x="151233" y="408657"/>
                    <a:pt x="151233" y="408657"/>
                    <a:pt x="48425" y="227926"/>
                  </a:cubicBezTo>
                  <a:cubicBezTo>
                    <a:pt x="48425" y="227926"/>
                    <a:pt x="48425" y="227926"/>
                    <a:pt x="151233" y="47506"/>
                  </a:cubicBezTo>
                  <a:close/>
                  <a:moveTo>
                    <a:pt x="137925" y="18897"/>
                  </a:moveTo>
                  <a:lnTo>
                    <a:pt x="21785" y="227950"/>
                  </a:lnTo>
                  <a:lnTo>
                    <a:pt x="137925" y="437266"/>
                  </a:lnTo>
                  <a:lnTo>
                    <a:pt x="370206" y="437266"/>
                  </a:lnTo>
                  <a:lnTo>
                    <a:pt x="485691" y="227950"/>
                  </a:lnTo>
                  <a:lnTo>
                    <a:pt x="368894" y="18897"/>
                  </a:lnTo>
                  <a:close/>
                  <a:moveTo>
                    <a:pt x="126770" y="0"/>
                  </a:moveTo>
                  <a:lnTo>
                    <a:pt x="381361" y="0"/>
                  </a:lnTo>
                  <a:lnTo>
                    <a:pt x="387004" y="9580"/>
                  </a:lnTo>
                  <a:lnTo>
                    <a:pt x="503145" y="218895"/>
                  </a:lnTo>
                  <a:lnTo>
                    <a:pt x="508000" y="227950"/>
                  </a:lnTo>
                  <a:lnTo>
                    <a:pt x="503145" y="237268"/>
                  </a:lnTo>
                  <a:lnTo>
                    <a:pt x="387004" y="446321"/>
                  </a:lnTo>
                  <a:lnTo>
                    <a:pt x="381361" y="456163"/>
                  </a:lnTo>
                  <a:lnTo>
                    <a:pt x="126770" y="456163"/>
                  </a:lnTo>
                  <a:lnTo>
                    <a:pt x="121390" y="446321"/>
                  </a:lnTo>
                  <a:lnTo>
                    <a:pt x="5249" y="237268"/>
                  </a:lnTo>
                  <a:lnTo>
                    <a:pt x="0" y="227950"/>
                  </a:lnTo>
                  <a:lnTo>
                    <a:pt x="4987" y="218895"/>
                  </a:lnTo>
                  <a:lnTo>
                    <a:pt x="121390" y="9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8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94111F76-527A-4F1B-AC9C-B9AD0B13D5A1}"/>
              </a:ext>
            </a:extLst>
          </p:cNvPr>
          <p:cNvGrpSpPr/>
          <p:nvPr/>
        </p:nvGrpSpPr>
        <p:grpSpPr>
          <a:xfrm>
            <a:off x="4571353" y="2833175"/>
            <a:ext cx="3429000" cy="1600545"/>
            <a:chOff x="4571353" y="2832393"/>
            <a:chExt cx="3429000" cy="1600633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85C047D-4B85-46EC-BD88-4A8A872E13C5}"/>
                </a:ext>
              </a:extLst>
            </p:cNvPr>
            <p:cNvSpPr/>
            <p:nvPr/>
          </p:nvSpPr>
          <p:spPr>
            <a:xfrm>
              <a:off x="4571353" y="2832825"/>
              <a:ext cx="3429000" cy="1600200"/>
            </a:xfrm>
            <a:prstGeom prst="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68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基于</a:t>
              </a:r>
              <a:r>
                <a:rPr lang="en-US" altLang="zh-CN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Hadoop</a:t>
              </a:r>
              <a:r>
                <a:rPr lang="zh-CN" altLang="en-US" sz="1209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平台的推荐算法</a:t>
              </a:r>
            </a:p>
          </p:txBody>
        </p:sp>
        <p:sp>
          <p:nvSpPr>
            <p:cNvPr id="27" name="Right Triangle 29">
              <a:extLst>
                <a:ext uri="{FF2B5EF4-FFF2-40B4-BE49-F238E27FC236}">
                  <a16:creationId xmlns:a16="http://schemas.microsoft.com/office/drawing/2014/main" id="{A10E5C7E-3726-4CA0-BA60-7638C7E3DCF0}"/>
                </a:ext>
              </a:extLst>
            </p:cNvPr>
            <p:cNvSpPr/>
            <p:nvPr/>
          </p:nvSpPr>
          <p:spPr>
            <a:xfrm rot="16200000">
              <a:off x="7218934" y="3651800"/>
              <a:ext cx="781226" cy="781226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Right Triangle 30">
              <a:extLst>
                <a:ext uri="{FF2B5EF4-FFF2-40B4-BE49-F238E27FC236}">
                  <a16:creationId xmlns:a16="http://schemas.microsoft.com/office/drawing/2014/main" id="{1743EECA-A426-4D36-94A5-B2977BBC718A}"/>
                </a:ext>
              </a:extLst>
            </p:cNvPr>
            <p:cNvSpPr/>
            <p:nvPr/>
          </p:nvSpPr>
          <p:spPr>
            <a:xfrm rot="5400000">
              <a:off x="4571674" y="2832393"/>
              <a:ext cx="842655" cy="842655"/>
            </a:xfrm>
            <a:prstGeom prst="rtTriangle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TextBox 31">
              <a:extLst>
                <a:ext uri="{FF2B5EF4-FFF2-40B4-BE49-F238E27FC236}">
                  <a16:creationId xmlns:a16="http://schemas.microsoft.com/office/drawing/2014/main" id="{7EADC05D-6975-4587-AE9C-0E917895BFAD}"/>
                </a:ext>
              </a:extLst>
            </p:cNvPr>
            <p:cNvSpPr txBox="1"/>
            <p:nvPr/>
          </p:nvSpPr>
          <p:spPr>
            <a:xfrm rot="19095347">
              <a:off x="7580181" y="4039344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sz="128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0949C5BF-F152-4705-ABEF-5B7C5EE312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8110" y="2921260"/>
              <a:ext cx="250405" cy="260523"/>
            </a:xfrm>
            <a:custGeom>
              <a:avLst/>
              <a:gdLst>
                <a:gd name="T0" fmla="*/ 818 w 1611"/>
                <a:gd name="T1" fmla="*/ 977 h 1676"/>
                <a:gd name="T2" fmla="*/ 692 w 1611"/>
                <a:gd name="T3" fmla="*/ 826 h 1676"/>
                <a:gd name="T4" fmla="*/ 411 w 1611"/>
                <a:gd name="T5" fmla="*/ 453 h 1676"/>
                <a:gd name="T6" fmla="*/ 906 w 1611"/>
                <a:gd name="T7" fmla="*/ 306 h 1676"/>
                <a:gd name="T8" fmla="*/ 1249 w 1611"/>
                <a:gd name="T9" fmla="*/ 897 h 1676"/>
                <a:gd name="T10" fmla="*/ 818 w 1611"/>
                <a:gd name="T11" fmla="*/ 950 h 1676"/>
                <a:gd name="T12" fmla="*/ 406 w 1611"/>
                <a:gd name="T13" fmla="*/ 900 h 1676"/>
                <a:gd name="T14" fmla="*/ 519 w 1611"/>
                <a:gd name="T15" fmla="*/ 880 h 1676"/>
                <a:gd name="T16" fmla="*/ 679 w 1611"/>
                <a:gd name="T17" fmla="*/ 678 h 1676"/>
                <a:gd name="T18" fmla="*/ 873 w 1611"/>
                <a:gd name="T19" fmla="*/ 314 h 1676"/>
                <a:gd name="T20" fmla="*/ 944 w 1611"/>
                <a:gd name="T21" fmla="*/ 826 h 1676"/>
                <a:gd name="T22" fmla="*/ 944 w 1611"/>
                <a:gd name="T23" fmla="*/ 826 h 1676"/>
                <a:gd name="T24" fmla="*/ 807 w 1611"/>
                <a:gd name="T25" fmla="*/ 0 h 1676"/>
                <a:gd name="T26" fmla="*/ 218 w 1611"/>
                <a:gd name="T27" fmla="*/ 726 h 1676"/>
                <a:gd name="T28" fmla="*/ 98 w 1611"/>
                <a:gd name="T29" fmla="*/ 1185 h 1676"/>
                <a:gd name="T30" fmla="*/ 57 w 1611"/>
                <a:gd name="T31" fmla="*/ 1233 h 1676"/>
                <a:gd name="T32" fmla="*/ 57 w 1611"/>
                <a:gd name="T33" fmla="*/ 1233 h 1676"/>
                <a:gd name="T34" fmla="*/ 130 w 1611"/>
                <a:gd name="T35" fmla="*/ 1230 h 1676"/>
                <a:gd name="T36" fmla="*/ 171 w 1611"/>
                <a:gd name="T37" fmla="*/ 1279 h 1676"/>
                <a:gd name="T38" fmla="*/ 159 w 1611"/>
                <a:gd name="T39" fmla="*/ 1280 h 1676"/>
                <a:gd name="T40" fmla="*/ 49 w 1611"/>
                <a:gd name="T41" fmla="*/ 1320 h 1676"/>
                <a:gd name="T42" fmla="*/ 178 w 1611"/>
                <a:gd name="T43" fmla="*/ 1320 h 1676"/>
                <a:gd name="T44" fmla="*/ 352 w 1611"/>
                <a:gd name="T45" fmla="*/ 1409 h 1676"/>
                <a:gd name="T46" fmla="*/ 310 w 1611"/>
                <a:gd name="T47" fmla="*/ 1457 h 1676"/>
                <a:gd name="T48" fmla="*/ 466 w 1611"/>
                <a:gd name="T49" fmla="*/ 1454 h 1676"/>
                <a:gd name="T50" fmla="*/ 466 w 1611"/>
                <a:gd name="T51" fmla="*/ 1454 h 1676"/>
                <a:gd name="T52" fmla="*/ 507 w 1611"/>
                <a:gd name="T53" fmla="*/ 1503 h 1676"/>
                <a:gd name="T54" fmla="*/ 409 w 1611"/>
                <a:gd name="T55" fmla="*/ 1480 h 1676"/>
                <a:gd name="T56" fmla="*/ 371 w 1611"/>
                <a:gd name="T57" fmla="*/ 1592 h 1676"/>
                <a:gd name="T58" fmla="*/ 453 w 1611"/>
                <a:gd name="T59" fmla="*/ 1533 h 1676"/>
                <a:gd name="T60" fmla="*/ 1554 w 1611"/>
                <a:gd name="T61" fmla="*/ 1164 h 1676"/>
                <a:gd name="T62" fmla="*/ 1561 w 1611"/>
                <a:gd name="T63" fmla="*/ 1279 h 1676"/>
                <a:gd name="T64" fmla="*/ 1441 w 1611"/>
                <a:gd name="T65" fmla="*/ 1209 h 1676"/>
                <a:gd name="T66" fmla="*/ 1446 w 1611"/>
                <a:gd name="T67" fmla="*/ 1233 h 1676"/>
                <a:gd name="T68" fmla="*/ 1446 w 1611"/>
                <a:gd name="T69" fmla="*/ 1233 h 1676"/>
                <a:gd name="T70" fmla="*/ 1452 w 1611"/>
                <a:gd name="T71" fmla="*/ 1280 h 1676"/>
                <a:gd name="T72" fmla="*/ 1498 w 1611"/>
                <a:gd name="T73" fmla="*/ 1337 h 1676"/>
                <a:gd name="T74" fmla="*/ 1265 w 1611"/>
                <a:gd name="T75" fmla="*/ 1454 h 1676"/>
                <a:gd name="T76" fmla="*/ 1265 w 1611"/>
                <a:gd name="T77" fmla="*/ 1454 h 1676"/>
                <a:gd name="T78" fmla="*/ 1307 w 1611"/>
                <a:gd name="T79" fmla="*/ 1503 h 1676"/>
                <a:gd name="T80" fmla="*/ 1152 w 1611"/>
                <a:gd name="T81" fmla="*/ 1409 h 1676"/>
                <a:gd name="T82" fmla="*/ 1110 w 1611"/>
                <a:gd name="T83" fmla="*/ 1457 h 1676"/>
                <a:gd name="T84" fmla="*/ 1247 w 1611"/>
                <a:gd name="T85" fmla="*/ 1533 h 1676"/>
                <a:gd name="T86" fmla="*/ 1158 w 1611"/>
                <a:gd name="T87" fmla="*/ 1533 h 1676"/>
                <a:gd name="T88" fmla="*/ 1240 w 1611"/>
                <a:gd name="T89" fmla="*/ 1592 h 1676"/>
                <a:gd name="T90" fmla="*/ 818 w 1611"/>
                <a:gd name="T91" fmla="*/ 1514 h 1676"/>
                <a:gd name="T92" fmla="*/ 776 w 1611"/>
                <a:gd name="T93" fmla="*/ 1562 h 1676"/>
                <a:gd name="T94" fmla="*/ 776 w 1611"/>
                <a:gd name="T95" fmla="*/ 1562 h 1676"/>
                <a:gd name="T96" fmla="*/ 849 w 1611"/>
                <a:gd name="T97" fmla="*/ 1559 h 1676"/>
                <a:gd name="T98" fmla="*/ 891 w 1611"/>
                <a:gd name="T99" fmla="*/ 1608 h 1676"/>
                <a:gd name="T100" fmla="*/ 879 w 1611"/>
                <a:gd name="T101" fmla="*/ 1609 h 1676"/>
                <a:gd name="T102" fmla="*/ 768 w 1611"/>
                <a:gd name="T103" fmla="*/ 1649 h 1676"/>
                <a:gd name="T104" fmla="*/ 897 w 1611"/>
                <a:gd name="T105" fmla="*/ 1649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11" h="1676">
                  <a:moveTo>
                    <a:pt x="926" y="1052"/>
                  </a:moveTo>
                  <a:cubicBezTo>
                    <a:pt x="926" y="1089"/>
                    <a:pt x="877" y="1120"/>
                    <a:pt x="818" y="1120"/>
                  </a:cubicBezTo>
                  <a:cubicBezTo>
                    <a:pt x="758" y="1120"/>
                    <a:pt x="710" y="1089"/>
                    <a:pt x="710" y="1052"/>
                  </a:cubicBezTo>
                  <a:cubicBezTo>
                    <a:pt x="710" y="1014"/>
                    <a:pt x="733" y="977"/>
                    <a:pt x="818" y="977"/>
                  </a:cubicBezTo>
                  <a:cubicBezTo>
                    <a:pt x="905" y="977"/>
                    <a:pt x="926" y="1014"/>
                    <a:pt x="926" y="1052"/>
                  </a:cubicBezTo>
                  <a:close/>
                  <a:moveTo>
                    <a:pt x="749" y="826"/>
                  </a:moveTo>
                  <a:cubicBezTo>
                    <a:pt x="749" y="804"/>
                    <a:pt x="736" y="786"/>
                    <a:pt x="721" y="786"/>
                  </a:cubicBezTo>
                  <a:cubicBezTo>
                    <a:pt x="705" y="786"/>
                    <a:pt x="692" y="804"/>
                    <a:pt x="692" y="826"/>
                  </a:cubicBezTo>
                  <a:cubicBezTo>
                    <a:pt x="692" y="848"/>
                    <a:pt x="705" y="866"/>
                    <a:pt x="721" y="866"/>
                  </a:cubicBezTo>
                  <a:cubicBezTo>
                    <a:pt x="736" y="866"/>
                    <a:pt x="749" y="848"/>
                    <a:pt x="749" y="826"/>
                  </a:cubicBezTo>
                  <a:close/>
                  <a:moveTo>
                    <a:pt x="708" y="306"/>
                  </a:moveTo>
                  <a:cubicBezTo>
                    <a:pt x="708" y="306"/>
                    <a:pt x="558" y="279"/>
                    <a:pt x="411" y="453"/>
                  </a:cubicBezTo>
                  <a:cubicBezTo>
                    <a:pt x="264" y="628"/>
                    <a:pt x="126" y="835"/>
                    <a:pt x="411" y="849"/>
                  </a:cubicBezTo>
                  <a:cubicBezTo>
                    <a:pt x="696" y="863"/>
                    <a:pt x="708" y="306"/>
                    <a:pt x="708" y="306"/>
                  </a:cubicBezTo>
                  <a:close/>
                  <a:moveTo>
                    <a:pt x="1203" y="453"/>
                  </a:moveTo>
                  <a:cubicBezTo>
                    <a:pt x="1055" y="279"/>
                    <a:pt x="906" y="306"/>
                    <a:pt x="906" y="306"/>
                  </a:cubicBezTo>
                  <a:cubicBezTo>
                    <a:pt x="906" y="306"/>
                    <a:pt x="917" y="863"/>
                    <a:pt x="1203" y="849"/>
                  </a:cubicBezTo>
                  <a:cubicBezTo>
                    <a:pt x="1488" y="835"/>
                    <a:pt x="1350" y="628"/>
                    <a:pt x="1203" y="453"/>
                  </a:cubicBezTo>
                  <a:close/>
                  <a:moveTo>
                    <a:pt x="1207" y="901"/>
                  </a:moveTo>
                  <a:cubicBezTo>
                    <a:pt x="1222" y="900"/>
                    <a:pt x="1236" y="899"/>
                    <a:pt x="1249" y="897"/>
                  </a:cubicBezTo>
                  <a:cubicBezTo>
                    <a:pt x="1237" y="1013"/>
                    <a:pt x="1138" y="1103"/>
                    <a:pt x="1019" y="1103"/>
                  </a:cubicBezTo>
                  <a:cubicBezTo>
                    <a:pt x="994" y="1103"/>
                    <a:pt x="970" y="1099"/>
                    <a:pt x="948" y="1092"/>
                  </a:cubicBezTo>
                  <a:cubicBezTo>
                    <a:pt x="954" y="1081"/>
                    <a:pt x="958" y="1069"/>
                    <a:pt x="958" y="1056"/>
                  </a:cubicBezTo>
                  <a:cubicBezTo>
                    <a:pt x="958" y="1017"/>
                    <a:pt x="939" y="950"/>
                    <a:pt x="818" y="950"/>
                  </a:cubicBezTo>
                  <a:cubicBezTo>
                    <a:pt x="693" y="950"/>
                    <a:pt x="679" y="1024"/>
                    <a:pt x="679" y="1056"/>
                  </a:cubicBezTo>
                  <a:cubicBezTo>
                    <a:pt x="679" y="1071"/>
                    <a:pt x="683" y="1084"/>
                    <a:pt x="691" y="1097"/>
                  </a:cubicBezTo>
                  <a:cubicBezTo>
                    <a:pt x="674" y="1101"/>
                    <a:pt x="655" y="1103"/>
                    <a:pt x="637" y="1103"/>
                  </a:cubicBezTo>
                  <a:cubicBezTo>
                    <a:pt x="518" y="1103"/>
                    <a:pt x="421" y="1015"/>
                    <a:pt x="406" y="900"/>
                  </a:cubicBezTo>
                  <a:cubicBezTo>
                    <a:pt x="408" y="900"/>
                    <a:pt x="410" y="901"/>
                    <a:pt x="412" y="901"/>
                  </a:cubicBezTo>
                  <a:cubicBezTo>
                    <a:pt x="416" y="901"/>
                    <a:pt x="420" y="901"/>
                    <a:pt x="424" y="901"/>
                  </a:cubicBezTo>
                  <a:cubicBezTo>
                    <a:pt x="424" y="901"/>
                    <a:pt x="424" y="901"/>
                    <a:pt x="424" y="901"/>
                  </a:cubicBezTo>
                  <a:cubicBezTo>
                    <a:pt x="459" y="901"/>
                    <a:pt x="491" y="893"/>
                    <a:pt x="519" y="880"/>
                  </a:cubicBezTo>
                  <a:cubicBezTo>
                    <a:pt x="524" y="914"/>
                    <a:pt x="540" y="943"/>
                    <a:pt x="568" y="959"/>
                  </a:cubicBezTo>
                  <a:cubicBezTo>
                    <a:pt x="625" y="995"/>
                    <a:pt x="708" y="964"/>
                    <a:pt x="754" y="890"/>
                  </a:cubicBezTo>
                  <a:cubicBezTo>
                    <a:pt x="800" y="817"/>
                    <a:pt x="790" y="728"/>
                    <a:pt x="733" y="693"/>
                  </a:cubicBezTo>
                  <a:cubicBezTo>
                    <a:pt x="717" y="683"/>
                    <a:pt x="698" y="678"/>
                    <a:pt x="679" y="678"/>
                  </a:cubicBezTo>
                  <a:cubicBezTo>
                    <a:pt x="740" y="521"/>
                    <a:pt x="744" y="337"/>
                    <a:pt x="745" y="324"/>
                  </a:cubicBezTo>
                  <a:cubicBezTo>
                    <a:pt x="745" y="312"/>
                    <a:pt x="745" y="312"/>
                    <a:pt x="745" y="312"/>
                  </a:cubicBezTo>
                  <a:cubicBezTo>
                    <a:pt x="765" y="307"/>
                    <a:pt x="786" y="305"/>
                    <a:pt x="807" y="305"/>
                  </a:cubicBezTo>
                  <a:cubicBezTo>
                    <a:pt x="829" y="305"/>
                    <a:pt x="851" y="308"/>
                    <a:pt x="873" y="314"/>
                  </a:cubicBezTo>
                  <a:cubicBezTo>
                    <a:pt x="874" y="324"/>
                    <a:pt x="874" y="324"/>
                    <a:pt x="874" y="324"/>
                  </a:cubicBezTo>
                  <a:cubicBezTo>
                    <a:pt x="874" y="348"/>
                    <a:pt x="889" y="901"/>
                    <a:pt x="1195" y="901"/>
                  </a:cubicBezTo>
                  <a:cubicBezTo>
                    <a:pt x="1199" y="901"/>
                    <a:pt x="1203" y="901"/>
                    <a:pt x="1207" y="901"/>
                  </a:cubicBezTo>
                  <a:close/>
                  <a:moveTo>
                    <a:pt x="944" y="826"/>
                  </a:moveTo>
                  <a:cubicBezTo>
                    <a:pt x="944" y="804"/>
                    <a:pt x="931" y="786"/>
                    <a:pt x="915" y="786"/>
                  </a:cubicBezTo>
                  <a:cubicBezTo>
                    <a:pt x="899" y="786"/>
                    <a:pt x="886" y="804"/>
                    <a:pt x="886" y="826"/>
                  </a:cubicBezTo>
                  <a:cubicBezTo>
                    <a:pt x="886" y="848"/>
                    <a:pt x="899" y="866"/>
                    <a:pt x="915" y="866"/>
                  </a:cubicBezTo>
                  <a:cubicBezTo>
                    <a:pt x="931" y="866"/>
                    <a:pt x="944" y="848"/>
                    <a:pt x="944" y="826"/>
                  </a:cubicBezTo>
                  <a:close/>
                  <a:moveTo>
                    <a:pt x="1532" y="726"/>
                  </a:moveTo>
                  <a:cubicBezTo>
                    <a:pt x="1532" y="1126"/>
                    <a:pt x="1207" y="1451"/>
                    <a:pt x="807" y="1451"/>
                  </a:cubicBezTo>
                  <a:cubicBezTo>
                    <a:pt x="407" y="1451"/>
                    <a:pt x="82" y="1126"/>
                    <a:pt x="82" y="726"/>
                  </a:cubicBezTo>
                  <a:cubicBezTo>
                    <a:pt x="82" y="326"/>
                    <a:pt x="407" y="0"/>
                    <a:pt x="807" y="0"/>
                  </a:cubicBezTo>
                  <a:cubicBezTo>
                    <a:pt x="1207" y="0"/>
                    <a:pt x="1532" y="326"/>
                    <a:pt x="1532" y="726"/>
                  </a:cubicBezTo>
                  <a:close/>
                  <a:moveTo>
                    <a:pt x="1395" y="726"/>
                  </a:moveTo>
                  <a:cubicBezTo>
                    <a:pt x="1395" y="401"/>
                    <a:pt x="1131" y="137"/>
                    <a:pt x="807" y="137"/>
                  </a:cubicBezTo>
                  <a:cubicBezTo>
                    <a:pt x="482" y="137"/>
                    <a:pt x="218" y="401"/>
                    <a:pt x="218" y="726"/>
                  </a:cubicBezTo>
                  <a:cubicBezTo>
                    <a:pt x="218" y="1050"/>
                    <a:pt x="482" y="1314"/>
                    <a:pt x="807" y="1314"/>
                  </a:cubicBezTo>
                  <a:cubicBezTo>
                    <a:pt x="1131" y="1314"/>
                    <a:pt x="1395" y="1050"/>
                    <a:pt x="1395" y="726"/>
                  </a:cubicBezTo>
                  <a:close/>
                  <a:moveTo>
                    <a:pt x="92" y="1230"/>
                  </a:moveTo>
                  <a:cubicBezTo>
                    <a:pt x="105" y="1223"/>
                    <a:pt x="108" y="1203"/>
                    <a:pt x="98" y="1185"/>
                  </a:cubicBezTo>
                  <a:cubicBezTo>
                    <a:pt x="89" y="1166"/>
                    <a:pt x="70" y="1157"/>
                    <a:pt x="57" y="1164"/>
                  </a:cubicBezTo>
                  <a:cubicBezTo>
                    <a:pt x="44" y="1170"/>
                    <a:pt x="41" y="1191"/>
                    <a:pt x="51" y="1209"/>
                  </a:cubicBezTo>
                  <a:cubicBezTo>
                    <a:pt x="61" y="1227"/>
                    <a:pt x="79" y="1237"/>
                    <a:pt x="92" y="1230"/>
                  </a:cubicBezTo>
                  <a:close/>
                  <a:moveTo>
                    <a:pt x="57" y="1233"/>
                  </a:moveTo>
                  <a:cubicBezTo>
                    <a:pt x="47" y="1215"/>
                    <a:pt x="29" y="1205"/>
                    <a:pt x="16" y="1212"/>
                  </a:cubicBezTo>
                  <a:cubicBezTo>
                    <a:pt x="3" y="1219"/>
                    <a:pt x="0" y="1239"/>
                    <a:pt x="10" y="1258"/>
                  </a:cubicBezTo>
                  <a:cubicBezTo>
                    <a:pt x="19" y="1276"/>
                    <a:pt x="38" y="1285"/>
                    <a:pt x="51" y="1279"/>
                  </a:cubicBezTo>
                  <a:cubicBezTo>
                    <a:pt x="64" y="1272"/>
                    <a:pt x="66" y="1251"/>
                    <a:pt x="57" y="1233"/>
                  </a:cubicBezTo>
                  <a:close/>
                  <a:moveTo>
                    <a:pt x="171" y="1209"/>
                  </a:moveTo>
                  <a:cubicBezTo>
                    <a:pt x="180" y="1191"/>
                    <a:pt x="178" y="1170"/>
                    <a:pt x="165" y="1163"/>
                  </a:cubicBezTo>
                  <a:cubicBezTo>
                    <a:pt x="152" y="1157"/>
                    <a:pt x="133" y="1166"/>
                    <a:pt x="124" y="1185"/>
                  </a:cubicBezTo>
                  <a:cubicBezTo>
                    <a:pt x="114" y="1203"/>
                    <a:pt x="117" y="1223"/>
                    <a:pt x="130" y="1230"/>
                  </a:cubicBezTo>
                  <a:cubicBezTo>
                    <a:pt x="143" y="1237"/>
                    <a:pt x="161" y="1227"/>
                    <a:pt x="171" y="1209"/>
                  </a:cubicBezTo>
                  <a:close/>
                  <a:moveTo>
                    <a:pt x="206" y="1212"/>
                  </a:moveTo>
                  <a:cubicBezTo>
                    <a:pt x="193" y="1205"/>
                    <a:pt x="175" y="1215"/>
                    <a:pt x="165" y="1233"/>
                  </a:cubicBezTo>
                  <a:cubicBezTo>
                    <a:pt x="156" y="1251"/>
                    <a:pt x="158" y="1272"/>
                    <a:pt x="171" y="1279"/>
                  </a:cubicBezTo>
                  <a:cubicBezTo>
                    <a:pt x="184" y="1285"/>
                    <a:pt x="203" y="1276"/>
                    <a:pt x="212" y="1258"/>
                  </a:cubicBezTo>
                  <a:cubicBezTo>
                    <a:pt x="222" y="1239"/>
                    <a:pt x="219" y="1219"/>
                    <a:pt x="206" y="1212"/>
                  </a:cubicBezTo>
                  <a:close/>
                  <a:moveTo>
                    <a:pt x="159" y="1288"/>
                  </a:moveTo>
                  <a:cubicBezTo>
                    <a:pt x="159" y="1285"/>
                    <a:pt x="159" y="1283"/>
                    <a:pt x="159" y="1280"/>
                  </a:cubicBezTo>
                  <a:cubicBezTo>
                    <a:pt x="159" y="1258"/>
                    <a:pt x="136" y="1235"/>
                    <a:pt x="114" y="1235"/>
                  </a:cubicBezTo>
                  <a:cubicBezTo>
                    <a:pt x="92" y="1235"/>
                    <a:pt x="69" y="1258"/>
                    <a:pt x="69" y="1280"/>
                  </a:cubicBezTo>
                  <a:cubicBezTo>
                    <a:pt x="69" y="1283"/>
                    <a:pt x="69" y="1285"/>
                    <a:pt x="69" y="1288"/>
                  </a:cubicBezTo>
                  <a:cubicBezTo>
                    <a:pt x="55" y="1288"/>
                    <a:pt x="49" y="1305"/>
                    <a:pt x="49" y="1320"/>
                  </a:cubicBezTo>
                  <a:cubicBezTo>
                    <a:pt x="49" y="1335"/>
                    <a:pt x="61" y="1347"/>
                    <a:pt x="76" y="1347"/>
                  </a:cubicBezTo>
                  <a:cubicBezTo>
                    <a:pt x="90" y="1347"/>
                    <a:pt x="110" y="1338"/>
                    <a:pt x="113" y="1337"/>
                  </a:cubicBezTo>
                  <a:cubicBezTo>
                    <a:pt x="129" y="1345"/>
                    <a:pt x="137" y="1347"/>
                    <a:pt x="151" y="1347"/>
                  </a:cubicBezTo>
                  <a:cubicBezTo>
                    <a:pt x="166" y="1347"/>
                    <a:pt x="178" y="1335"/>
                    <a:pt x="178" y="1320"/>
                  </a:cubicBezTo>
                  <a:cubicBezTo>
                    <a:pt x="178" y="1306"/>
                    <a:pt x="172" y="1289"/>
                    <a:pt x="159" y="1288"/>
                  </a:cubicBezTo>
                  <a:close/>
                  <a:moveTo>
                    <a:pt x="387" y="1475"/>
                  </a:moveTo>
                  <a:cubicBezTo>
                    <a:pt x="400" y="1469"/>
                    <a:pt x="402" y="1448"/>
                    <a:pt x="393" y="1430"/>
                  </a:cubicBezTo>
                  <a:cubicBezTo>
                    <a:pt x="383" y="1411"/>
                    <a:pt x="365" y="1402"/>
                    <a:pt x="352" y="1409"/>
                  </a:cubicBezTo>
                  <a:cubicBezTo>
                    <a:pt x="339" y="1416"/>
                    <a:pt x="336" y="1436"/>
                    <a:pt x="346" y="1454"/>
                  </a:cubicBezTo>
                  <a:cubicBezTo>
                    <a:pt x="355" y="1473"/>
                    <a:pt x="374" y="1482"/>
                    <a:pt x="387" y="1475"/>
                  </a:cubicBezTo>
                  <a:close/>
                  <a:moveTo>
                    <a:pt x="351" y="1478"/>
                  </a:moveTo>
                  <a:cubicBezTo>
                    <a:pt x="342" y="1460"/>
                    <a:pt x="323" y="1451"/>
                    <a:pt x="310" y="1457"/>
                  </a:cubicBezTo>
                  <a:cubicBezTo>
                    <a:pt x="297" y="1464"/>
                    <a:pt x="295" y="1485"/>
                    <a:pt x="304" y="1503"/>
                  </a:cubicBezTo>
                  <a:cubicBezTo>
                    <a:pt x="314" y="1521"/>
                    <a:pt x="332" y="1531"/>
                    <a:pt x="345" y="1524"/>
                  </a:cubicBezTo>
                  <a:cubicBezTo>
                    <a:pt x="358" y="1517"/>
                    <a:pt x="361" y="1497"/>
                    <a:pt x="351" y="1478"/>
                  </a:cubicBezTo>
                  <a:close/>
                  <a:moveTo>
                    <a:pt x="466" y="1454"/>
                  </a:moveTo>
                  <a:cubicBezTo>
                    <a:pt x="475" y="1436"/>
                    <a:pt x="472" y="1416"/>
                    <a:pt x="459" y="1409"/>
                  </a:cubicBezTo>
                  <a:cubicBezTo>
                    <a:pt x="446" y="1402"/>
                    <a:pt x="428" y="1411"/>
                    <a:pt x="418" y="1430"/>
                  </a:cubicBezTo>
                  <a:cubicBezTo>
                    <a:pt x="409" y="1448"/>
                    <a:pt x="412" y="1469"/>
                    <a:pt x="425" y="1475"/>
                  </a:cubicBezTo>
                  <a:cubicBezTo>
                    <a:pt x="438" y="1482"/>
                    <a:pt x="456" y="1473"/>
                    <a:pt x="466" y="1454"/>
                  </a:cubicBezTo>
                  <a:close/>
                  <a:moveTo>
                    <a:pt x="501" y="1457"/>
                  </a:moveTo>
                  <a:cubicBezTo>
                    <a:pt x="488" y="1451"/>
                    <a:pt x="469" y="1460"/>
                    <a:pt x="460" y="1478"/>
                  </a:cubicBezTo>
                  <a:cubicBezTo>
                    <a:pt x="450" y="1497"/>
                    <a:pt x="453" y="1517"/>
                    <a:pt x="466" y="1524"/>
                  </a:cubicBezTo>
                  <a:cubicBezTo>
                    <a:pt x="479" y="1531"/>
                    <a:pt x="497" y="1521"/>
                    <a:pt x="507" y="1503"/>
                  </a:cubicBezTo>
                  <a:cubicBezTo>
                    <a:pt x="516" y="1485"/>
                    <a:pt x="514" y="1464"/>
                    <a:pt x="501" y="1457"/>
                  </a:cubicBezTo>
                  <a:close/>
                  <a:moveTo>
                    <a:pt x="453" y="1533"/>
                  </a:moveTo>
                  <a:cubicBezTo>
                    <a:pt x="454" y="1531"/>
                    <a:pt x="454" y="1528"/>
                    <a:pt x="454" y="1526"/>
                  </a:cubicBezTo>
                  <a:cubicBezTo>
                    <a:pt x="454" y="1504"/>
                    <a:pt x="431" y="1480"/>
                    <a:pt x="409" y="1480"/>
                  </a:cubicBezTo>
                  <a:cubicBezTo>
                    <a:pt x="387" y="1480"/>
                    <a:pt x="363" y="1504"/>
                    <a:pt x="363" y="1526"/>
                  </a:cubicBezTo>
                  <a:cubicBezTo>
                    <a:pt x="363" y="1528"/>
                    <a:pt x="364" y="1531"/>
                    <a:pt x="364" y="1533"/>
                  </a:cubicBezTo>
                  <a:cubicBezTo>
                    <a:pt x="350" y="1534"/>
                    <a:pt x="343" y="1551"/>
                    <a:pt x="343" y="1565"/>
                  </a:cubicBezTo>
                  <a:cubicBezTo>
                    <a:pt x="343" y="1580"/>
                    <a:pt x="356" y="1592"/>
                    <a:pt x="371" y="1592"/>
                  </a:cubicBezTo>
                  <a:cubicBezTo>
                    <a:pt x="384" y="1592"/>
                    <a:pt x="405" y="1583"/>
                    <a:pt x="408" y="1582"/>
                  </a:cubicBezTo>
                  <a:cubicBezTo>
                    <a:pt x="424" y="1591"/>
                    <a:pt x="432" y="1592"/>
                    <a:pt x="445" y="1592"/>
                  </a:cubicBezTo>
                  <a:cubicBezTo>
                    <a:pt x="460" y="1592"/>
                    <a:pt x="472" y="1580"/>
                    <a:pt x="472" y="1565"/>
                  </a:cubicBezTo>
                  <a:cubicBezTo>
                    <a:pt x="472" y="1551"/>
                    <a:pt x="467" y="1535"/>
                    <a:pt x="453" y="1533"/>
                  </a:cubicBezTo>
                  <a:close/>
                  <a:moveTo>
                    <a:pt x="1513" y="1185"/>
                  </a:moveTo>
                  <a:cubicBezTo>
                    <a:pt x="1504" y="1203"/>
                    <a:pt x="1506" y="1223"/>
                    <a:pt x="1519" y="1230"/>
                  </a:cubicBezTo>
                  <a:cubicBezTo>
                    <a:pt x="1532" y="1237"/>
                    <a:pt x="1551" y="1228"/>
                    <a:pt x="1560" y="1209"/>
                  </a:cubicBezTo>
                  <a:cubicBezTo>
                    <a:pt x="1570" y="1191"/>
                    <a:pt x="1567" y="1170"/>
                    <a:pt x="1554" y="1164"/>
                  </a:cubicBezTo>
                  <a:cubicBezTo>
                    <a:pt x="1541" y="1157"/>
                    <a:pt x="1523" y="1166"/>
                    <a:pt x="1513" y="1185"/>
                  </a:cubicBezTo>
                  <a:close/>
                  <a:moveTo>
                    <a:pt x="1595" y="1212"/>
                  </a:moveTo>
                  <a:cubicBezTo>
                    <a:pt x="1582" y="1205"/>
                    <a:pt x="1564" y="1215"/>
                    <a:pt x="1555" y="1233"/>
                  </a:cubicBezTo>
                  <a:cubicBezTo>
                    <a:pt x="1545" y="1251"/>
                    <a:pt x="1548" y="1272"/>
                    <a:pt x="1561" y="1279"/>
                  </a:cubicBezTo>
                  <a:cubicBezTo>
                    <a:pt x="1574" y="1285"/>
                    <a:pt x="1592" y="1276"/>
                    <a:pt x="1602" y="1258"/>
                  </a:cubicBezTo>
                  <a:cubicBezTo>
                    <a:pt x="1611" y="1239"/>
                    <a:pt x="1608" y="1219"/>
                    <a:pt x="1595" y="1212"/>
                  </a:cubicBezTo>
                  <a:close/>
                  <a:moveTo>
                    <a:pt x="1447" y="1163"/>
                  </a:moveTo>
                  <a:cubicBezTo>
                    <a:pt x="1434" y="1170"/>
                    <a:pt x="1431" y="1191"/>
                    <a:pt x="1441" y="1209"/>
                  </a:cubicBezTo>
                  <a:cubicBezTo>
                    <a:pt x="1450" y="1227"/>
                    <a:pt x="1468" y="1237"/>
                    <a:pt x="1481" y="1230"/>
                  </a:cubicBezTo>
                  <a:cubicBezTo>
                    <a:pt x="1494" y="1223"/>
                    <a:pt x="1497" y="1203"/>
                    <a:pt x="1488" y="1184"/>
                  </a:cubicBezTo>
                  <a:cubicBezTo>
                    <a:pt x="1478" y="1166"/>
                    <a:pt x="1460" y="1157"/>
                    <a:pt x="1447" y="1163"/>
                  </a:cubicBezTo>
                  <a:close/>
                  <a:moveTo>
                    <a:pt x="1446" y="1233"/>
                  </a:moveTo>
                  <a:cubicBezTo>
                    <a:pt x="1437" y="1215"/>
                    <a:pt x="1418" y="1205"/>
                    <a:pt x="1405" y="1212"/>
                  </a:cubicBezTo>
                  <a:cubicBezTo>
                    <a:pt x="1392" y="1219"/>
                    <a:pt x="1390" y="1239"/>
                    <a:pt x="1399" y="1258"/>
                  </a:cubicBezTo>
                  <a:cubicBezTo>
                    <a:pt x="1409" y="1276"/>
                    <a:pt x="1427" y="1285"/>
                    <a:pt x="1440" y="1279"/>
                  </a:cubicBezTo>
                  <a:cubicBezTo>
                    <a:pt x="1453" y="1272"/>
                    <a:pt x="1456" y="1251"/>
                    <a:pt x="1446" y="1233"/>
                  </a:cubicBezTo>
                  <a:close/>
                  <a:moveTo>
                    <a:pt x="1542" y="1288"/>
                  </a:moveTo>
                  <a:cubicBezTo>
                    <a:pt x="1542" y="1285"/>
                    <a:pt x="1543" y="1283"/>
                    <a:pt x="1543" y="1280"/>
                  </a:cubicBezTo>
                  <a:cubicBezTo>
                    <a:pt x="1543" y="1258"/>
                    <a:pt x="1519" y="1235"/>
                    <a:pt x="1497" y="1235"/>
                  </a:cubicBezTo>
                  <a:cubicBezTo>
                    <a:pt x="1475" y="1235"/>
                    <a:pt x="1452" y="1258"/>
                    <a:pt x="1452" y="1280"/>
                  </a:cubicBezTo>
                  <a:cubicBezTo>
                    <a:pt x="1452" y="1283"/>
                    <a:pt x="1452" y="1285"/>
                    <a:pt x="1453" y="1288"/>
                  </a:cubicBezTo>
                  <a:cubicBezTo>
                    <a:pt x="1439" y="1289"/>
                    <a:pt x="1434" y="1306"/>
                    <a:pt x="1434" y="1320"/>
                  </a:cubicBezTo>
                  <a:cubicBezTo>
                    <a:pt x="1434" y="1335"/>
                    <a:pt x="1446" y="1347"/>
                    <a:pt x="1461" y="1347"/>
                  </a:cubicBezTo>
                  <a:cubicBezTo>
                    <a:pt x="1474" y="1347"/>
                    <a:pt x="1482" y="1345"/>
                    <a:pt x="1498" y="1337"/>
                  </a:cubicBezTo>
                  <a:cubicBezTo>
                    <a:pt x="1501" y="1338"/>
                    <a:pt x="1522" y="1347"/>
                    <a:pt x="1535" y="1347"/>
                  </a:cubicBezTo>
                  <a:cubicBezTo>
                    <a:pt x="1550" y="1347"/>
                    <a:pt x="1563" y="1335"/>
                    <a:pt x="1563" y="1320"/>
                  </a:cubicBezTo>
                  <a:cubicBezTo>
                    <a:pt x="1563" y="1305"/>
                    <a:pt x="1556" y="1288"/>
                    <a:pt x="1542" y="1288"/>
                  </a:cubicBezTo>
                  <a:close/>
                  <a:moveTo>
                    <a:pt x="1265" y="1454"/>
                  </a:moveTo>
                  <a:cubicBezTo>
                    <a:pt x="1275" y="1436"/>
                    <a:pt x="1272" y="1416"/>
                    <a:pt x="1259" y="1409"/>
                  </a:cubicBezTo>
                  <a:cubicBezTo>
                    <a:pt x="1246" y="1402"/>
                    <a:pt x="1228" y="1411"/>
                    <a:pt x="1218" y="1430"/>
                  </a:cubicBezTo>
                  <a:cubicBezTo>
                    <a:pt x="1209" y="1448"/>
                    <a:pt x="1211" y="1469"/>
                    <a:pt x="1224" y="1475"/>
                  </a:cubicBezTo>
                  <a:cubicBezTo>
                    <a:pt x="1237" y="1482"/>
                    <a:pt x="1256" y="1473"/>
                    <a:pt x="1265" y="1454"/>
                  </a:cubicBezTo>
                  <a:close/>
                  <a:moveTo>
                    <a:pt x="1301" y="1457"/>
                  </a:moveTo>
                  <a:cubicBezTo>
                    <a:pt x="1288" y="1451"/>
                    <a:pt x="1269" y="1460"/>
                    <a:pt x="1260" y="1478"/>
                  </a:cubicBezTo>
                  <a:cubicBezTo>
                    <a:pt x="1250" y="1497"/>
                    <a:pt x="1253" y="1517"/>
                    <a:pt x="1266" y="1524"/>
                  </a:cubicBezTo>
                  <a:cubicBezTo>
                    <a:pt x="1279" y="1531"/>
                    <a:pt x="1297" y="1521"/>
                    <a:pt x="1307" y="1503"/>
                  </a:cubicBezTo>
                  <a:cubicBezTo>
                    <a:pt x="1316" y="1485"/>
                    <a:pt x="1314" y="1464"/>
                    <a:pt x="1301" y="1457"/>
                  </a:cubicBezTo>
                  <a:close/>
                  <a:moveTo>
                    <a:pt x="1187" y="1475"/>
                  </a:moveTo>
                  <a:cubicBezTo>
                    <a:pt x="1200" y="1469"/>
                    <a:pt x="1202" y="1448"/>
                    <a:pt x="1193" y="1430"/>
                  </a:cubicBezTo>
                  <a:cubicBezTo>
                    <a:pt x="1183" y="1411"/>
                    <a:pt x="1165" y="1402"/>
                    <a:pt x="1152" y="1409"/>
                  </a:cubicBezTo>
                  <a:cubicBezTo>
                    <a:pt x="1139" y="1416"/>
                    <a:pt x="1136" y="1436"/>
                    <a:pt x="1146" y="1454"/>
                  </a:cubicBezTo>
                  <a:cubicBezTo>
                    <a:pt x="1155" y="1473"/>
                    <a:pt x="1174" y="1482"/>
                    <a:pt x="1187" y="1475"/>
                  </a:cubicBezTo>
                  <a:close/>
                  <a:moveTo>
                    <a:pt x="1151" y="1478"/>
                  </a:moveTo>
                  <a:cubicBezTo>
                    <a:pt x="1142" y="1460"/>
                    <a:pt x="1123" y="1451"/>
                    <a:pt x="1110" y="1457"/>
                  </a:cubicBezTo>
                  <a:cubicBezTo>
                    <a:pt x="1097" y="1464"/>
                    <a:pt x="1095" y="1485"/>
                    <a:pt x="1104" y="1503"/>
                  </a:cubicBezTo>
                  <a:cubicBezTo>
                    <a:pt x="1114" y="1521"/>
                    <a:pt x="1132" y="1531"/>
                    <a:pt x="1145" y="1524"/>
                  </a:cubicBezTo>
                  <a:cubicBezTo>
                    <a:pt x="1158" y="1517"/>
                    <a:pt x="1161" y="1497"/>
                    <a:pt x="1151" y="1478"/>
                  </a:cubicBezTo>
                  <a:close/>
                  <a:moveTo>
                    <a:pt x="1247" y="1533"/>
                  </a:moveTo>
                  <a:cubicBezTo>
                    <a:pt x="1248" y="1531"/>
                    <a:pt x="1248" y="1528"/>
                    <a:pt x="1248" y="1526"/>
                  </a:cubicBezTo>
                  <a:cubicBezTo>
                    <a:pt x="1248" y="1504"/>
                    <a:pt x="1225" y="1480"/>
                    <a:pt x="1202" y="1480"/>
                  </a:cubicBezTo>
                  <a:cubicBezTo>
                    <a:pt x="1180" y="1480"/>
                    <a:pt x="1157" y="1504"/>
                    <a:pt x="1157" y="1526"/>
                  </a:cubicBezTo>
                  <a:cubicBezTo>
                    <a:pt x="1157" y="1528"/>
                    <a:pt x="1157" y="1531"/>
                    <a:pt x="1158" y="1533"/>
                  </a:cubicBezTo>
                  <a:cubicBezTo>
                    <a:pt x="1144" y="1535"/>
                    <a:pt x="1139" y="1551"/>
                    <a:pt x="1139" y="1565"/>
                  </a:cubicBezTo>
                  <a:cubicBezTo>
                    <a:pt x="1139" y="1580"/>
                    <a:pt x="1151" y="1592"/>
                    <a:pt x="1166" y="1592"/>
                  </a:cubicBezTo>
                  <a:cubicBezTo>
                    <a:pt x="1179" y="1592"/>
                    <a:pt x="1187" y="1591"/>
                    <a:pt x="1203" y="1582"/>
                  </a:cubicBezTo>
                  <a:cubicBezTo>
                    <a:pt x="1206" y="1583"/>
                    <a:pt x="1227" y="1592"/>
                    <a:pt x="1240" y="1592"/>
                  </a:cubicBezTo>
                  <a:cubicBezTo>
                    <a:pt x="1255" y="1592"/>
                    <a:pt x="1268" y="1580"/>
                    <a:pt x="1268" y="1565"/>
                  </a:cubicBezTo>
                  <a:cubicBezTo>
                    <a:pt x="1268" y="1551"/>
                    <a:pt x="1261" y="1534"/>
                    <a:pt x="1247" y="1533"/>
                  </a:cubicBezTo>
                  <a:close/>
                  <a:moveTo>
                    <a:pt x="812" y="1559"/>
                  </a:moveTo>
                  <a:cubicBezTo>
                    <a:pt x="825" y="1552"/>
                    <a:pt x="827" y="1532"/>
                    <a:pt x="818" y="1514"/>
                  </a:cubicBezTo>
                  <a:cubicBezTo>
                    <a:pt x="808" y="1495"/>
                    <a:pt x="790" y="1486"/>
                    <a:pt x="777" y="1493"/>
                  </a:cubicBezTo>
                  <a:cubicBezTo>
                    <a:pt x="764" y="1499"/>
                    <a:pt x="761" y="1520"/>
                    <a:pt x="771" y="1538"/>
                  </a:cubicBezTo>
                  <a:cubicBezTo>
                    <a:pt x="780" y="1557"/>
                    <a:pt x="799" y="1566"/>
                    <a:pt x="812" y="1559"/>
                  </a:cubicBezTo>
                  <a:close/>
                  <a:moveTo>
                    <a:pt x="776" y="1562"/>
                  </a:moveTo>
                  <a:cubicBezTo>
                    <a:pt x="767" y="1544"/>
                    <a:pt x="748" y="1534"/>
                    <a:pt x="735" y="1541"/>
                  </a:cubicBezTo>
                  <a:cubicBezTo>
                    <a:pt x="722" y="1548"/>
                    <a:pt x="720" y="1568"/>
                    <a:pt x="729" y="1587"/>
                  </a:cubicBezTo>
                  <a:cubicBezTo>
                    <a:pt x="739" y="1605"/>
                    <a:pt x="757" y="1615"/>
                    <a:pt x="770" y="1608"/>
                  </a:cubicBezTo>
                  <a:cubicBezTo>
                    <a:pt x="783" y="1601"/>
                    <a:pt x="786" y="1581"/>
                    <a:pt x="776" y="1562"/>
                  </a:cubicBezTo>
                  <a:close/>
                  <a:moveTo>
                    <a:pt x="890" y="1538"/>
                  </a:moveTo>
                  <a:cubicBezTo>
                    <a:pt x="900" y="1520"/>
                    <a:pt x="897" y="1499"/>
                    <a:pt x="884" y="1493"/>
                  </a:cubicBezTo>
                  <a:cubicBezTo>
                    <a:pt x="871" y="1486"/>
                    <a:pt x="853" y="1495"/>
                    <a:pt x="843" y="1514"/>
                  </a:cubicBezTo>
                  <a:cubicBezTo>
                    <a:pt x="834" y="1532"/>
                    <a:pt x="836" y="1552"/>
                    <a:pt x="849" y="1559"/>
                  </a:cubicBezTo>
                  <a:cubicBezTo>
                    <a:pt x="862" y="1566"/>
                    <a:pt x="881" y="1557"/>
                    <a:pt x="890" y="1538"/>
                  </a:cubicBezTo>
                  <a:close/>
                  <a:moveTo>
                    <a:pt x="926" y="1541"/>
                  </a:moveTo>
                  <a:cubicBezTo>
                    <a:pt x="913" y="1534"/>
                    <a:pt x="894" y="1544"/>
                    <a:pt x="885" y="1562"/>
                  </a:cubicBezTo>
                  <a:cubicBezTo>
                    <a:pt x="875" y="1581"/>
                    <a:pt x="878" y="1601"/>
                    <a:pt x="891" y="1608"/>
                  </a:cubicBezTo>
                  <a:cubicBezTo>
                    <a:pt x="904" y="1615"/>
                    <a:pt x="922" y="1605"/>
                    <a:pt x="932" y="1587"/>
                  </a:cubicBezTo>
                  <a:cubicBezTo>
                    <a:pt x="941" y="1568"/>
                    <a:pt x="938" y="1548"/>
                    <a:pt x="926" y="1541"/>
                  </a:cubicBezTo>
                  <a:close/>
                  <a:moveTo>
                    <a:pt x="878" y="1617"/>
                  </a:moveTo>
                  <a:cubicBezTo>
                    <a:pt x="879" y="1615"/>
                    <a:pt x="879" y="1612"/>
                    <a:pt x="879" y="1609"/>
                  </a:cubicBezTo>
                  <a:cubicBezTo>
                    <a:pt x="879" y="1587"/>
                    <a:pt x="856" y="1564"/>
                    <a:pt x="834" y="1564"/>
                  </a:cubicBezTo>
                  <a:cubicBezTo>
                    <a:pt x="811" y="1564"/>
                    <a:pt x="788" y="1587"/>
                    <a:pt x="788" y="1609"/>
                  </a:cubicBezTo>
                  <a:cubicBezTo>
                    <a:pt x="788" y="1612"/>
                    <a:pt x="788" y="1614"/>
                    <a:pt x="789" y="1617"/>
                  </a:cubicBezTo>
                  <a:cubicBezTo>
                    <a:pt x="774" y="1618"/>
                    <a:pt x="768" y="1634"/>
                    <a:pt x="768" y="1649"/>
                  </a:cubicBezTo>
                  <a:cubicBezTo>
                    <a:pt x="768" y="1664"/>
                    <a:pt x="780" y="1676"/>
                    <a:pt x="795" y="1676"/>
                  </a:cubicBezTo>
                  <a:cubicBezTo>
                    <a:pt x="809" y="1676"/>
                    <a:pt x="830" y="1667"/>
                    <a:pt x="833" y="1666"/>
                  </a:cubicBezTo>
                  <a:cubicBezTo>
                    <a:pt x="849" y="1675"/>
                    <a:pt x="857" y="1676"/>
                    <a:pt x="870" y="1676"/>
                  </a:cubicBezTo>
                  <a:cubicBezTo>
                    <a:pt x="885" y="1676"/>
                    <a:pt x="897" y="1664"/>
                    <a:pt x="897" y="1649"/>
                  </a:cubicBezTo>
                  <a:cubicBezTo>
                    <a:pt x="897" y="1635"/>
                    <a:pt x="892" y="1618"/>
                    <a:pt x="878" y="1617"/>
                  </a:cubicBezTo>
                  <a:close/>
                  <a:moveTo>
                    <a:pt x="878" y="1617"/>
                  </a:moveTo>
                  <a:cubicBezTo>
                    <a:pt x="878" y="1617"/>
                    <a:pt x="878" y="1617"/>
                    <a:pt x="878" y="16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8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71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09965" y="2814709"/>
            <a:ext cx="5282215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151620" y="3715250"/>
            <a:ext cx="4608954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汤新宇、段怡冰、王雨菲、黎秀凤、赵晋鹤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4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成员介绍</a:t>
            </a:r>
            <a:endParaRPr lang="zh-CN" altLang="en-US" sz="40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68857" y="209578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219531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成员介绍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1130908" y="2910158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2010411" y="1533531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1764016" y="3322810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MH_Text_1">
            <a:extLst>
              <a:ext uri="{FF2B5EF4-FFF2-40B4-BE49-F238E27FC236}">
                <a16:creationId xmlns:a16="http://schemas.microsoft.com/office/drawing/2014/main" id="{96D4881D-33B0-452B-A478-958E86B43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55" y="3268134"/>
            <a:ext cx="1556143" cy="4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汤新宇</a:t>
            </a:r>
          </a:p>
        </p:txBody>
      </p:sp>
      <p:sp>
        <p:nvSpPr>
          <p:cNvPr id="60" name="MH_Text_1">
            <a:extLst>
              <a:ext uri="{FF2B5EF4-FFF2-40B4-BE49-F238E27FC236}">
                <a16:creationId xmlns:a16="http://schemas.microsoft.com/office/drawing/2014/main" id="{F0C26B4E-AD50-45BA-A76F-5550840E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981" y="3247537"/>
            <a:ext cx="1556143" cy="4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段怡冰</a:t>
            </a:r>
          </a:p>
        </p:txBody>
      </p:sp>
      <p:grpSp>
        <p:nvGrpSpPr>
          <p:cNvPr id="61" name="Group 55">
            <a:extLst>
              <a:ext uri="{FF2B5EF4-FFF2-40B4-BE49-F238E27FC236}">
                <a16:creationId xmlns:a16="http://schemas.microsoft.com/office/drawing/2014/main" id="{20B1DDA4-26E6-406F-B875-4ACC57734CEC}"/>
              </a:ext>
            </a:extLst>
          </p:cNvPr>
          <p:cNvGrpSpPr>
            <a:grpSpLocks/>
          </p:cNvGrpSpPr>
          <p:nvPr/>
        </p:nvGrpSpPr>
        <p:grpSpPr bwMode="auto">
          <a:xfrm>
            <a:off x="4602974" y="2877732"/>
            <a:ext cx="500088" cy="364930"/>
            <a:chOff x="5391335" y="5117672"/>
            <a:chExt cx="740855" cy="540467"/>
          </a:xfrm>
        </p:grpSpPr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826BB152-83B8-448F-9240-1293CAE70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0CE3E6D0-8C63-492B-A0A2-0EF3C8FA7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CA5120AF-5ABB-40E4-B2FC-4F6C8356C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92">
            <a:extLst>
              <a:ext uri="{FF2B5EF4-FFF2-40B4-BE49-F238E27FC236}">
                <a16:creationId xmlns:a16="http://schemas.microsoft.com/office/drawing/2014/main" id="{DE494BCC-082E-4DFB-ADDF-A0847F0B61DE}"/>
              </a:ext>
            </a:extLst>
          </p:cNvPr>
          <p:cNvGrpSpPr>
            <a:grpSpLocks/>
          </p:cNvGrpSpPr>
          <p:nvPr/>
        </p:nvGrpSpPr>
        <p:grpSpPr bwMode="auto">
          <a:xfrm>
            <a:off x="5482477" y="1501105"/>
            <a:ext cx="292420" cy="291944"/>
            <a:chOff x="6694275" y="3078866"/>
            <a:chExt cx="433205" cy="432373"/>
          </a:xfrm>
        </p:grpSpPr>
        <p:sp>
          <p:nvSpPr>
            <p:cNvPr id="66" name="Freeform 128">
              <a:extLst>
                <a:ext uri="{FF2B5EF4-FFF2-40B4-BE49-F238E27FC236}">
                  <a16:creationId xmlns:a16="http://schemas.microsoft.com/office/drawing/2014/main" id="{6C9CECFC-12A0-484B-802A-592AB0D36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29">
              <a:extLst>
                <a:ext uri="{FF2B5EF4-FFF2-40B4-BE49-F238E27FC236}">
                  <a16:creationId xmlns:a16="http://schemas.microsoft.com/office/drawing/2014/main" id="{EA075AE1-BB3D-47CB-9C06-DFDBD7FA4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0">
              <a:extLst>
                <a:ext uri="{FF2B5EF4-FFF2-40B4-BE49-F238E27FC236}">
                  <a16:creationId xmlns:a16="http://schemas.microsoft.com/office/drawing/2014/main" id="{932BDD14-4AA9-478E-84B4-30EE8FC22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96">
            <a:extLst>
              <a:ext uri="{FF2B5EF4-FFF2-40B4-BE49-F238E27FC236}">
                <a16:creationId xmlns:a16="http://schemas.microsoft.com/office/drawing/2014/main" id="{DF13C641-EB63-4A33-8023-7F48EF76A2B3}"/>
              </a:ext>
            </a:extLst>
          </p:cNvPr>
          <p:cNvGrpSpPr>
            <a:grpSpLocks/>
          </p:cNvGrpSpPr>
          <p:nvPr/>
        </p:nvGrpSpPr>
        <p:grpSpPr bwMode="auto">
          <a:xfrm>
            <a:off x="5236082" y="3290384"/>
            <a:ext cx="378293" cy="315524"/>
            <a:chOff x="6329253" y="5728815"/>
            <a:chExt cx="560422" cy="467296"/>
          </a:xfrm>
        </p:grpSpPr>
        <p:sp>
          <p:nvSpPr>
            <p:cNvPr id="70" name="Freeform 134">
              <a:extLst>
                <a:ext uri="{FF2B5EF4-FFF2-40B4-BE49-F238E27FC236}">
                  <a16:creationId xmlns:a16="http://schemas.microsoft.com/office/drawing/2014/main" id="{E331C65F-DA35-4453-BB74-6C2A69FBF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9897D0DF-A208-4F37-BDE8-307E5027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" name="MH_Text_1">
            <a:extLst>
              <a:ext uri="{FF2B5EF4-FFF2-40B4-BE49-F238E27FC236}">
                <a16:creationId xmlns:a16="http://schemas.microsoft.com/office/drawing/2014/main" id="{832A26A5-0E3B-4BDF-8CA8-0FF05A6E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721" y="3235708"/>
            <a:ext cx="1556143" cy="4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王雨菲</a:t>
            </a:r>
          </a:p>
        </p:txBody>
      </p:sp>
      <p:sp>
        <p:nvSpPr>
          <p:cNvPr id="75" name="MH_Text_1">
            <a:extLst>
              <a:ext uri="{FF2B5EF4-FFF2-40B4-BE49-F238E27FC236}">
                <a16:creationId xmlns:a16="http://schemas.microsoft.com/office/drawing/2014/main" id="{D90324B1-71AF-4D3E-BED9-C0A5FF5B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047" y="3215111"/>
            <a:ext cx="1556143" cy="4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黎秀凤</a:t>
            </a:r>
          </a:p>
        </p:txBody>
      </p:sp>
      <p:grpSp>
        <p:nvGrpSpPr>
          <p:cNvPr id="76" name="Group 55">
            <a:extLst>
              <a:ext uri="{FF2B5EF4-FFF2-40B4-BE49-F238E27FC236}">
                <a16:creationId xmlns:a16="http://schemas.microsoft.com/office/drawing/2014/main" id="{7848AF14-656D-44E9-92F7-747BF672634E}"/>
              </a:ext>
            </a:extLst>
          </p:cNvPr>
          <p:cNvGrpSpPr>
            <a:grpSpLocks/>
          </p:cNvGrpSpPr>
          <p:nvPr/>
        </p:nvGrpSpPr>
        <p:grpSpPr bwMode="auto">
          <a:xfrm>
            <a:off x="8044360" y="2802457"/>
            <a:ext cx="500088" cy="364930"/>
            <a:chOff x="5391335" y="5117672"/>
            <a:chExt cx="740855" cy="540467"/>
          </a:xfrm>
        </p:grpSpPr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264AC80D-CFBC-46C7-BC2D-DB2CAE00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675A9047-83B9-4402-968B-BA6B99C4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F8C940BD-FB60-4194-BC66-EEB9D516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Group 96">
            <a:extLst>
              <a:ext uri="{FF2B5EF4-FFF2-40B4-BE49-F238E27FC236}">
                <a16:creationId xmlns:a16="http://schemas.microsoft.com/office/drawing/2014/main" id="{6DCAE401-503B-4A57-869B-88BBC4F3A86E}"/>
              </a:ext>
            </a:extLst>
          </p:cNvPr>
          <p:cNvGrpSpPr>
            <a:grpSpLocks/>
          </p:cNvGrpSpPr>
          <p:nvPr/>
        </p:nvGrpSpPr>
        <p:grpSpPr bwMode="auto">
          <a:xfrm>
            <a:off x="8677468" y="3215109"/>
            <a:ext cx="378293" cy="315524"/>
            <a:chOff x="6329253" y="5728815"/>
            <a:chExt cx="560422" cy="467296"/>
          </a:xfrm>
        </p:grpSpPr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A8D2FEF6-8322-406D-936C-10749D10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8B5546C4-5FC9-488E-A2C5-0858AB6F3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MH_Text_1">
            <a:extLst>
              <a:ext uri="{FF2B5EF4-FFF2-40B4-BE49-F238E27FC236}">
                <a16:creationId xmlns:a16="http://schemas.microsoft.com/office/drawing/2014/main" id="{4386FE8D-4D6A-432E-A0F3-F4F1143F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107" y="3160433"/>
            <a:ext cx="1556143" cy="4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赵晋鹤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59A750-FE52-47FA-830C-1ABB29EB5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" y="1648684"/>
            <a:ext cx="1296144" cy="12961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A38EB1-E597-4EE0-B414-0FCDE4867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19" y="1631534"/>
            <a:ext cx="1308119" cy="13108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511C75-DCE5-4A3D-ADAD-5F986F0A51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3" y="1631534"/>
            <a:ext cx="1278624" cy="12786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430BC0-B65E-4DBC-971B-1561194559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05" y="1555431"/>
            <a:ext cx="1410683" cy="14106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BF8753-1544-49BB-82A0-BAC1FF6A35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83" y="1488725"/>
            <a:ext cx="1477389" cy="14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84436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项目介绍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35131" y="209578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项目背景分析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508B8AF-6C8E-4D1C-8CD5-20B9EBC32355}"/>
              </a:ext>
            </a:extLst>
          </p:cNvPr>
          <p:cNvSpPr/>
          <p:nvPr/>
        </p:nvSpPr>
        <p:spPr>
          <a:xfrm>
            <a:off x="4554395" y="2839146"/>
            <a:ext cx="1256888" cy="1256888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DD8CD7-D193-4353-9767-899780CA16FD}"/>
              </a:ext>
            </a:extLst>
          </p:cNvPr>
          <p:cNvSpPr/>
          <p:nvPr/>
        </p:nvSpPr>
        <p:spPr>
          <a:xfrm>
            <a:off x="4554395" y="2839146"/>
            <a:ext cx="939521" cy="939521"/>
          </a:xfrm>
          <a:prstGeom prst="roundRect">
            <a:avLst>
              <a:gd name="adj" fmla="val 5067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B0D4105-B36C-465F-956A-ED9C89F7BF09}"/>
              </a:ext>
            </a:extLst>
          </p:cNvPr>
          <p:cNvSpPr/>
          <p:nvPr/>
        </p:nvSpPr>
        <p:spPr>
          <a:xfrm>
            <a:off x="3347272" y="2839146"/>
            <a:ext cx="1110026" cy="1110026"/>
          </a:xfrm>
          <a:prstGeom prst="roundRect">
            <a:avLst>
              <a:gd name="adj" fmla="val 5067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A77DED-EE23-49A5-8927-C5F059E9108E}"/>
              </a:ext>
            </a:extLst>
          </p:cNvPr>
          <p:cNvSpPr/>
          <p:nvPr/>
        </p:nvSpPr>
        <p:spPr>
          <a:xfrm>
            <a:off x="3716113" y="2839146"/>
            <a:ext cx="741185" cy="741185"/>
          </a:xfrm>
          <a:prstGeom prst="roundRect">
            <a:avLst>
              <a:gd name="adj" fmla="val 5067"/>
            </a:avLst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1E1E152-BD43-4861-A603-35FB3337CDEB}"/>
              </a:ext>
            </a:extLst>
          </p:cNvPr>
          <p:cNvSpPr/>
          <p:nvPr/>
        </p:nvSpPr>
        <p:spPr>
          <a:xfrm>
            <a:off x="3082375" y="1374167"/>
            <a:ext cx="1374923" cy="1374923"/>
          </a:xfrm>
          <a:prstGeom prst="roundRect">
            <a:avLst>
              <a:gd name="adj" fmla="val 50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25A4E47-6F84-4994-BECA-41A844270333}"/>
              </a:ext>
            </a:extLst>
          </p:cNvPr>
          <p:cNvSpPr/>
          <p:nvPr/>
        </p:nvSpPr>
        <p:spPr>
          <a:xfrm>
            <a:off x="3453090" y="1741560"/>
            <a:ext cx="1004207" cy="1004207"/>
          </a:xfrm>
          <a:prstGeom prst="roundRect">
            <a:avLst>
              <a:gd name="adj" fmla="val 5067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B7F85A2-3245-44A0-B5AC-09B0DA91B5CF}"/>
              </a:ext>
            </a:extLst>
          </p:cNvPr>
          <p:cNvSpPr/>
          <p:nvPr/>
        </p:nvSpPr>
        <p:spPr>
          <a:xfrm>
            <a:off x="4554395" y="1845389"/>
            <a:ext cx="903700" cy="903700"/>
          </a:xfrm>
          <a:prstGeom prst="roundRect">
            <a:avLst>
              <a:gd name="adj" fmla="val 50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BA0E49B-8DDE-4575-B54E-B3A0FD08A188}"/>
              </a:ext>
            </a:extLst>
          </p:cNvPr>
          <p:cNvSpPr/>
          <p:nvPr/>
        </p:nvSpPr>
        <p:spPr>
          <a:xfrm>
            <a:off x="4554395" y="2251019"/>
            <a:ext cx="498071" cy="498071"/>
          </a:xfrm>
          <a:prstGeom prst="roundRect">
            <a:avLst>
              <a:gd name="adj" fmla="val 5067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BAA4AB-E382-4F60-8131-6AE45F543154}"/>
              </a:ext>
            </a:extLst>
          </p:cNvPr>
          <p:cNvSpPr/>
          <p:nvPr/>
        </p:nvSpPr>
        <p:spPr>
          <a:xfrm>
            <a:off x="610769" y="1170460"/>
            <a:ext cx="415792" cy="517835"/>
          </a:xfrm>
          <a:custGeom>
            <a:avLst/>
            <a:gdLst/>
            <a:ahLst/>
            <a:cxnLst/>
            <a:rect l="l" t="t" r="r" b="b"/>
            <a:pathLst>
              <a:path w="121891" h="151805">
                <a:moveTo>
                  <a:pt x="54248" y="100459"/>
                </a:moveTo>
                <a:lnTo>
                  <a:pt x="60722" y="100459"/>
                </a:lnTo>
                <a:lnTo>
                  <a:pt x="82823" y="151805"/>
                </a:lnTo>
                <a:lnTo>
                  <a:pt x="76349" y="151805"/>
                </a:lnTo>
                <a:close/>
                <a:moveTo>
                  <a:pt x="46435" y="100459"/>
                </a:moveTo>
                <a:lnTo>
                  <a:pt x="52685" y="100459"/>
                </a:lnTo>
                <a:lnTo>
                  <a:pt x="52685" y="151805"/>
                </a:lnTo>
                <a:lnTo>
                  <a:pt x="46435" y="151805"/>
                </a:lnTo>
                <a:close/>
                <a:moveTo>
                  <a:pt x="37505" y="100459"/>
                </a:moveTo>
                <a:lnTo>
                  <a:pt x="44425" y="100459"/>
                </a:lnTo>
                <a:lnTo>
                  <a:pt x="18529" y="151805"/>
                </a:lnTo>
                <a:lnTo>
                  <a:pt x="11832" y="151805"/>
                </a:lnTo>
                <a:close/>
                <a:moveTo>
                  <a:pt x="121891" y="56481"/>
                </a:moveTo>
                <a:lnTo>
                  <a:pt x="114300" y="78358"/>
                </a:lnTo>
                <a:lnTo>
                  <a:pt x="121891" y="99120"/>
                </a:lnTo>
                <a:lnTo>
                  <a:pt x="86172" y="83939"/>
                </a:lnTo>
                <a:lnTo>
                  <a:pt x="86172" y="69652"/>
                </a:lnTo>
                <a:close/>
                <a:moveTo>
                  <a:pt x="53355" y="32147"/>
                </a:moveTo>
                <a:cubicBezTo>
                  <a:pt x="52016" y="38398"/>
                  <a:pt x="48965" y="43533"/>
                  <a:pt x="44202" y="47551"/>
                </a:cubicBezTo>
                <a:cubicBezTo>
                  <a:pt x="41672" y="49560"/>
                  <a:pt x="38975" y="51067"/>
                  <a:pt x="36110" y="52072"/>
                </a:cubicBezTo>
                <a:lnTo>
                  <a:pt x="28360" y="53355"/>
                </a:lnTo>
                <a:lnTo>
                  <a:pt x="78135" y="53355"/>
                </a:lnTo>
                <a:lnTo>
                  <a:pt x="70433" y="52072"/>
                </a:lnTo>
                <a:cubicBezTo>
                  <a:pt x="67605" y="51067"/>
                  <a:pt x="64964" y="49560"/>
                  <a:pt x="62508" y="47551"/>
                </a:cubicBezTo>
                <a:cubicBezTo>
                  <a:pt x="57597" y="43533"/>
                  <a:pt x="54546" y="38398"/>
                  <a:pt x="53355" y="32147"/>
                </a:cubicBezTo>
                <a:close/>
                <a:moveTo>
                  <a:pt x="79251" y="19199"/>
                </a:moveTo>
                <a:cubicBezTo>
                  <a:pt x="77168" y="19199"/>
                  <a:pt x="75345" y="19906"/>
                  <a:pt x="73782" y="21320"/>
                </a:cubicBezTo>
                <a:cubicBezTo>
                  <a:pt x="72219" y="22734"/>
                  <a:pt x="71438" y="24483"/>
                  <a:pt x="71438" y="26566"/>
                </a:cubicBezTo>
                <a:cubicBezTo>
                  <a:pt x="71438" y="28650"/>
                  <a:pt x="72219" y="30436"/>
                  <a:pt x="73782" y="31924"/>
                </a:cubicBezTo>
                <a:cubicBezTo>
                  <a:pt x="75345" y="33412"/>
                  <a:pt x="77168" y="34156"/>
                  <a:pt x="79251" y="34156"/>
                </a:cubicBezTo>
                <a:cubicBezTo>
                  <a:pt x="81484" y="34156"/>
                  <a:pt x="83344" y="33412"/>
                  <a:pt x="84832" y="31924"/>
                </a:cubicBezTo>
                <a:cubicBezTo>
                  <a:pt x="86321" y="30436"/>
                  <a:pt x="87065" y="28650"/>
                  <a:pt x="87065" y="26566"/>
                </a:cubicBezTo>
                <a:cubicBezTo>
                  <a:pt x="87065" y="24483"/>
                  <a:pt x="86321" y="22734"/>
                  <a:pt x="84832" y="21320"/>
                </a:cubicBezTo>
                <a:cubicBezTo>
                  <a:pt x="83344" y="19906"/>
                  <a:pt x="81484" y="19199"/>
                  <a:pt x="79251" y="19199"/>
                </a:cubicBezTo>
                <a:close/>
                <a:moveTo>
                  <a:pt x="26566" y="19199"/>
                </a:moveTo>
                <a:cubicBezTo>
                  <a:pt x="24483" y="19199"/>
                  <a:pt x="22659" y="19906"/>
                  <a:pt x="21097" y="21320"/>
                </a:cubicBezTo>
                <a:cubicBezTo>
                  <a:pt x="19534" y="22734"/>
                  <a:pt x="18753" y="24483"/>
                  <a:pt x="18753" y="26566"/>
                </a:cubicBezTo>
                <a:cubicBezTo>
                  <a:pt x="18753" y="28650"/>
                  <a:pt x="19534" y="30436"/>
                  <a:pt x="21097" y="31924"/>
                </a:cubicBezTo>
                <a:cubicBezTo>
                  <a:pt x="22659" y="33412"/>
                  <a:pt x="24483" y="34156"/>
                  <a:pt x="26566" y="34156"/>
                </a:cubicBezTo>
                <a:cubicBezTo>
                  <a:pt x="28799" y="34156"/>
                  <a:pt x="30659" y="33412"/>
                  <a:pt x="32147" y="31924"/>
                </a:cubicBezTo>
                <a:cubicBezTo>
                  <a:pt x="33635" y="30436"/>
                  <a:pt x="34380" y="28650"/>
                  <a:pt x="34380" y="26566"/>
                </a:cubicBezTo>
                <a:cubicBezTo>
                  <a:pt x="34380" y="24483"/>
                  <a:pt x="33635" y="22734"/>
                  <a:pt x="32147" y="21320"/>
                </a:cubicBezTo>
                <a:cubicBezTo>
                  <a:pt x="30659" y="19906"/>
                  <a:pt x="28799" y="19199"/>
                  <a:pt x="26566" y="19199"/>
                </a:cubicBezTo>
                <a:close/>
                <a:moveTo>
                  <a:pt x="27013" y="0"/>
                </a:moveTo>
                <a:cubicBezTo>
                  <a:pt x="33412" y="0"/>
                  <a:pt x="39142" y="2084"/>
                  <a:pt x="44202" y="6251"/>
                </a:cubicBezTo>
                <a:cubicBezTo>
                  <a:pt x="48965" y="10270"/>
                  <a:pt x="52016" y="15330"/>
                  <a:pt x="53355" y="21432"/>
                </a:cubicBezTo>
                <a:cubicBezTo>
                  <a:pt x="54546" y="15330"/>
                  <a:pt x="57597" y="10270"/>
                  <a:pt x="62508" y="6251"/>
                </a:cubicBezTo>
                <a:cubicBezTo>
                  <a:pt x="67419" y="2084"/>
                  <a:pt x="73075" y="0"/>
                  <a:pt x="79475" y="0"/>
                </a:cubicBezTo>
                <a:cubicBezTo>
                  <a:pt x="86916" y="0"/>
                  <a:pt x="93316" y="2679"/>
                  <a:pt x="98673" y="8037"/>
                </a:cubicBezTo>
                <a:cubicBezTo>
                  <a:pt x="103882" y="13097"/>
                  <a:pt x="106487" y="19422"/>
                  <a:pt x="106487" y="27013"/>
                </a:cubicBezTo>
                <a:cubicBezTo>
                  <a:pt x="106487" y="34305"/>
                  <a:pt x="103882" y="40630"/>
                  <a:pt x="98673" y="45988"/>
                </a:cubicBezTo>
                <a:cubicBezTo>
                  <a:pt x="95994" y="48518"/>
                  <a:pt x="93055" y="50416"/>
                  <a:pt x="89855" y="51681"/>
                </a:cubicBezTo>
                <a:lnTo>
                  <a:pt x="80696" y="53355"/>
                </a:lnTo>
                <a:lnTo>
                  <a:pt x="85949" y="53355"/>
                </a:lnTo>
                <a:lnTo>
                  <a:pt x="85949" y="100013"/>
                </a:lnTo>
                <a:lnTo>
                  <a:pt x="15404" y="100013"/>
                </a:lnTo>
                <a:lnTo>
                  <a:pt x="15404" y="53355"/>
                </a:lnTo>
                <a:lnTo>
                  <a:pt x="25785" y="53355"/>
                </a:lnTo>
                <a:lnTo>
                  <a:pt x="16576" y="51681"/>
                </a:lnTo>
                <a:cubicBezTo>
                  <a:pt x="13413" y="50416"/>
                  <a:pt x="10567" y="48518"/>
                  <a:pt x="8037" y="45988"/>
                </a:cubicBezTo>
                <a:cubicBezTo>
                  <a:pt x="2679" y="40630"/>
                  <a:pt x="0" y="34305"/>
                  <a:pt x="0" y="27013"/>
                </a:cubicBezTo>
                <a:cubicBezTo>
                  <a:pt x="0" y="19422"/>
                  <a:pt x="2679" y="13097"/>
                  <a:pt x="8037" y="8037"/>
                </a:cubicBezTo>
                <a:cubicBezTo>
                  <a:pt x="13097" y="2679"/>
                  <a:pt x="19422" y="0"/>
                  <a:pt x="2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C7D4879-ED0B-4AF2-A56D-AB11F2361CAA}"/>
              </a:ext>
            </a:extLst>
          </p:cNvPr>
          <p:cNvGrpSpPr/>
          <p:nvPr/>
        </p:nvGrpSpPr>
        <p:grpSpPr>
          <a:xfrm>
            <a:off x="687711" y="1791147"/>
            <a:ext cx="1291051" cy="222957"/>
            <a:chOff x="1055090" y="2682713"/>
            <a:chExt cx="1721401" cy="297276"/>
          </a:xfrm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B67B6E6-F5F1-4E79-A45D-BEBEF28C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90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9968AC8-6298-4001-AA4B-17E4A170F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356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E2CFE0FB-D9C6-489B-AE30-2484EBF9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622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2B56A36-5B43-42F5-963E-9E5678196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88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1E5C6E07-82F2-4459-8CFE-2C462F6A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154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45E031A-AFB8-4D62-88C3-7EDD7159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420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4AB3DF1-4522-463A-9B6A-74B847FD6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86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6B071BA-5EB4-49C6-8323-9136628C6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952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16CEEBC-E66F-40AB-A06B-C567A76F4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218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0122C29-83BA-4886-A594-F983C54D2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481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72DAB302-93CE-4F38-9C37-D87FB4E758C1}"/>
              </a:ext>
            </a:extLst>
          </p:cNvPr>
          <p:cNvSpPr/>
          <p:nvPr/>
        </p:nvSpPr>
        <p:spPr>
          <a:xfrm>
            <a:off x="1019311" y="3889581"/>
            <a:ext cx="539154" cy="352900"/>
          </a:xfrm>
          <a:custGeom>
            <a:avLst/>
            <a:gdLst/>
            <a:ahLst/>
            <a:cxnLst/>
            <a:rect l="l" t="t" r="r" b="b"/>
            <a:pathLst>
              <a:path w="171897" h="112514">
                <a:moveTo>
                  <a:pt x="54025" y="36835"/>
                </a:moveTo>
                <a:cubicBezTo>
                  <a:pt x="60276" y="36835"/>
                  <a:pt x="65559" y="39067"/>
                  <a:pt x="69875" y="43532"/>
                </a:cubicBezTo>
                <a:cubicBezTo>
                  <a:pt x="74340" y="47848"/>
                  <a:pt x="76572" y="53281"/>
                  <a:pt x="76572" y="59829"/>
                </a:cubicBezTo>
                <a:cubicBezTo>
                  <a:pt x="76572" y="65931"/>
                  <a:pt x="74340" y="71214"/>
                  <a:pt x="69875" y="75679"/>
                </a:cubicBezTo>
                <a:cubicBezTo>
                  <a:pt x="65559" y="80144"/>
                  <a:pt x="60276" y="82376"/>
                  <a:pt x="54025" y="82376"/>
                </a:cubicBezTo>
                <a:cubicBezTo>
                  <a:pt x="47625" y="82376"/>
                  <a:pt x="42193" y="80144"/>
                  <a:pt x="37728" y="75679"/>
                </a:cubicBezTo>
                <a:cubicBezTo>
                  <a:pt x="33263" y="71214"/>
                  <a:pt x="31031" y="65931"/>
                  <a:pt x="31031" y="59829"/>
                </a:cubicBezTo>
                <a:cubicBezTo>
                  <a:pt x="31031" y="53281"/>
                  <a:pt x="33263" y="47848"/>
                  <a:pt x="37728" y="43532"/>
                </a:cubicBezTo>
                <a:cubicBezTo>
                  <a:pt x="42193" y="39067"/>
                  <a:pt x="47625" y="36835"/>
                  <a:pt x="54025" y="36835"/>
                </a:cubicBezTo>
                <a:close/>
                <a:moveTo>
                  <a:pt x="54025" y="24110"/>
                </a:moveTo>
                <a:cubicBezTo>
                  <a:pt x="44202" y="24110"/>
                  <a:pt x="35868" y="27608"/>
                  <a:pt x="29022" y="34603"/>
                </a:cubicBezTo>
                <a:cubicBezTo>
                  <a:pt x="22176" y="41449"/>
                  <a:pt x="18753" y="49857"/>
                  <a:pt x="18753" y="59829"/>
                </a:cubicBezTo>
                <a:cubicBezTo>
                  <a:pt x="18753" y="69354"/>
                  <a:pt x="22176" y="77540"/>
                  <a:pt x="29022" y="84386"/>
                </a:cubicBezTo>
                <a:cubicBezTo>
                  <a:pt x="35868" y="91232"/>
                  <a:pt x="44202" y="94655"/>
                  <a:pt x="54025" y="94655"/>
                </a:cubicBezTo>
                <a:cubicBezTo>
                  <a:pt x="63699" y="94655"/>
                  <a:pt x="71959" y="91232"/>
                  <a:pt x="78805" y="84386"/>
                </a:cubicBezTo>
                <a:cubicBezTo>
                  <a:pt x="85651" y="77540"/>
                  <a:pt x="89074" y="69354"/>
                  <a:pt x="89074" y="59829"/>
                </a:cubicBezTo>
                <a:cubicBezTo>
                  <a:pt x="89074" y="49857"/>
                  <a:pt x="85651" y="41449"/>
                  <a:pt x="78805" y="34603"/>
                </a:cubicBezTo>
                <a:cubicBezTo>
                  <a:pt x="71959" y="27608"/>
                  <a:pt x="63699" y="24110"/>
                  <a:pt x="54025" y="24110"/>
                </a:cubicBezTo>
                <a:close/>
                <a:moveTo>
                  <a:pt x="135732" y="23887"/>
                </a:moveTo>
                <a:cubicBezTo>
                  <a:pt x="131118" y="23887"/>
                  <a:pt x="127174" y="24557"/>
                  <a:pt x="123900" y="25896"/>
                </a:cubicBezTo>
                <a:cubicBezTo>
                  <a:pt x="120477" y="27533"/>
                  <a:pt x="118765" y="29468"/>
                  <a:pt x="118765" y="31700"/>
                </a:cubicBezTo>
                <a:cubicBezTo>
                  <a:pt x="118765" y="33635"/>
                  <a:pt x="120477" y="35421"/>
                  <a:pt x="123900" y="37058"/>
                </a:cubicBezTo>
                <a:cubicBezTo>
                  <a:pt x="127174" y="38547"/>
                  <a:pt x="131118" y="39291"/>
                  <a:pt x="135732" y="39291"/>
                </a:cubicBezTo>
                <a:cubicBezTo>
                  <a:pt x="140345" y="39291"/>
                  <a:pt x="144364" y="38547"/>
                  <a:pt x="147787" y="37058"/>
                </a:cubicBezTo>
                <a:cubicBezTo>
                  <a:pt x="151061" y="35421"/>
                  <a:pt x="152698" y="33635"/>
                  <a:pt x="152698" y="31700"/>
                </a:cubicBezTo>
                <a:cubicBezTo>
                  <a:pt x="152698" y="29468"/>
                  <a:pt x="151061" y="27533"/>
                  <a:pt x="147787" y="25896"/>
                </a:cubicBezTo>
                <a:cubicBezTo>
                  <a:pt x="144364" y="24557"/>
                  <a:pt x="140345" y="23887"/>
                  <a:pt x="135732" y="23887"/>
                </a:cubicBezTo>
                <a:close/>
                <a:moveTo>
                  <a:pt x="135732" y="0"/>
                </a:moveTo>
                <a:cubicBezTo>
                  <a:pt x="140345" y="0"/>
                  <a:pt x="144364" y="447"/>
                  <a:pt x="147787" y="1340"/>
                </a:cubicBezTo>
                <a:cubicBezTo>
                  <a:pt x="151061" y="2084"/>
                  <a:pt x="152698" y="3051"/>
                  <a:pt x="152698" y="4242"/>
                </a:cubicBezTo>
                <a:cubicBezTo>
                  <a:pt x="152698" y="5432"/>
                  <a:pt x="153665" y="6474"/>
                  <a:pt x="155600" y="7367"/>
                </a:cubicBezTo>
                <a:cubicBezTo>
                  <a:pt x="157684" y="8111"/>
                  <a:pt x="159916" y="8483"/>
                  <a:pt x="162297" y="8483"/>
                </a:cubicBezTo>
                <a:cubicBezTo>
                  <a:pt x="165125" y="8483"/>
                  <a:pt x="167432" y="11385"/>
                  <a:pt x="169218" y="17190"/>
                </a:cubicBezTo>
                <a:cubicBezTo>
                  <a:pt x="171004" y="22994"/>
                  <a:pt x="171897" y="30138"/>
                  <a:pt x="171897" y="38621"/>
                </a:cubicBezTo>
                <a:lnTo>
                  <a:pt x="171897" y="82376"/>
                </a:lnTo>
                <a:cubicBezTo>
                  <a:pt x="171897" y="90562"/>
                  <a:pt x="168995" y="97706"/>
                  <a:pt x="163190" y="103808"/>
                </a:cubicBezTo>
                <a:cubicBezTo>
                  <a:pt x="157088" y="109612"/>
                  <a:pt x="150019" y="112514"/>
                  <a:pt x="141982" y="112514"/>
                </a:cubicBezTo>
                <a:lnTo>
                  <a:pt x="30138" y="112514"/>
                </a:lnTo>
                <a:cubicBezTo>
                  <a:pt x="21952" y="112514"/>
                  <a:pt x="14809" y="109612"/>
                  <a:pt x="8707" y="103808"/>
                </a:cubicBezTo>
                <a:cubicBezTo>
                  <a:pt x="2902" y="97706"/>
                  <a:pt x="0" y="90562"/>
                  <a:pt x="0" y="82376"/>
                </a:cubicBezTo>
                <a:lnTo>
                  <a:pt x="0" y="38621"/>
                </a:lnTo>
                <a:cubicBezTo>
                  <a:pt x="0" y="30138"/>
                  <a:pt x="2902" y="22994"/>
                  <a:pt x="8707" y="17190"/>
                </a:cubicBezTo>
                <a:cubicBezTo>
                  <a:pt x="14809" y="11385"/>
                  <a:pt x="21952" y="8483"/>
                  <a:pt x="30138" y="8483"/>
                </a:cubicBezTo>
                <a:lnTo>
                  <a:pt x="88627" y="8483"/>
                </a:lnTo>
                <a:cubicBezTo>
                  <a:pt x="96962" y="8483"/>
                  <a:pt x="104106" y="8111"/>
                  <a:pt x="110059" y="7367"/>
                </a:cubicBezTo>
                <a:cubicBezTo>
                  <a:pt x="115863" y="6474"/>
                  <a:pt x="118765" y="5432"/>
                  <a:pt x="118765" y="4242"/>
                </a:cubicBezTo>
                <a:cubicBezTo>
                  <a:pt x="118765" y="3051"/>
                  <a:pt x="120477" y="2084"/>
                  <a:pt x="123900" y="1340"/>
                </a:cubicBezTo>
                <a:cubicBezTo>
                  <a:pt x="127174" y="447"/>
                  <a:pt x="131118" y="0"/>
                  <a:pt x="1357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B6F03C0-0D3E-429E-B495-114C97D43747}"/>
              </a:ext>
            </a:extLst>
          </p:cNvPr>
          <p:cNvGrpSpPr/>
          <p:nvPr/>
        </p:nvGrpSpPr>
        <p:grpSpPr>
          <a:xfrm>
            <a:off x="1096253" y="3528715"/>
            <a:ext cx="1291051" cy="222957"/>
            <a:chOff x="1055090" y="4939610"/>
            <a:chExt cx="1721401" cy="297276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5C6AE329-227D-497E-9956-658AE5397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90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521B899-176A-4AC2-96E7-909AD41F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356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D265DBE4-9B01-46C7-BCFB-7BDF57D7A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622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26D3170-1896-4AE4-BA28-D49008ABF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88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A38067F-88C4-4F41-B4CC-9572FC3E9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154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B5239003-EE2D-4300-B527-3B3D9A0A4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420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F93A8889-98A5-42F5-8C91-A789F42D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86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3B88791-2043-4C70-B509-85EDB47F4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952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DCCAD3B-CD93-4640-B6F3-715C8E2A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218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774F78A-E937-4804-A68D-3AAFBCBAF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481" y="493961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907F72A8-8035-47D9-90CE-E5A80C984E4D}"/>
              </a:ext>
            </a:extLst>
          </p:cNvPr>
          <p:cNvSpPr/>
          <p:nvPr/>
        </p:nvSpPr>
        <p:spPr>
          <a:xfrm>
            <a:off x="7570921" y="121489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146902" h="145220">
                <a:moveTo>
                  <a:pt x="137410" y="123064"/>
                </a:moveTo>
                <a:cubicBezTo>
                  <a:pt x="137707" y="122915"/>
                  <a:pt x="138005" y="122915"/>
                  <a:pt x="138303" y="123064"/>
                </a:cubicBezTo>
                <a:lnTo>
                  <a:pt x="138303" y="123510"/>
                </a:lnTo>
                <a:cubicBezTo>
                  <a:pt x="138600" y="123510"/>
                  <a:pt x="138823" y="123510"/>
                  <a:pt x="138972" y="123510"/>
                </a:cubicBezTo>
                <a:cubicBezTo>
                  <a:pt x="139270" y="123659"/>
                  <a:pt x="139419" y="123808"/>
                  <a:pt x="139419" y="123957"/>
                </a:cubicBezTo>
                <a:cubicBezTo>
                  <a:pt x="138675" y="126636"/>
                  <a:pt x="137707" y="128868"/>
                  <a:pt x="136517" y="130654"/>
                </a:cubicBezTo>
                <a:cubicBezTo>
                  <a:pt x="134582" y="133035"/>
                  <a:pt x="133466" y="134226"/>
                  <a:pt x="133168" y="134226"/>
                </a:cubicBezTo>
                <a:cubicBezTo>
                  <a:pt x="132870" y="134226"/>
                  <a:pt x="132721" y="134003"/>
                  <a:pt x="132721" y="133556"/>
                </a:cubicBezTo>
                <a:cubicBezTo>
                  <a:pt x="132721" y="133556"/>
                  <a:pt x="132498" y="133408"/>
                  <a:pt x="132052" y="133110"/>
                </a:cubicBezTo>
                <a:cubicBezTo>
                  <a:pt x="131903" y="132812"/>
                  <a:pt x="131754" y="132440"/>
                  <a:pt x="131605" y="131994"/>
                </a:cubicBezTo>
                <a:cubicBezTo>
                  <a:pt x="131605" y="131547"/>
                  <a:pt x="131754" y="131026"/>
                  <a:pt x="132052" y="130431"/>
                </a:cubicBezTo>
                <a:cubicBezTo>
                  <a:pt x="134284" y="126561"/>
                  <a:pt x="135624" y="124403"/>
                  <a:pt x="136070" y="123957"/>
                </a:cubicBezTo>
                <a:cubicBezTo>
                  <a:pt x="136517" y="123362"/>
                  <a:pt x="136963" y="123064"/>
                  <a:pt x="137410" y="123064"/>
                </a:cubicBezTo>
                <a:close/>
                <a:moveTo>
                  <a:pt x="7929" y="123064"/>
                </a:moveTo>
                <a:cubicBezTo>
                  <a:pt x="8078" y="122915"/>
                  <a:pt x="8376" y="122915"/>
                  <a:pt x="8822" y="123064"/>
                </a:cubicBezTo>
                <a:cubicBezTo>
                  <a:pt x="9269" y="123064"/>
                  <a:pt x="9715" y="123362"/>
                  <a:pt x="10162" y="123957"/>
                </a:cubicBezTo>
                <a:cubicBezTo>
                  <a:pt x="10608" y="124403"/>
                  <a:pt x="11947" y="126561"/>
                  <a:pt x="14180" y="130431"/>
                </a:cubicBezTo>
                <a:cubicBezTo>
                  <a:pt x="14478" y="131026"/>
                  <a:pt x="14626" y="131547"/>
                  <a:pt x="14626" y="131994"/>
                </a:cubicBezTo>
                <a:cubicBezTo>
                  <a:pt x="14329" y="132440"/>
                  <a:pt x="14105" y="132812"/>
                  <a:pt x="13957" y="133110"/>
                </a:cubicBezTo>
                <a:cubicBezTo>
                  <a:pt x="13659" y="133408"/>
                  <a:pt x="13510" y="133556"/>
                  <a:pt x="13510" y="133556"/>
                </a:cubicBezTo>
                <a:cubicBezTo>
                  <a:pt x="13510" y="134003"/>
                  <a:pt x="13361" y="134226"/>
                  <a:pt x="13064" y="134226"/>
                </a:cubicBezTo>
                <a:cubicBezTo>
                  <a:pt x="12766" y="134226"/>
                  <a:pt x="11650" y="133035"/>
                  <a:pt x="9715" y="130654"/>
                </a:cubicBezTo>
                <a:cubicBezTo>
                  <a:pt x="8524" y="128868"/>
                  <a:pt x="7557" y="126636"/>
                  <a:pt x="6813" y="123957"/>
                </a:cubicBezTo>
                <a:cubicBezTo>
                  <a:pt x="6813" y="123808"/>
                  <a:pt x="6962" y="123659"/>
                  <a:pt x="7259" y="123510"/>
                </a:cubicBezTo>
                <a:cubicBezTo>
                  <a:pt x="7408" y="123510"/>
                  <a:pt x="7631" y="123510"/>
                  <a:pt x="7929" y="123510"/>
                </a:cubicBezTo>
                <a:close/>
                <a:moveTo>
                  <a:pt x="125578" y="80425"/>
                </a:moveTo>
                <a:cubicBezTo>
                  <a:pt x="127661" y="80127"/>
                  <a:pt x="129001" y="80350"/>
                  <a:pt x="129596" y="81094"/>
                </a:cubicBezTo>
                <a:lnTo>
                  <a:pt x="130936" y="82657"/>
                </a:lnTo>
                <a:cubicBezTo>
                  <a:pt x="132424" y="82062"/>
                  <a:pt x="133838" y="81913"/>
                  <a:pt x="135177" y="82211"/>
                </a:cubicBezTo>
                <a:cubicBezTo>
                  <a:pt x="136517" y="82657"/>
                  <a:pt x="137038" y="83699"/>
                  <a:pt x="136740" y="85336"/>
                </a:cubicBezTo>
                <a:cubicBezTo>
                  <a:pt x="131977" y="100814"/>
                  <a:pt x="125355" y="113613"/>
                  <a:pt x="116871" y="123734"/>
                </a:cubicBezTo>
                <a:cubicBezTo>
                  <a:pt x="106156" y="136831"/>
                  <a:pt x="99607" y="143379"/>
                  <a:pt x="97226" y="143379"/>
                </a:cubicBezTo>
                <a:cubicBezTo>
                  <a:pt x="95589" y="143379"/>
                  <a:pt x="94770" y="142263"/>
                  <a:pt x="94770" y="140030"/>
                </a:cubicBezTo>
                <a:cubicBezTo>
                  <a:pt x="94770" y="139286"/>
                  <a:pt x="93729" y="137947"/>
                  <a:pt x="91645" y="136012"/>
                </a:cubicBezTo>
                <a:cubicBezTo>
                  <a:pt x="90603" y="134970"/>
                  <a:pt x="90008" y="133408"/>
                  <a:pt x="89859" y="131324"/>
                </a:cubicBezTo>
                <a:cubicBezTo>
                  <a:pt x="89561" y="128347"/>
                  <a:pt x="90305" y="125371"/>
                  <a:pt x="92091" y="122394"/>
                </a:cubicBezTo>
                <a:cubicBezTo>
                  <a:pt x="106379" y="100070"/>
                  <a:pt x="114937" y="87568"/>
                  <a:pt x="117764" y="84890"/>
                </a:cubicBezTo>
                <a:cubicBezTo>
                  <a:pt x="120592" y="82211"/>
                  <a:pt x="123196" y="80722"/>
                  <a:pt x="125578" y="80425"/>
                </a:cubicBezTo>
                <a:close/>
                <a:moveTo>
                  <a:pt x="22217" y="78416"/>
                </a:moveTo>
                <a:cubicBezTo>
                  <a:pt x="24747" y="78862"/>
                  <a:pt x="27351" y="80425"/>
                  <a:pt x="30030" y="83104"/>
                </a:cubicBezTo>
                <a:cubicBezTo>
                  <a:pt x="32858" y="85931"/>
                  <a:pt x="40597" y="98656"/>
                  <a:pt x="53247" y="121278"/>
                </a:cubicBezTo>
                <a:cubicBezTo>
                  <a:pt x="54884" y="124255"/>
                  <a:pt x="55554" y="127231"/>
                  <a:pt x="55256" y="130208"/>
                </a:cubicBezTo>
                <a:cubicBezTo>
                  <a:pt x="54959" y="132291"/>
                  <a:pt x="54215" y="133854"/>
                  <a:pt x="53024" y="134896"/>
                </a:cubicBezTo>
                <a:cubicBezTo>
                  <a:pt x="50940" y="136831"/>
                  <a:pt x="49899" y="138170"/>
                  <a:pt x="49899" y="138914"/>
                </a:cubicBezTo>
                <a:cubicBezTo>
                  <a:pt x="49750" y="141295"/>
                  <a:pt x="48857" y="142486"/>
                  <a:pt x="47220" y="142486"/>
                </a:cubicBezTo>
                <a:cubicBezTo>
                  <a:pt x="44838" y="142486"/>
                  <a:pt x="38588" y="135789"/>
                  <a:pt x="28467" y="122394"/>
                </a:cubicBezTo>
                <a:cubicBezTo>
                  <a:pt x="20728" y="111976"/>
                  <a:pt x="14924" y="98879"/>
                  <a:pt x="11055" y="83104"/>
                </a:cubicBezTo>
                <a:cubicBezTo>
                  <a:pt x="10906" y="81615"/>
                  <a:pt x="11501" y="80648"/>
                  <a:pt x="12840" y="80201"/>
                </a:cubicBezTo>
                <a:cubicBezTo>
                  <a:pt x="14180" y="79904"/>
                  <a:pt x="15594" y="80053"/>
                  <a:pt x="17082" y="80648"/>
                </a:cubicBezTo>
                <a:lnTo>
                  <a:pt x="17975" y="79085"/>
                </a:lnTo>
                <a:cubicBezTo>
                  <a:pt x="18868" y="78341"/>
                  <a:pt x="20282" y="78118"/>
                  <a:pt x="22217" y="78416"/>
                </a:cubicBezTo>
                <a:close/>
                <a:moveTo>
                  <a:pt x="78027" y="58"/>
                </a:moveTo>
                <a:cubicBezTo>
                  <a:pt x="109430" y="1099"/>
                  <a:pt x="130340" y="15982"/>
                  <a:pt x="140758" y="44706"/>
                </a:cubicBezTo>
                <a:cubicBezTo>
                  <a:pt x="145818" y="59142"/>
                  <a:pt x="147753" y="73579"/>
                  <a:pt x="146563" y="88015"/>
                </a:cubicBezTo>
                <a:cubicBezTo>
                  <a:pt x="146265" y="90545"/>
                  <a:pt x="145744" y="92257"/>
                  <a:pt x="145000" y="93150"/>
                </a:cubicBezTo>
                <a:lnTo>
                  <a:pt x="143660" y="94266"/>
                </a:lnTo>
                <a:cubicBezTo>
                  <a:pt x="145744" y="105130"/>
                  <a:pt x="142693" y="115325"/>
                  <a:pt x="134507" y="124850"/>
                </a:cubicBezTo>
                <a:cubicBezTo>
                  <a:pt x="122750" y="138244"/>
                  <a:pt x="114490" y="145016"/>
                  <a:pt x="109728" y="145165"/>
                </a:cubicBezTo>
                <a:cubicBezTo>
                  <a:pt x="105560" y="145314"/>
                  <a:pt x="103402" y="145165"/>
                  <a:pt x="103254" y="144718"/>
                </a:cubicBezTo>
                <a:cubicBezTo>
                  <a:pt x="115755" y="131026"/>
                  <a:pt x="124238" y="120608"/>
                  <a:pt x="128703" y="113465"/>
                </a:cubicBezTo>
                <a:cubicBezTo>
                  <a:pt x="137186" y="98731"/>
                  <a:pt x="140907" y="88461"/>
                  <a:pt x="139865" y="82657"/>
                </a:cubicBezTo>
                <a:cubicBezTo>
                  <a:pt x="139865" y="82657"/>
                  <a:pt x="139865" y="81467"/>
                  <a:pt x="139865" y="79085"/>
                </a:cubicBezTo>
                <a:cubicBezTo>
                  <a:pt x="140163" y="76555"/>
                  <a:pt x="140088" y="74025"/>
                  <a:pt x="139642" y="71495"/>
                </a:cubicBezTo>
                <a:cubicBezTo>
                  <a:pt x="139047" y="63012"/>
                  <a:pt x="137335" y="55124"/>
                  <a:pt x="134507" y="47831"/>
                </a:cubicBezTo>
                <a:cubicBezTo>
                  <a:pt x="124982" y="25061"/>
                  <a:pt x="105635" y="13080"/>
                  <a:pt x="76464" y="11889"/>
                </a:cubicBezTo>
                <a:cubicBezTo>
                  <a:pt x="47443" y="10699"/>
                  <a:pt x="27128" y="22233"/>
                  <a:pt x="15519" y="46492"/>
                </a:cubicBezTo>
                <a:cubicBezTo>
                  <a:pt x="9864" y="58696"/>
                  <a:pt x="7111" y="71049"/>
                  <a:pt x="7259" y="83550"/>
                </a:cubicBezTo>
                <a:cubicBezTo>
                  <a:pt x="13361" y="101707"/>
                  <a:pt x="19761" y="115102"/>
                  <a:pt x="26458" y="123734"/>
                </a:cubicBezTo>
                <a:cubicBezTo>
                  <a:pt x="33453" y="132515"/>
                  <a:pt x="38588" y="138989"/>
                  <a:pt x="41862" y="143156"/>
                </a:cubicBezTo>
                <a:cubicBezTo>
                  <a:pt x="37844" y="145835"/>
                  <a:pt x="33676" y="145760"/>
                  <a:pt x="29360" y="142933"/>
                </a:cubicBezTo>
                <a:cubicBezTo>
                  <a:pt x="16859" y="134003"/>
                  <a:pt x="8599" y="123287"/>
                  <a:pt x="4580" y="110786"/>
                </a:cubicBezTo>
                <a:cubicBezTo>
                  <a:pt x="1604" y="100665"/>
                  <a:pt x="860" y="94787"/>
                  <a:pt x="2348" y="93150"/>
                </a:cubicBezTo>
                <a:cubicBezTo>
                  <a:pt x="1306" y="92108"/>
                  <a:pt x="637" y="89354"/>
                  <a:pt x="339" y="84890"/>
                </a:cubicBezTo>
                <a:cubicBezTo>
                  <a:pt x="-1149" y="71346"/>
                  <a:pt x="2274" y="56091"/>
                  <a:pt x="10608" y="39125"/>
                </a:cubicBezTo>
                <a:cubicBezTo>
                  <a:pt x="23705" y="12038"/>
                  <a:pt x="46178" y="-984"/>
                  <a:pt x="78027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4D2FBC3-978E-4271-A3A7-D9FEBE04A64B}"/>
              </a:ext>
            </a:extLst>
          </p:cNvPr>
          <p:cNvGrpSpPr/>
          <p:nvPr/>
        </p:nvGrpSpPr>
        <p:grpSpPr>
          <a:xfrm>
            <a:off x="6833640" y="1892757"/>
            <a:ext cx="1291051" cy="222957"/>
            <a:chOff x="9526683" y="2682713"/>
            <a:chExt cx="1721401" cy="297276"/>
          </a:xfrm>
        </p:grpSpPr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33326A6-4898-4AF0-9023-5D33D45D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683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9620653F-8CD4-482C-91A1-28BE6E55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949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D2660676-CA15-472D-82DA-F78889878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1215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3E7B353-8E22-40DB-AE03-9A58A8450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81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BFFE733-E395-487B-A84B-DDE85A001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5747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C26963F-C7B7-4931-897F-ABAEA771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013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F0E11CD8-DE79-437D-98C2-0925631E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279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5CFDBDB-3D78-4873-B3ED-907F7C2D6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545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65ED9065-7032-467E-9104-6A32BE0D5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4811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F9C5E00-8D6A-4EB3-BC3C-41A2842AD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2074" y="2682713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06A64FE-8B4B-4113-9CFB-D75B50561398}"/>
              </a:ext>
            </a:extLst>
          </p:cNvPr>
          <p:cNvGrpSpPr/>
          <p:nvPr/>
        </p:nvGrpSpPr>
        <p:grpSpPr>
          <a:xfrm>
            <a:off x="6750008" y="3528712"/>
            <a:ext cx="1368250" cy="713766"/>
            <a:chOff x="9415167" y="5024502"/>
            <a:chExt cx="1824333" cy="951688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83EA583F-6ADB-4F14-A538-B11A37FE5019}"/>
                </a:ext>
              </a:extLst>
            </p:cNvPr>
            <p:cNvSpPr/>
            <p:nvPr/>
          </p:nvSpPr>
          <p:spPr>
            <a:xfrm>
              <a:off x="10555698" y="5325443"/>
              <a:ext cx="683802" cy="650747"/>
            </a:xfrm>
            <a:custGeom>
              <a:avLst/>
              <a:gdLst/>
              <a:ahLst/>
              <a:cxnLst/>
              <a:rect l="l" t="t" r="r" b="b"/>
              <a:pathLst>
                <a:path w="114130" h="108613">
                  <a:moveTo>
                    <a:pt x="95409" y="60149"/>
                  </a:moveTo>
                  <a:lnTo>
                    <a:pt x="76199" y="67013"/>
                  </a:lnTo>
                  <a:lnTo>
                    <a:pt x="61334" y="82341"/>
                  </a:lnTo>
                  <a:lnTo>
                    <a:pt x="45554" y="62666"/>
                  </a:lnTo>
                  <a:lnTo>
                    <a:pt x="35034" y="87145"/>
                  </a:lnTo>
                  <a:lnTo>
                    <a:pt x="35034" y="96983"/>
                  </a:lnTo>
                  <a:lnTo>
                    <a:pt x="103643" y="96983"/>
                  </a:lnTo>
                  <a:lnTo>
                    <a:pt x="103643" y="78680"/>
                  </a:lnTo>
                  <a:close/>
                  <a:moveTo>
                    <a:pt x="27280" y="45548"/>
                  </a:moveTo>
                  <a:lnTo>
                    <a:pt x="109798" y="45548"/>
                  </a:lnTo>
                  <a:cubicBezTo>
                    <a:pt x="111076" y="45581"/>
                    <a:pt x="112111" y="46028"/>
                    <a:pt x="112904" y="46888"/>
                  </a:cubicBezTo>
                  <a:cubicBezTo>
                    <a:pt x="113698" y="47748"/>
                    <a:pt x="114106" y="48823"/>
                    <a:pt x="114130" y="50111"/>
                  </a:cubicBezTo>
                  <a:lnTo>
                    <a:pt x="114130" y="104052"/>
                  </a:lnTo>
                  <a:cubicBezTo>
                    <a:pt x="114106" y="105339"/>
                    <a:pt x="113698" y="106413"/>
                    <a:pt x="112904" y="107273"/>
                  </a:cubicBezTo>
                  <a:cubicBezTo>
                    <a:pt x="112111" y="108133"/>
                    <a:pt x="111076" y="108579"/>
                    <a:pt x="109798" y="108613"/>
                  </a:cubicBezTo>
                  <a:lnTo>
                    <a:pt x="27280" y="108613"/>
                  </a:lnTo>
                  <a:cubicBezTo>
                    <a:pt x="26002" y="108579"/>
                    <a:pt x="24966" y="108133"/>
                    <a:pt x="24173" y="107273"/>
                  </a:cubicBezTo>
                  <a:cubicBezTo>
                    <a:pt x="23379" y="106413"/>
                    <a:pt x="22971" y="105339"/>
                    <a:pt x="22947" y="104052"/>
                  </a:cubicBezTo>
                  <a:lnTo>
                    <a:pt x="22947" y="50111"/>
                  </a:lnTo>
                  <a:cubicBezTo>
                    <a:pt x="22971" y="48823"/>
                    <a:pt x="23379" y="47748"/>
                    <a:pt x="24173" y="46888"/>
                  </a:cubicBezTo>
                  <a:cubicBezTo>
                    <a:pt x="24966" y="46028"/>
                    <a:pt x="26002" y="45581"/>
                    <a:pt x="27280" y="45548"/>
                  </a:cubicBezTo>
                  <a:close/>
                  <a:moveTo>
                    <a:pt x="80544" y="285"/>
                  </a:moveTo>
                  <a:cubicBezTo>
                    <a:pt x="81731" y="-144"/>
                    <a:pt x="82845" y="-87"/>
                    <a:pt x="83889" y="456"/>
                  </a:cubicBezTo>
                  <a:cubicBezTo>
                    <a:pt x="84932" y="999"/>
                    <a:pt x="85647" y="1856"/>
                    <a:pt x="86033" y="3028"/>
                  </a:cubicBezTo>
                  <a:lnTo>
                    <a:pt x="97925" y="35261"/>
                  </a:lnTo>
                  <a:lnTo>
                    <a:pt x="86490" y="35261"/>
                  </a:lnTo>
                  <a:lnTo>
                    <a:pt x="72311" y="18116"/>
                  </a:lnTo>
                  <a:lnTo>
                    <a:pt x="47612" y="35261"/>
                  </a:lnTo>
                  <a:lnTo>
                    <a:pt x="27280" y="35261"/>
                  </a:lnTo>
                  <a:cubicBezTo>
                    <a:pt x="23075" y="35366"/>
                    <a:pt x="19611" y="36813"/>
                    <a:pt x="16888" y="39603"/>
                  </a:cubicBezTo>
                  <a:cubicBezTo>
                    <a:pt x="14165" y="42393"/>
                    <a:pt x="12755" y="45895"/>
                    <a:pt x="12660" y="50111"/>
                  </a:cubicBezTo>
                  <a:lnTo>
                    <a:pt x="12660" y="68385"/>
                  </a:lnTo>
                  <a:lnTo>
                    <a:pt x="315" y="34346"/>
                  </a:lnTo>
                  <a:cubicBezTo>
                    <a:pt x="-123" y="33151"/>
                    <a:pt x="-104" y="31998"/>
                    <a:pt x="373" y="30889"/>
                  </a:cubicBezTo>
                  <a:cubicBezTo>
                    <a:pt x="849" y="29779"/>
                    <a:pt x="1668" y="29026"/>
                    <a:pt x="2830" y="286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2F88C34D-B038-402D-9EFB-D1987B05F380}"/>
                </a:ext>
              </a:extLst>
            </p:cNvPr>
            <p:cNvGrpSpPr/>
            <p:nvPr/>
          </p:nvGrpSpPr>
          <p:grpSpPr>
            <a:xfrm>
              <a:off x="9415167" y="5024502"/>
              <a:ext cx="1721401" cy="297276"/>
              <a:chOff x="9516102" y="4846790"/>
              <a:chExt cx="1721401" cy="297276"/>
            </a:xfrm>
          </p:grpSpPr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73EFA11B-EE31-4861-9400-403054F75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6102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F6DABC39-D09D-475C-87B3-C5DF7D8A1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3368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016AC9D1-987F-49EE-B1BE-7655122A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0634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1C0B1BFF-E727-4387-8B63-066316DAA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7900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E61455C7-1F6F-4286-B625-13E7A154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5166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8B54A05F-2396-49AE-8997-426EBDD00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2432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A6411FD3-8634-45CD-B566-51DF275F0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698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DD9E977-F18F-44C4-8135-D24357FA5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964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7440BEC1-34B7-4772-8B2D-49E7D67D8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4230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06B28C8-01F9-48E6-A94C-354205A9A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1493" y="4846790"/>
                <a:ext cx="126010" cy="297276"/>
              </a:xfrm>
              <a:custGeom>
                <a:avLst/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endParaRPr>
              </a:p>
            </p:txBody>
          </p:sp>
        </p:grpSp>
      </p:grpSp>
      <p:sp>
        <p:nvSpPr>
          <p:cNvPr id="111" name="Freeform: Shape 414">
            <a:extLst>
              <a:ext uri="{FF2B5EF4-FFF2-40B4-BE49-F238E27FC236}">
                <a16:creationId xmlns:a16="http://schemas.microsoft.com/office/drawing/2014/main" id="{05F37430-2B70-4377-B19C-420302159ABA}"/>
              </a:ext>
            </a:extLst>
          </p:cNvPr>
          <p:cNvSpPr>
            <a:spLocks noChangeAspect="1"/>
          </p:cNvSpPr>
          <p:nvPr/>
        </p:nvSpPr>
        <p:spPr bwMode="auto">
          <a:xfrm>
            <a:off x="3522606" y="1834135"/>
            <a:ext cx="333784" cy="295214"/>
          </a:xfrm>
          <a:custGeom>
            <a:avLst/>
            <a:gdLst>
              <a:gd name="T0" fmla="*/ 196 w 392"/>
              <a:gd name="T1" fmla="*/ 267 h 347"/>
              <a:gd name="T2" fmla="*/ 156 w 392"/>
              <a:gd name="T3" fmla="*/ 307 h 347"/>
              <a:gd name="T4" fmla="*/ 196 w 392"/>
              <a:gd name="T5" fmla="*/ 347 h 347"/>
              <a:gd name="T6" fmla="*/ 235 w 392"/>
              <a:gd name="T7" fmla="*/ 307 h 347"/>
              <a:gd name="T8" fmla="*/ 196 w 392"/>
              <a:gd name="T9" fmla="*/ 267 h 347"/>
              <a:gd name="T10" fmla="*/ 112 w 392"/>
              <a:gd name="T11" fmla="*/ 222 h 347"/>
              <a:gd name="T12" fmla="*/ 140 w 392"/>
              <a:gd name="T13" fmla="*/ 250 h 347"/>
              <a:gd name="T14" fmla="*/ 252 w 392"/>
              <a:gd name="T15" fmla="*/ 250 h 347"/>
              <a:gd name="T16" fmla="*/ 280 w 392"/>
              <a:gd name="T17" fmla="*/ 222 h 347"/>
              <a:gd name="T18" fmla="*/ 112 w 392"/>
              <a:gd name="T19" fmla="*/ 222 h 347"/>
              <a:gd name="T20" fmla="*/ 56 w 392"/>
              <a:gd name="T21" fmla="*/ 165 h 347"/>
              <a:gd name="T22" fmla="*/ 84 w 392"/>
              <a:gd name="T23" fmla="*/ 194 h 347"/>
              <a:gd name="T24" fmla="*/ 308 w 392"/>
              <a:gd name="T25" fmla="*/ 194 h 347"/>
              <a:gd name="T26" fmla="*/ 336 w 392"/>
              <a:gd name="T27" fmla="*/ 165 h 347"/>
              <a:gd name="T28" fmla="*/ 56 w 392"/>
              <a:gd name="T29" fmla="*/ 165 h 347"/>
              <a:gd name="T30" fmla="*/ 0 w 392"/>
              <a:gd name="T31" fmla="*/ 109 h 347"/>
              <a:gd name="T32" fmla="*/ 28 w 392"/>
              <a:gd name="T33" fmla="*/ 137 h 347"/>
              <a:gd name="T34" fmla="*/ 364 w 392"/>
              <a:gd name="T35" fmla="*/ 137 h 347"/>
              <a:gd name="T36" fmla="*/ 392 w 392"/>
              <a:gd name="T37" fmla="*/ 109 h 347"/>
              <a:gd name="T38" fmla="*/ 0 w 392"/>
              <a:gd name="T39" fmla="*/ 10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47">
                <a:moveTo>
                  <a:pt x="196" y="267"/>
                </a:moveTo>
                <a:cubicBezTo>
                  <a:pt x="174" y="267"/>
                  <a:pt x="156" y="285"/>
                  <a:pt x="156" y="307"/>
                </a:cubicBezTo>
                <a:cubicBezTo>
                  <a:pt x="156" y="329"/>
                  <a:pt x="174" y="347"/>
                  <a:pt x="196" y="347"/>
                </a:cubicBezTo>
                <a:cubicBezTo>
                  <a:pt x="218" y="347"/>
                  <a:pt x="235" y="329"/>
                  <a:pt x="235" y="307"/>
                </a:cubicBezTo>
                <a:cubicBezTo>
                  <a:pt x="235" y="285"/>
                  <a:pt x="218" y="267"/>
                  <a:pt x="196" y="267"/>
                </a:cubicBezTo>
                <a:close/>
                <a:moveTo>
                  <a:pt x="112" y="222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71" y="219"/>
                  <a:pt x="221" y="219"/>
                  <a:pt x="252" y="250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33" y="175"/>
                  <a:pt x="158" y="175"/>
                  <a:pt x="112" y="222"/>
                </a:cubicBezTo>
                <a:close/>
                <a:moveTo>
                  <a:pt x="56" y="165"/>
                </a:moveTo>
                <a:cubicBezTo>
                  <a:pt x="84" y="194"/>
                  <a:pt x="84" y="194"/>
                  <a:pt x="84" y="194"/>
                </a:cubicBezTo>
                <a:cubicBezTo>
                  <a:pt x="146" y="131"/>
                  <a:pt x="246" y="131"/>
                  <a:pt x="308" y="194"/>
                </a:cubicBezTo>
                <a:cubicBezTo>
                  <a:pt x="336" y="165"/>
                  <a:pt x="336" y="165"/>
                  <a:pt x="336" y="165"/>
                </a:cubicBezTo>
                <a:cubicBezTo>
                  <a:pt x="258" y="87"/>
                  <a:pt x="133" y="87"/>
                  <a:pt x="56" y="165"/>
                </a:cubicBezTo>
                <a:close/>
                <a:moveTo>
                  <a:pt x="0" y="109"/>
                </a:moveTo>
                <a:cubicBezTo>
                  <a:pt x="28" y="137"/>
                  <a:pt x="28" y="137"/>
                  <a:pt x="28" y="137"/>
                </a:cubicBezTo>
                <a:cubicBezTo>
                  <a:pt x="121" y="43"/>
                  <a:pt x="271" y="43"/>
                  <a:pt x="364" y="137"/>
                </a:cubicBezTo>
                <a:cubicBezTo>
                  <a:pt x="392" y="109"/>
                  <a:pt x="392" y="109"/>
                  <a:pt x="392" y="109"/>
                </a:cubicBezTo>
                <a:cubicBezTo>
                  <a:pt x="284" y="0"/>
                  <a:pt x="108" y="0"/>
                  <a:pt x="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112" name="Freeform: Shape 413">
            <a:extLst>
              <a:ext uri="{FF2B5EF4-FFF2-40B4-BE49-F238E27FC236}">
                <a16:creationId xmlns:a16="http://schemas.microsoft.com/office/drawing/2014/main" id="{17C382AD-4CF6-4F08-961B-81A8049DFB5A}"/>
              </a:ext>
            </a:extLst>
          </p:cNvPr>
          <p:cNvSpPr>
            <a:spLocks noChangeAspect="1"/>
          </p:cNvSpPr>
          <p:nvPr/>
        </p:nvSpPr>
        <p:spPr bwMode="auto">
          <a:xfrm>
            <a:off x="4631196" y="2500054"/>
            <a:ext cx="172234" cy="18347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113" name="Freeform: Shape 414">
            <a:extLst>
              <a:ext uri="{FF2B5EF4-FFF2-40B4-BE49-F238E27FC236}">
                <a16:creationId xmlns:a16="http://schemas.microsoft.com/office/drawing/2014/main" id="{30EFA471-0260-43CC-B653-8B5A5C7B01E0}"/>
              </a:ext>
            </a:extLst>
          </p:cNvPr>
          <p:cNvSpPr>
            <a:spLocks noChangeAspect="1"/>
          </p:cNvSpPr>
          <p:nvPr/>
        </p:nvSpPr>
        <p:spPr bwMode="auto">
          <a:xfrm>
            <a:off x="5101382" y="3394159"/>
            <a:ext cx="333784" cy="295214"/>
          </a:xfrm>
          <a:custGeom>
            <a:avLst/>
            <a:gdLst>
              <a:gd name="T0" fmla="*/ 196 w 392"/>
              <a:gd name="T1" fmla="*/ 267 h 347"/>
              <a:gd name="T2" fmla="*/ 156 w 392"/>
              <a:gd name="T3" fmla="*/ 307 h 347"/>
              <a:gd name="T4" fmla="*/ 196 w 392"/>
              <a:gd name="T5" fmla="*/ 347 h 347"/>
              <a:gd name="T6" fmla="*/ 235 w 392"/>
              <a:gd name="T7" fmla="*/ 307 h 347"/>
              <a:gd name="T8" fmla="*/ 196 w 392"/>
              <a:gd name="T9" fmla="*/ 267 h 347"/>
              <a:gd name="T10" fmla="*/ 112 w 392"/>
              <a:gd name="T11" fmla="*/ 222 h 347"/>
              <a:gd name="T12" fmla="*/ 140 w 392"/>
              <a:gd name="T13" fmla="*/ 250 h 347"/>
              <a:gd name="T14" fmla="*/ 252 w 392"/>
              <a:gd name="T15" fmla="*/ 250 h 347"/>
              <a:gd name="T16" fmla="*/ 280 w 392"/>
              <a:gd name="T17" fmla="*/ 222 h 347"/>
              <a:gd name="T18" fmla="*/ 112 w 392"/>
              <a:gd name="T19" fmla="*/ 222 h 347"/>
              <a:gd name="T20" fmla="*/ 56 w 392"/>
              <a:gd name="T21" fmla="*/ 165 h 347"/>
              <a:gd name="T22" fmla="*/ 84 w 392"/>
              <a:gd name="T23" fmla="*/ 194 h 347"/>
              <a:gd name="T24" fmla="*/ 308 w 392"/>
              <a:gd name="T25" fmla="*/ 194 h 347"/>
              <a:gd name="T26" fmla="*/ 336 w 392"/>
              <a:gd name="T27" fmla="*/ 165 h 347"/>
              <a:gd name="T28" fmla="*/ 56 w 392"/>
              <a:gd name="T29" fmla="*/ 165 h 347"/>
              <a:gd name="T30" fmla="*/ 0 w 392"/>
              <a:gd name="T31" fmla="*/ 109 h 347"/>
              <a:gd name="T32" fmla="*/ 28 w 392"/>
              <a:gd name="T33" fmla="*/ 137 h 347"/>
              <a:gd name="T34" fmla="*/ 364 w 392"/>
              <a:gd name="T35" fmla="*/ 137 h 347"/>
              <a:gd name="T36" fmla="*/ 392 w 392"/>
              <a:gd name="T37" fmla="*/ 109 h 347"/>
              <a:gd name="T38" fmla="*/ 0 w 392"/>
              <a:gd name="T39" fmla="*/ 10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47">
                <a:moveTo>
                  <a:pt x="196" y="267"/>
                </a:moveTo>
                <a:cubicBezTo>
                  <a:pt x="174" y="267"/>
                  <a:pt x="156" y="285"/>
                  <a:pt x="156" y="307"/>
                </a:cubicBezTo>
                <a:cubicBezTo>
                  <a:pt x="156" y="329"/>
                  <a:pt x="174" y="347"/>
                  <a:pt x="196" y="347"/>
                </a:cubicBezTo>
                <a:cubicBezTo>
                  <a:pt x="218" y="347"/>
                  <a:pt x="235" y="329"/>
                  <a:pt x="235" y="307"/>
                </a:cubicBezTo>
                <a:cubicBezTo>
                  <a:pt x="235" y="285"/>
                  <a:pt x="218" y="267"/>
                  <a:pt x="196" y="267"/>
                </a:cubicBezTo>
                <a:close/>
                <a:moveTo>
                  <a:pt x="112" y="222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71" y="219"/>
                  <a:pt x="221" y="219"/>
                  <a:pt x="252" y="250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33" y="175"/>
                  <a:pt x="158" y="175"/>
                  <a:pt x="112" y="222"/>
                </a:cubicBezTo>
                <a:close/>
                <a:moveTo>
                  <a:pt x="56" y="165"/>
                </a:moveTo>
                <a:cubicBezTo>
                  <a:pt x="84" y="194"/>
                  <a:pt x="84" y="194"/>
                  <a:pt x="84" y="194"/>
                </a:cubicBezTo>
                <a:cubicBezTo>
                  <a:pt x="146" y="131"/>
                  <a:pt x="246" y="131"/>
                  <a:pt x="308" y="194"/>
                </a:cubicBezTo>
                <a:cubicBezTo>
                  <a:pt x="336" y="165"/>
                  <a:pt x="336" y="165"/>
                  <a:pt x="336" y="165"/>
                </a:cubicBezTo>
                <a:cubicBezTo>
                  <a:pt x="258" y="87"/>
                  <a:pt x="133" y="87"/>
                  <a:pt x="56" y="165"/>
                </a:cubicBezTo>
                <a:close/>
                <a:moveTo>
                  <a:pt x="0" y="109"/>
                </a:moveTo>
                <a:cubicBezTo>
                  <a:pt x="28" y="137"/>
                  <a:pt x="28" y="137"/>
                  <a:pt x="28" y="137"/>
                </a:cubicBezTo>
                <a:cubicBezTo>
                  <a:pt x="121" y="43"/>
                  <a:pt x="271" y="43"/>
                  <a:pt x="364" y="137"/>
                </a:cubicBezTo>
                <a:cubicBezTo>
                  <a:pt x="392" y="109"/>
                  <a:pt x="392" y="109"/>
                  <a:pt x="392" y="109"/>
                </a:cubicBezTo>
                <a:cubicBezTo>
                  <a:pt x="284" y="0"/>
                  <a:pt x="108" y="0"/>
                  <a:pt x="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114" name="Freeform: Shape 412">
            <a:extLst>
              <a:ext uri="{FF2B5EF4-FFF2-40B4-BE49-F238E27FC236}">
                <a16:creationId xmlns:a16="http://schemas.microsoft.com/office/drawing/2014/main" id="{59743937-59B7-4469-B9BB-A41DD23B096C}"/>
              </a:ext>
            </a:extLst>
          </p:cNvPr>
          <p:cNvSpPr>
            <a:spLocks noChangeAspect="1"/>
          </p:cNvSpPr>
          <p:nvPr/>
        </p:nvSpPr>
        <p:spPr bwMode="auto">
          <a:xfrm>
            <a:off x="4114532" y="2933313"/>
            <a:ext cx="252572" cy="344417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字魂36号-正文宋楷" panose="02000000000000000000" pitchFamily="2" charset="-122"/>
              <a:ea typeface="字魂36号-正文宋楷" panose="02000000000000000000" pitchFamily="2" charset="-122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BCEB8A-76C2-4330-8287-E2FC5815300D}"/>
              </a:ext>
            </a:extLst>
          </p:cNvPr>
          <p:cNvSpPr txBox="1"/>
          <p:nvPr/>
        </p:nvSpPr>
        <p:spPr>
          <a:xfrm>
            <a:off x="1077134" y="985956"/>
            <a:ext cx="197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国民生活水平不断提高，个人在精神消费方面的支出在个人消费结构中所占比例不断上升</a:t>
            </a:r>
            <a:endParaRPr lang="zh-CN" altLang="en-US" sz="1200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289A88F-5CF0-460B-B3AF-9873A5E9AC01}"/>
              </a:ext>
            </a:extLst>
          </p:cNvPr>
          <p:cNvSpPr txBox="1"/>
          <p:nvPr/>
        </p:nvSpPr>
        <p:spPr>
          <a:xfrm>
            <a:off x="5573447" y="1260233"/>
            <a:ext cx="197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阅读书籍可以满足个人对文化、教育消费巨大需求</a:t>
            </a:r>
            <a:endParaRPr lang="zh-CN" altLang="en-US" sz="1200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  <a:sym typeface="字魂36号-正文宋楷" panose="020000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2087EC6-561C-4D17-BCB3-CAF0A24CFBB3}"/>
              </a:ext>
            </a:extLst>
          </p:cNvPr>
          <p:cNvSpPr txBox="1"/>
          <p:nvPr/>
        </p:nvSpPr>
        <p:spPr>
          <a:xfrm>
            <a:off x="1591423" y="3847500"/>
            <a:ext cx="172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n-ea"/>
              </a:rPr>
              <a:t>不同类型的书籍有不同的作用，用来满足用户的不同需求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4905369-D1D4-4E09-BC7A-B401F4E9A87E}"/>
              </a:ext>
            </a:extLst>
          </p:cNvPr>
          <p:cNvSpPr txBox="1"/>
          <p:nvPr/>
        </p:nvSpPr>
        <p:spPr>
          <a:xfrm>
            <a:off x="5811283" y="3868864"/>
            <a:ext cx="1886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n-ea"/>
              </a:rPr>
              <a:t>需要一个可以提供各式各样不同类型书籍的平台</a:t>
            </a:r>
          </a:p>
        </p:txBody>
      </p:sp>
    </p:spTree>
    <p:extLst>
      <p:ext uri="{BB962C8B-B14F-4D97-AF65-F5344CB8AC3E}">
        <p14:creationId xmlns:p14="http://schemas.microsoft.com/office/powerpoint/2010/main" val="412128262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项目目标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13F22F-72D3-4263-8463-D52E912D1238}"/>
              </a:ext>
            </a:extLst>
          </p:cNvPr>
          <p:cNvSpPr/>
          <p:nvPr/>
        </p:nvSpPr>
        <p:spPr>
          <a:xfrm>
            <a:off x="797421" y="2822036"/>
            <a:ext cx="700088" cy="70008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F1AE0BC8-EF56-4464-B344-5B54D2A5A5A1}"/>
              </a:ext>
            </a:extLst>
          </p:cNvPr>
          <p:cNvSpPr/>
          <p:nvPr/>
        </p:nvSpPr>
        <p:spPr>
          <a:xfrm>
            <a:off x="991136" y="2969384"/>
            <a:ext cx="312661" cy="405392"/>
          </a:xfrm>
          <a:custGeom>
            <a:avLst/>
            <a:gdLst>
              <a:gd name="connsiteX0" fmla="*/ 258685 w 463474"/>
              <a:gd name="connsiteY0" fmla="*/ 467637 h 600935"/>
              <a:gd name="connsiteX1" fmla="*/ 345002 w 463474"/>
              <a:gd name="connsiteY1" fmla="*/ 467637 h 600935"/>
              <a:gd name="connsiteX2" fmla="*/ 345002 w 463474"/>
              <a:gd name="connsiteY2" fmla="*/ 501085 h 600935"/>
              <a:gd name="connsiteX3" fmla="*/ 258685 w 463474"/>
              <a:gd name="connsiteY3" fmla="*/ 501085 h 600935"/>
              <a:gd name="connsiteX4" fmla="*/ 258685 w 463474"/>
              <a:gd name="connsiteY4" fmla="*/ 467637 h 600935"/>
              <a:gd name="connsiteX5" fmla="*/ 98427 w 463474"/>
              <a:gd name="connsiteY5" fmla="*/ 380841 h 600935"/>
              <a:gd name="connsiteX6" fmla="*/ 345006 w 463474"/>
              <a:gd name="connsiteY6" fmla="*/ 380841 h 600935"/>
              <a:gd name="connsiteX7" fmla="*/ 345006 w 463474"/>
              <a:gd name="connsiteY7" fmla="*/ 414148 h 600935"/>
              <a:gd name="connsiteX8" fmla="*/ 98427 w 463474"/>
              <a:gd name="connsiteY8" fmla="*/ 414148 h 600935"/>
              <a:gd name="connsiteX9" fmla="*/ 98427 w 463474"/>
              <a:gd name="connsiteY9" fmla="*/ 380841 h 600935"/>
              <a:gd name="connsiteX10" fmla="*/ 98427 w 463474"/>
              <a:gd name="connsiteY10" fmla="*/ 321002 h 600935"/>
              <a:gd name="connsiteX11" fmla="*/ 345006 w 463474"/>
              <a:gd name="connsiteY11" fmla="*/ 321002 h 600935"/>
              <a:gd name="connsiteX12" fmla="*/ 345006 w 463474"/>
              <a:gd name="connsiteY12" fmla="*/ 354309 h 600935"/>
              <a:gd name="connsiteX13" fmla="*/ 98427 w 463474"/>
              <a:gd name="connsiteY13" fmla="*/ 354309 h 600935"/>
              <a:gd name="connsiteX14" fmla="*/ 98427 w 463474"/>
              <a:gd name="connsiteY14" fmla="*/ 321002 h 600935"/>
              <a:gd name="connsiteX15" fmla="*/ 98427 w 463474"/>
              <a:gd name="connsiteY15" fmla="*/ 267161 h 600935"/>
              <a:gd name="connsiteX16" fmla="*/ 345006 w 463474"/>
              <a:gd name="connsiteY16" fmla="*/ 267161 h 600935"/>
              <a:gd name="connsiteX17" fmla="*/ 345006 w 463474"/>
              <a:gd name="connsiteY17" fmla="*/ 300468 h 600935"/>
              <a:gd name="connsiteX18" fmla="*/ 98427 w 463474"/>
              <a:gd name="connsiteY18" fmla="*/ 300468 h 600935"/>
              <a:gd name="connsiteX19" fmla="*/ 98427 w 463474"/>
              <a:gd name="connsiteY19" fmla="*/ 267161 h 600935"/>
              <a:gd name="connsiteX20" fmla="*/ 102892 w 463474"/>
              <a:gd name="connsiteY20" fmla="*/ 181353 h 600935"/>
              <a:gd name="connsiteX21" fmla="*/ 189389 w 463474"/>
              <a:gd name="connsiteY21" fmla="*/ 181353 h 600935"/>
              <a:gd name="connsiteX22" fmla="*/ 189389 w 463474"/>
              <a:gd name="connsiteY22" fmla="*/ 214872 h 600935"/>
              <a:gd name="connsiteX23" fmla="*/ 102892 w 463474"/>
              <a:gd name="connsiteY23" fmla="*/ 214872 h 600935"/>
              <a:gd name="connsiteX24" fmla="*/ 102892 w 463474"/>
              <a:gd name="connsiteY24" fmla="*/ 181353 h 600935"/>
              <a:gd name="connsiteX25" fmla="*/ 102892 w 463474"/>
              <a:gd name="connsiteY25" fmla="*/ 127512 h 600935"/>
              <a:gd name="connsiteX26" fmla="*/ 189389 w 463474"/>
              <a:gd name="connsiteY26" fmla="*/ 127512 h 600935"/>
              <a:gd name="connsiteX27" fmla="*/ 189389 w 463474"/>
              <a:gd name="connsiteY27" fmla="*/ 160819 h 600935"/>
              <a:gd name="connsiteX28" fmla="*/ 102892 w 463474"/>
              <a:gd name="connsiteY28" fmla="*/ 160819 h 600935"/>
              <a:gd name="connsiteX29" fmla="*/ 102892 w 463474"/>
              <a:gd name="connsiteY29" fmla="*/ 127512 h 600935"/>
              <a:gd name="connsiteX30" fmla="*/ 40068 w 463474"/>
              <a:gd name="connsiteY30" fmla="*/ 40011 h 600935"/>
              <a:gd name="connsiteX31" fmla="*/ 40068 w 463474"/>
              <a:gd name="connsiteY31" fmla="*/ 560924 h 600935"/>
              <a:gd name="connsiteX32" fmla="*/ 423407 w 463474"/>
              <a:gd name="connsiteY32" fmla="*/ 560924 h 600935"/>
              <a:gd name="connsiteX33" fmla="*/ 423407 w 463474"/>
              <a:gd name="connsiteY33" fmla="*/ 103490 h 600935"/>
              <a:gd name="connsiteX34" fmla="*/ 356756 w 463474"/>
              <a:gd name="connsiteY34" fmla="*/ 103490 h 600935"/>
              <a:gd name="connsiteX35" fmla="*/ 356756 w 463474"/>
              <a:gd name="connsiteY35" fmla="*/ 40011 h 600935"/>
              <a:gd name="connsiteX36" fmla="*/ 0 w 463474"/>
              <a:gd name="connsiteY36" fmla="*/ 0 h 600935"/>
              <a:gd name="connsiteX37" fmla="*/ 377367 w 463474"/>
              <a:gd name="connsiteY37" fmla="*/ 0 h 600935"/>
              <a:gd name="connsiteX38" fmla="*/ 463474 w 463474"/>
              <a:gd name="connsiteY38" fmla="*/ 83292 h 600935"/>
              <a:gd name="connsiteX39" fmla="*/ 463474 w 463474"/>
              <a:gd name="connsiteY39" fmla="*/ 600935 h 600935"/>
              <a:gd name="connsiteX40" fmla="*/ 0 w 463474"/>
              <a:gd name="connsiteY40" fmla="*/ 600935 h 60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3474" h="600935">
                <a:moveTo>
                  <a:pt x="258685" y="467637"/>
                </a:moveTo>
                <a:lnTo>
                  <a:pt x="345002" y="467637"/>
                </a:lnTo>
                <a:cubicBezTo>
                  <a:pt x="365811" y="467637"/>
                  <a:pt x="365811" y="501085"/>
                  <a:pt x="345002" y="501085"/>
                </a:cubicBezTo>
                <a:lnTo>
                  <a:pt x="258685" y="501085"/>
                </a:lnTo>
                <a:cubicBezTo>
                  <a:pt x="237876" y="501085"/>
                  <a:pt x="237876" y="467637"/>
                  <a:pt x="258685" y="467637"/>
                </a:cubicBezTo>
                <a:close/>
                <a:moveTo>
                  <a:pt x="98427" y="380841"/>
                </a:moveTo>
                <a:lnTo>
                  <a:pt x="345006" y="380841"/>
                </a:lnTo>
                <a:cubicBezTo>
                  <a:pt x="365811" y="380841"/>
                  <a:pt x="365811" y="414148"/>
                  <a:pt x="345006" y="414148"/>
                </a:cubicBezTo>
                <a:lnTo>
                  <a:pt x="98427" y="414148"/>
                </a:lnTo>
                <a:cubicBezTo>
                  <a:pt x="77622" y="414148"/>
                  <a:pt x="77622" y="380841"/>
                  <a:pt x="98427" y="380841"/>
                </a:cubicBezTo>
                <a:close/>
                <a:moveTo>
                  <a:pt x="98427" y="321002"/>
                </a:moveTo>
                <a:lnTo>
                  <a:pt x="345006" y="321002"/>
                </a:lnTo>
                <a:cubicBezTo>
                  <a:pt x="365811" y="321002"/>
                  <a:pt x="365811" y="354309"/>
                  <a:pt x="345006" y="354309"/>
                </a:cubicBezTo>
                <a:lnTo>
                  <a:pt x="98427" y="354309"/>
                </a:lnTo>
                <a:cubicBezTo>
                  <a:pt x="77622" y="354309"/>
                  <a:pt x="77622" y="321002"/>
                  <a:pt x="98427" y="321002"/>
                </a:cubicBezTo>
                <a:close/>
                <a:moveTo>
                  <a:pt x="98427" y="267161"/>
                </a:moveTo>
                <a:lnTo>
                  <a:pt x="345006" y="267161"/>
                </a:lnTo>
                <a:cubicBezTo>
                  <a:pt x="365811" y="267161"/>
                  <a:pt x="365811" y="300468"/>
                  <a:pt x="345006" y="300468"/>
                </a:cubicBezTo>
                <a:lnTo>
                  <a:pt x="98427" y="300468"/>
                </a:lnTo>
                <a:cubicBezTo>
                  <a:pt x="77622" y="300468"/>
                  <a:pt x="77622" y="267161"/>
                  <a:pt x="98427" y="267161"/>
                </a:cubicBezTo>
                <a:close/>
                <a:moveTo>
                  <a:pt x="102892" y="181353"/>
                </a:moveTo>
                <a:lnTo>
                  <a:pt x="189389" y="181353"/>
                </a:lnTo>
                <a:cubicBezTo>
                  <a:pt x="210002" y="181353"/>
                  <a:pt x="210002" y="214872"/>
                  <a:pt x="189389" y="214872"/>
                </a:cubicBezTo>
                <a:lnTo>
                  <a:pt x="102892" y="214872"/>
                </a:lnTo>
                <a:cubicBezTo>
                  <a:pt x="82279" y="214872"/>
                  <a:pt x="82279" y="181353"/>
                  <a:pt x="102892" y="181353"/>
                </a:cubicBezTo>
                <a:close/>
                <a:moveTo>
                  <a:pt x="102892" y="127512"/>
                </a:moveTo>
                <a:lnTo>
                  <a:pt x="189389" y="127512"/>
                </a:lnTo>
                <a:cubicBezTo>
                  <a:pt x="210002" y="127512"/>
                  <a:pt x="210002" y="160819"/>
                  <a:pt x="189389" y="160819"/>
                </a:cubicBezTo>
                <a:lnTo>
                  <a:pt x="102892" y="160819"/>
                </a:lnTo>
                <a:cubicBezTo>
                  <a:pt x="82279" y="160819"/>
                  <a:pt x="82279" y="127512"/>
                  <a:pt x="102892" y="127512"/>
                </a:cubicBezTo>
                <a:close/>
                <a:moveTo>
                  <a:pt x="40068" y="40011"/>
                </a:moveTo>
                <a:lnTo>
                  <a:pt x="40068" y="560924"/>
                </a:lnTo>
                <a:lnTo>
                  <a:pt x="423407" y="560924"/>
                </a:lnTo>
                <a:lnTo>
                  <a:pt x="423407" y="103490"/>
                </a:lnTo>
                <a:lnTo>
                  <a:pt x="356756" y="103490"/>
                </a:lnTo>
                <a:lnTo>
                  <a:pt x="356756" y="40011"/>
                </a:lnTo>
                <a:close/>
                <a:moveTo>
                  <a:pt x="0" y="0"/>
                </a:moveTo>
                <a:lnTo>
                  <a:pt x="377367" y="0"/>
                </a:lnTo>
                <a:lnTo>
                  <a:pt x="463474" y="83292"/>
                </a:lnTo>
                <a:lnTo>
                  <a:pt x="463474" y="600935"/>
                </a:lnTo>
                <a:lnTo>
                  <a:pt x="0" y="6009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AF8876-C062-4144-A99C-C66C38A227C6}"/>
              </a:ext>
            </a:extLst>
          </p:cNvPr>
          <p:cNvSpPr/>
          <p:nvPr/>
        </p:nvSpPr>
        <p:spPr>
          <a:xfrm>
            <a:off x="797421" y="3645155"/>
            <a:ext cx="700088" cy="70008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7" name="椭圆 11">
            <a:extLst>
              <a:ext uri="{FF2B5EF4-FFF2-40B4-BE49-F238E27FC236}">
                <a16:creationId xmlns:a16="http://schemas.microsoft.com/office/drawing/2014/main" id="{EBBF53CA-6E5C-4488-AA9F-B93D42530261}"/>
              </a:ext>
            </a:extLst>
          </p:cNvPr>
          <p:cNvSpPr/>
          <p:nvPr/>
        </p:nvSpPr>
        <p:spPr>
          <a:xfrm>
            <a:off x="944770" y="3792731"/>
            <a:ext cx="405392" cy="4049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105243-CE9D-47A3-A7D3-5C098BDA0B3D}"/>
              </a:ext>
            </a:extLst>
          </p:cNvPr>
          <p:cNvSpPr/>
          <p:nvPr/>
        </p:nvSpPr>
        <p:spPr>
          <a:xfrm>
            <a:off x="4693146" y="2822036"/>
            <a:ext cx="700088" cy="70008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E0B29806-7866-4255-98FF-9CE399343E4D}"/>
              </a:ext>
            </a:extLst>
          </p:cNvPr>
          <p:cNvSpPr/>
          <p:nvPr/>
        </p:nvSpPr>
        <p:spPr>
          <a:xfrm>
            <a:off x="4840495" y="2989690"/>
            <a:ext cx="405392" cy="364778"/>
          </a:xfrm>
          <a:custGeom>
            <a:avLst/>
            <a:gdLst>
              <a:gd name="connsiteX0" fmla="*/ 465730 w 609191"/>
              <a:gd name="connsiteY0" fmla="*/ 360460 h 548159"/>
              <a:gd name="connsiteX1" fmla="*/ 465730 w 609191"/>
              <a:gd name="connsiteY1" fmla="*/ 404898 h 548159"/>
              <a:gd name="connsiteX2" fmla="*/ 421230 w 609191"/>
              <a:gd name="connsiteY2" fmla="*/ 404898 h 548159"/>
              <a:gd name="connsiteX3" fmla="*/ 421230 w 609191"/>
              <a:gd name="connsiteY3" fmla="*/ 439197 h 548159"/>
              <a:gd name="connsiteX4" fmla="*/ 465730 w 609191"/>
              <a:gd name="connsiteY4" fmla="*/ 439197 h 548159"/>
              <a:gd name="connsiteX5" fmla="*/ 465730 w 609191"/>
              <a:gd name="connsiteY5" fmla="*/ 483635 h 548159"/>
              <a:gd name="connsiteX6" fmla="*/ 499982 w 609191"/>
              <a:gd name="connsiteY6" fmla="*/ 483635 h 548159"/>
              <a:gd name="connsiteX7" fmla="*/ 499982 w 609191"/>
              <a:gd name="connsiteY7" fmla="*/ 439197 h 548159"/>
              <a:gd name="connsiteX8" fmla="*/ 544577 w 609191"/>
              <a:gd name="connsiteY8" fmla="*/ 439197 h 548159"/>
              <a:gd name="connsiteX9" fmla="*/ 544577 w 609191"/>
              <a:gd name="connsiteY9" fmla="*/ 404898 h 548159"/>
              <a:gd name="connsiteX10" fmla="*/ 499982 w 609191"/>
              <a:gd name="connsiteY10" fmla="*/ 404898 h 548159"/>
              <a:gd name="connsiteX11" fmla="*/ 499982 w 609191"/>
              <a:gd name="connsiteY11" fmla="*/ 360460 h 548159"/>
              <a:gd name="connsiteX12" fmla="*/ 482809 w 609191"/>
              <a:gd name="connsiteY12" fmla="*/ 295746 h 548159"/>
              <a:gd name="connsiteX13" fmla="*/ 609191 w 609191"/>
              <a:gd name="connsiteY13" fmla="*/ 421953 h 548159"/>
              <a:gd name="connsiteX14" fmla="*/ 482809 w 609191"/>
              <a:gd name="connsiteY14" fmla="*/ 548159 h 548159"/>
              <a:gd name="connsiteX15" fmla="*/ 356426 w 609191"/>
              <a:gd name="connsiteY15" fmla="*/ 421953 h 548159"/>
              <a:gd name="connsiteX16" fmla="*/ 482809 w 609191"/>
              <a:gd name="connsiteY16" fmla="*/ 295746 h 548159"/>
              <a:gd name="connsiteX17" fmla="*/ 256102 w 609191"/>
              <a:gd name="connsiteY17" fmla="*/ 446 h 548159"/>
              <a:gd name="connsiteX18" fmla="*/ 318064 w 609191"/>
              <a:gd name="connsiteY18" fmla="*/ 13618 h 548159"/>
              <a:gd name="connsiteX19" fmla="*/ 348333 w 609191"/>
              <a:gd name="connsiteY19" fmla="*/ 41667 h 548159"/>
              <a:gd name="connsiteX20" fmla="*/ 381544 w 609191"/>
              <a:gd name="connsiteY20" fmla="*/ 146945 h 548159"/>
              <a:gd name="connsiteX21" fmla="*/ 379267 w 609191"/>
              <a:gd name="connsiteY21" fmla="*/ 156232 h 548159"/>
              <a:gd name="connsiteX22" fmla="*/ 388186 w 609191"/>
              <a:gd name="connsiteY22" fmla="*/ 200485 h 548159"/>
              <a:gd name="connsiteX23" fmla="*/ 366742 w 609191"/>
              <a:gd name="connsiteY23" fmla="*/ 237725 h 548159"/>
              <a:gd name="connsiteX24" fmla="*/ 351749 w 609191"/>
              <a:gd name="connsiteY24" fmla="*/ 278851 h 548159"/>
              <a:gd name="connsiteX25" fmla="*/ 351749 w 609191"/>
              <a:gd name="connsiteY25" fmla="*/ 322915 h 548159"/>
              <a:gd name="connsiteX26" fmla="*/ 317969 w 609191"/>
              <a:gd name="connsiteY26" fmla="*/ 422507 h 548159"/>
              <a:gd name="connsiteX27" fmla="*/ 376800 w 609191"/>
              <a:gd name="connsiteY27" fmla="*/ 548159 h 548159"/>
              <a:gd name="connsiteX28" fmla="*/ 26853 w 609191"/>
              <a:gd name="connsiteY28" fmla="*/ 548159 h 548159"/>
              <a:gd name="connsiteX29" fmla="*/ 0 w 609191"/>
              <a:gd name="connsiteY29" fmla="*/ 521437 h 548159"/>
              <a:gd name="connsiteX30" fmla="*/ 0 w 609191"/>
              <a:gd name="connsiteY30" fmla="*/ 473867 h 548159"/>
              <a:gd name="connsiteX31" fmla="*/ 19452 w 609191"/>
              <a:gd name="connsiteY31" fmla="*/ 433120 h 548159"/>
              <a:gd name="connsiteX32" fmla="*/ 173740 w 609191"/>
              <a:gd name="connsiteY32" fmla="*/ 334286 h 548159"/>
              <a:gd name="connsiteX33" fmla="*/ 176586 w 609191"/>
              <a:gd name="connsiteY33" fmla="*/ 330021 h 548159"/>
              <a:gd name="connsiteX34" fmla="*/ 176586 w 609191"/>
              <a:gd name="connsiteY34" fmla="*/ 278851 h 548159"/>
              <a:gd name="connsiteX35" fmla="*/ 161594 w 609191"/>
              <a:gd name="connsiteY35" fmla="*/ 237725 h 548159"/>
              <a:gd name="connsiteX36" fmla="*/ 140149 w 609191"/>
              <a:gd name="connsiteY36" fmla="*/ 200485 h 548159"/>
              <a:gd name="connsiteX37" fmla="*/ 148499 w 609191"/>
              <a:gd name="connsiteY37" fmla="*/ 156232 h 548159"/>
              <a:gd name="connsiteX38" fmla="*/ 146222 w 609191"/>
              <a:gd name="connsiteY38" fmla="*/ 146756 h 548159"/>
              <a:gd name="connsiteX39" fmla="*/ 146032 w 609191"/>
              <a:gd name="connsiteY39" fmla="*/ 95111 h 548159"/>
              <a:gd name="connsiteX40" fmla="*/ 176207 w 609191"/>
              <a:gd name="connsiteY40" fmla="*/ 42141 h 548159"/>
              <a:gd name="connsiteX41" fmla="*/ 204199 w 609191"/>
              <a:gd name="connsiteY41" fmla="*/ 19019 h 548159"/>
              <a:gd name="connsiteX42" fmla="*/ 231431 w 609191"/>
              <a:gd name="connsiteY42" fmla="*/ 5184 h 548159"/>
              <a:gd name="connsiteX43" fmla="*/ 256102 w 609191"/>
              <a:gd name="connsiteY43" fmla="*/ 446 h 54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9191" h="548159">
                <a:moveTo>
                  <a:pt x="465730" y="360460"/>
                </a:moveTo>
                <a:lnTo>
                  <a:pt x="465730" y="404898"/>
                </a:lnTo>
                <a:lnTo>
                  <a:pt x="421230" y="404898"/>
                </a:lnTo>
                <a:lnTo>
                  <a:pt x="421230" y="439197"/>
                </a:lnTo>
                <a:lnTo>
                  <a:pt x="465730" y="439197"/>
                </a:lnTo>
                <a:lnTo>
                  <a:pt x="465730" y="483635"/>
                </a:lnTo>
                <a:lnTo>
                  <a:pt x="499982" y="483635"/>
                </a:lnTo>
                <a:lnTo>
                  <a:pt x="499982" y="439197"/>
                </a:lnTo>
                <a:lnTo>
                  <a:pt x="544577" y="439197"/>
                </a:lnTo>
                <a:lnTo>
                  <a:pt x="544577" y="404898"/>
                </a:lnTo>
                <a:lnTo>
                  <a:pt x="499982" y="404898"/>
                </a:lnTo>
                <a:lnTo>
                  <a:pt x="499982" y="360460"/>
                </a:lnTo>
                <a:close/>
                <a:moveTo>
                  <a:pt x="482809" y="295746"/>
                </a:moveTo>
                <a:cubicBezTo>
                  <a:pt x="552642" y="295746"/>
                  <a:pt x="609191" y="352217"/>
                  <a:pt x="609191" y="421953"/>
                </a:cubicBezTo>
                <a:cubicBezTo>
                  <a:pt x="609191" y="491688"/>
                  <a:pt x="552642" y="548159"/>
                  <a:pt x="482809" y="548159"/>
                </a:cubicBezTo>
                <a:cubicBezTo>
                  <a:pt x="413071" y="548159"/>
                  <a:pt x="356426" y="491688"/>
                  <a:pt x="356426" y="421953"/>
                </a:cubicBezTo>
                <a:cubicBezTo>
                  <a:pt x="356426" y="352217"/>
                  <a:pt x="412976" y="295746"/>
                  <a:pt x="482809" y="295746"/>
                </a:cubicBezTo>
                <a:close/>
                <a:moveTo>
                  <a:pt x="256102" y="446"/>
                </a:moveTo>
                <a:cubicBezTo>
                  <a:pt x="283050" y="-1828"/>
                  <a:pt x="303356" y="4900"/>
                  <a:pt x="318064" y="13618"/>
                </a:cubicBezTo>
                <a:cubicBezTo>
                  <a:pt x="339983" y="25747"/>
                  <a:pt x="348333" y="41667"/>
                  <a:pt x="348333" y="41667"/>
                </a:cubicBezTo>
                <a:cubicBezTo>
                  <a:pt x="348333" y="41667"/>
                  <a:pt x="398434" y="45173"/>
                  <a:pt x="381544" y="146945"/>
                </a:cubicBezTo>
                <a:cubicBezTo>
                  <a:pt x="380975" y="149978"/>
                  <a:pt x="380216" y="153105"/>
                  <a:pt x="379267" y="156232"/>
                </a:cubicBezTo>
                <a:cubicBezTo>
                  <a:pt x="388946" y="156232"/>
                  <a:pt x="398624" y="163623"/>
                  <a:pt x="388186" y="200485"/>
                </a:cubicBezTo>
                <a:cubicBezTo>
                  <a:pt x="380026" y="229292"/>
                  <a:pt x="372435" y="237251"/>
                  <a:pt x="366742" y="237725"/>
                </a:cubicBezTo>
                <a:cubicBezTo>
                  <a:pt x="364749" y="250802"/>
                  <a:pt x="359530" y="265206"/>
                  <a:pt x="351749" y="278851"/>
                </a:cubicBezTo>
                <a:lnTo>
                  <a:pt x="351749" y="322915"/>
                </a:lnTo>
                <a:cubicBezTo>
                  <a:pt x="330589" y="350584"/>
                  <a:pt x="317969" y="385077"/>
                  <a:pt x="317969" y="422507"/>
                </a:cubicBezTo>
                <a:cubicBezTo>
                  <a:pt x="317969" y="472920"/>
                  <a:pt x="340837" y="518120"/>
                  <a:pt x="376800" y="548159"/>
                </a:cubicBezTo>
                <a:lnTo>
                  <a:pt x="26853" y="548159"/>
                </a:lnTo>
                <a:cubicBezTo>
                  <a:pt x="12051" y="548159"/>
                  <a:pt x="0" y="536219"/>
                  <a:pt x="0" y="521437"/>
                </a:cubicBezTo>
                <a:lnTo>
                  <a:pt x="0" y="473867"/>
                </a:lnTo>
                <a:cubicBezTo>
                  <a:pt x="0" y="458137"/>
                  <a:pt x="7211" y="443070"/>
                  <a:pt x="19452" y="433120"/>
                </a:cubicBezTo>
                <a:cubicBezTo>
                  <a:pt x="86633" y="377970"/>
                  <a:pt x="159032" y="341487"/>
                  <a:pt x="173740" y="334286"/>
                </a:cubicBezTo>
                <a:cubicBezTo>
                  <a:pt x="175353" y="333528"/>
                  <a:pt x="176396" y="331917"/>
                  <a:pt x="176586" y="330021"/>
                </a:cubicBezTo>
                <a:lnTo>
                  <a:pt x="176586" y="278851"/>
                </a:lnTo>
                <a:cubicBezTo>
                  <a:pt x="168616" y="265206"/>
                  <a:pt x="163587" y="250802"/>
                  <a:pt x="161594" y="237725"/>
                </a:cubicBezTo>
                <a:cubicBezTo>
                  <a:pt x="155901" y="237251"/>
                  <a:pt x="148310" y="229197"/>
                  <a:pt x="140149" y="200485"/>
                </a:cubicBezTo>
                <a:cubicBezTo>
                  <a:pt x="129806" y="164192"/>
                  <a:pt x="139200" y="156516"/>
                  <a:pt x="148499" y="156232"/>
                </a:cubicBezTo>
                <a:cubicBezTo>
                  <a:pt x="147645" y="153105"/>
                  <a:pt x="146886" y="149978"/>
                  <a:pt x="146222" y="146756"/>
                </a:cubicBezTo>
                <a:cubicBezTo>
                  <a:pt x="142711" y="128467"/>
                  <a:pt x="141667" y="111410"/>
                  <a:pt x="146032" y="95111"/>
                </a:cubicBezTo>
                <a:cubicBezTo>
                  <a:pt x="151061" y="73222"/>
                  <a:pt x="162922" y="55691"/>
                  <a:pt x="176207" y="42141"/>
                </a:cubicBezTo>
                <a:cubicBezTo>
                  <a:pt x="184557" y="33233"/>
                  <a:pt x="194046" y="25463"/>
                  <a:pt x="204199" y="19019"/>
                </a:cubicBezTo>
                <a:cubicBezTo>
                  <a:pt x="212454" y="13334"/>
                  <a:pt x="221563" y="8406"/>
                  <a:pt x="231431" y="5184"/>
                </a:cubicBezTo>
                <a:cubicBezTo>
                  <a:pt x="239117" y="2626"/>
                  <a:pt x="247373" y="825"/>
                  <a:pt x="25610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8B0913-8881-4CA5-B68E-A5BD4892E5AB}"/>
              </a:ext>
            </a:extLst>
          </p:cNvPr>
          <p:cNvSpPr/>
          <p:nvPr/>
        </p:nvSpPr>
        <p:spPr>
          <a:xfrm>
            <a:off x="4693146" y="3645155"/>
            <a:ext cx="700088" cy="70008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3" name="椭圆 27">
            <a:extLst>
              <a:ext uri="{FF2B5EF4-FFF2-40B4-BE49-F238E27FC236}">
                <a16:creationId xmlns:a16="http://schemas.microsoft.com/office/drawing/2014/main" id="{5C23C275-9246-4037-8B22-93C123A1FC35}"/>
              </a:ext>
            </a:extLst>
          </p:cNvPr>
          <p:cNvSpPr/>
          <p:nvPr/>
        </p:nvSpPr>
        <p:spPr>
          <a:xfrm>
            <a:off x="4840495" y="3815523"/>
            <a:ext cx="405392" cy="359352"/>
          </a:xfrm>
          <a:custGeom>
            <a:avLst/>
            <a:gdLst>
              <a:gd name="T0" fmla="*/ 1133 w 7481"/>
              <a:gd name="T1" fmla="*/ 3184 h 6641"/>
              <a:gd name="T2" fmla="*/ 1815 w 7481"/>
              <a:gd name="T3" fmla="*/ 3566 h 6641"/>
              <a:gd name="T4" fmla="*/ 1618 w 7481"/>
              <a:gd name="T5" fmla="*/ 4057 h 6641"/>
              <a:gd name="T6" fmla="*/ 2411 w 7481"/>
              <a:gd name="T7" fmla="*/ 3846 h 6641"/>
              <a:gd name="T8" fmla="*/ 3226 w 7481"/>
              <a:gd name="T9" fmla="*/ 4471 h 6641"/>
              <a:gd name="T10" fmla="*/ 3337 w 7481"/>
              <a:gd name="T11" fmla="*/ 5414 h 6641"/>
              <a:gd name="T12" fmla="*/ 3239 w 7481"/>
              <a:gd name="T13" fmla="*/ 5550 h 6641"/>
              <a:gd name="T14" fmla="*/ 2429 w 7481"/>
              <a:gd name="T15" fmla="*/ 5852 h 6641"/>
              <a:gd name="T16" fmla="*/ 2731 w 7481"/>
              <a:gd name="T17" fmla="*/ 6641 h 6641"/>
              <a:gd name="T18" fmla="*/ 5052 w 7481"/>
              <a:gd name="T19" fmla="*/ 6338 h 6641"/>
              <a:gd name="T20" fmla="*/ 4749 w 7481"/>
              <a:gd name="T21" fmla="*/ 5550 h 6641"/>
              <a:gd name="T22" fmla="*/ 4137 w 7481"/>
              <a:gd name="T23" fmla="*/ 5483 h 6641"/>
              <a:gd name="T24" fmla="*/ 4144 w 7481"/>
              <a:gd name="T25" fmla="*/ 4646 h 6641"/>
              <a:gd name="T26" fmla="*/ 4976 w 7481"/>
              <a:gd name="T27" fmla="*/ 3824 h 6641"/>
              <a:gd name="T28" fmla="*/ 5193 w 7481"/>
              <a:gd name="T29" fmla="*/ 4030 h 6641"/>
              <a:gd name="T30" fmla="*/ 5680 w 7481"/>
              <a:gd name="T31" fmla="*/ 3591 h 6641"/>
              <a:gd name="T32" fmla="*/ 6076 w 7481"/>
              <a:gd name="T33" fmla="*/ 3300 h 6641"/>
              <a:gd name="T34" fmla="*/ 6903 w 7481"/>
              <a:gd name="T35" fmla="*/ 2860 h 6641"/>
              <a:gd name="T36" fmla="*/ 6416 w 7481"/>
              <a:gd name="T37" fmla="*/ 490 h 6641"/>
              <a:gd name="T38" fmla="*/ 6327 w 7481"/>
              <a:gd name="T39" fmla="*/ 122 h 6641"/>
              <a:gd name="T40" fmla="*/ 1273 w 7481"/>
              <a:gd name="T41" fmla="*/ 0 h 6641"/>
              <a:gd name="T42" fmla="*/ 1169 w 7481"/>
              <a:gd name="T43" fmla="*/ 336 h 6641"/>
              <a:gd name="T44" fmla="*/ 77 w 7481"/>
              <a:gd name="T45" fmla="*/ 1886 h 6641"/>
              <a:gd name="T46" fmla="*/ 5546 w 7481"/>
              <a:gd name="T47" fmla="*/ 2892 h 6641"/>
              <a:gd name="T48" fmla="*/ 6328 w 7481"/>
              <a:gd name="T49" fmla="*/ 1000 h 6641"/>
              <a:gd name="T50" fmla="*/ 5597 w 7481"/>
              <a:gd name="T51" fmla="*/ 2940 h 6641"/>
              <a:gd name="T52" fmla="*/ 3779 w 7481"/>
              <a:gd name="T53" fmla="*/ 762 h 6641"/>
              <a:gd name="T54" fmla="*/ 4201 w 7481"/>
              <a:gd name="T55" fmla="*/ 3605 h 6641"/>
              <a:gd name="T56" fmla="*/ 3723 w 7481"/>
              <a:gd name="T57" fmla="*/ 1223 h 6641"/>
              <a:gd name="T58" fmla="*/ 3076 w 7481"/>
              <a:gd name="T59" fmla="*/ 1566 h 6641"/>
              <a:gd name="T60" fmla="*/ 3779 w 7481"/>
              <a:gd name="T61" fmla="*/ 762 h 6641"/>
              <a:gd name="T62" fmla="*/ 1294 w 7481"/>
              <a:gd name="T63" fmla="*/ 1078 h 6641"/>
              <a:gd name="T64" fmla="*/ 1884 w 7481"/>
              <a:gd name="T65" fmla="*/ 2940 h 6641"/>
              <a:gd name="T66" fmla="*/ 1153 w 7481"/>
              <a:gd name="T67" fmla="*/ 1000 h 6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81" h="6641">
                <a:moveTo>
                  <a:pt x="578" y="2860"/>
                </a:moveTo>
                <a:cubicBezTo>
                  <a:pt x="752" y="2992"/>
                  <a:pt x="936" y="3092"/>
                  <a:pt x="1133" y="3184"/>
                </a:cubicBezTo>
                <a:cubicBezTo>
                  <a:pt x="1223" y="3224"/>
                  <a:pt x="1314" y="3262"/>
                  <a:pt x="1405" y="3300"/>
                </a:cubicBezTo>
                <a:cubicBezTo>
                  <a:pt x="1592" y="3378"/>
                  <a:pt x="1686" y="3455"/>
                  <a:pt x="1815" y="3566"/>
                </a:cubicBezTo>
                <a:cubicBezTo>
                  <a:pt x="1867" y="3610"/>
                  <a:pt x="1867" y="3603"/>
                  <a:pt x="1800" y="3591"/>
                </a:cubicBezTo>
                <a:cubicBezTo>
                  <a:pt x="1587" y="3550"/>
                  <a:pt x="1406" y="3879"/>
                  <a:pt x="1618" y="4057"/>
                </a:cubicBezTo>
                <a:cubicBezTo>
                  <a:pt x="1833" y="4238"/>
                  <a:pt x="2081" y="4205"/>
                  <a:pt x="2288" y="4030"/>
                </a:cubicBezTo>
                <a:cubicBezTo>
                  <a:pt x="2350" y="3977"/>
                  <a:pt x="2390" y="3914"/>
                  <a:pt x="2411" y="3846"/>
                </a:cubicBezTo>
                <a:cubicBezTo>
                  <a:pt x="2431" y="3782"/>
                  <a:pt x="2462" y="3770"/>
                  <a:pt x="2504" y="3824"/>
                </a:cubicBezTo>
                <a:cubicBezTo>
                  <a:pt x="2727" y="4110"/>
                  <a:pt x="2969" y="4337"/>
                  <a:pt x="3226" y="4471"/>
                </a:cubicBezTo>
                <a:cubicBezTo>
                  <a:pt x="3286" y="4503"/>
                  <a:pt x="3337" y="4578"/>
                  <a:pt x="3337" y="4646"/>
                </a:cubicBezTo>
                <a:lnTo>
                  <a:pt x="3337" y="5414"/>
                </a:lnTo>
                <a:cubicBezTo>
                  <a:pt x="3337" y="5438"/>
                  <a:pt x="3339" y="5461"/>
                  <a:pt x="3343" y="5483"/>
                </a:cubicBezTo>
                <a:cubicBezTo>
                  <a:pt x="3350" y="5520"/>
                  <a:pt x="3307" y="5550"/>
                  <a:pt x="3239" y="5550"/>
                </a:cubicBezTo>
                <a:lnTo>
                  <a:pt x="2731" y="5550"/>
                </a:lnTo>
                <a:cubicBezTo>
                  <a:pt x="2564" y="5550"/>
                  <a:pt x="2429" y="5685"/>
                  <a:pt x="2429" y="5852"/>
                </a:cubicBezTo>
                <a:lnTo>
                  <a:pt x="2429" y="6338"/>
                </a:lnTo>
                <a:cubicBezTo>
                  <a:pt x="2429" y="6505"/>
                  <a:pt x="2564" y="6641"/>
                  <a:pt x="2731" y="6641"/>
                </a:cubicBezTo>
                <a:lnTo>
                  <a:pt x="4749" y="6641"/>
                </a:lnTo>
                <a:cubicBezTo>
                  <a:pt x="4916" y="6641"/>
                  <a:pt x="5052" y="6505"/>
                  <a:pt x="5052" y="6338"/>
                </a:cubicBezTo>
                <a:lnTo>
                  <a:pt x="5052" y="5852"/>
                </a:lnTo>
                <a:cubicBezTo>
                  <a:pt x="5052" y="5685"/>
                  <a:pt x="4916" y="5550"/>
                  <a:pt x="4749" y="5550"/>
                </a:cubicBezTo>
                <a:lnTo>
                  <a:pt x="4241" y="5550"/>
                </a:lnTo>
                <a:cubicBezTo>
                  <a:pt x="4174" y="5550"/>
                  <a:pt x="4130" y="5521"/>
                  <a:pt x="4137" y="5483"/>
                </a:cubicBezTo>
                <a:cubicBezTo>
                  <a:pt x="4141" y="5461"/>
                  <a:pt x="4144" y="5438"/>
                  <a:pt x="4144" y="5414"/>
                </a:cubicBezTo>
                <a:lnTo>
                  <a:pt x="4144" y="4646"/>
                </a:lnTo>
                <a:cubicBezTo>
                  <a:pt x="4144" y="4578"/>
                  <a:pt x="4195" y="4503"/>
                  <a:pt x="4255" y="4471"/>
                </a:cubicBezTo>
                <a:cubicBezTo>
                  <a:pt x="4511" y="4337"/>
                  <a:pt x="4754" y="4110"/>
                  <a:pt x="4976" y="3824"/>
                </a:cubicBezTo>
                <a:cubicBezTo>
                  <a:pt x="5018" y="3770"/>
                  <a:pt x="5050" y="3782"/>
                  <a:pt x="5070" y="3846"/>
                </a:cubicBezTo>
                <a:cubicBezTo>
                  <a:pt x="5091" y="3914"/>
                  <a:pt x="5130" y="3977"/>
                  <a:pt x="5193" y="4030"/>
                </a:cubicBezTo>
                <a:cubicBezTo>
                  <a:pt x="5400" y="4205"/>
                  <a:pt x="5648" y="4238"/>
                  <a:pt x="5863" y="4057"/>
                </a:cubicBezTo>
                <a:cubicBezTo>
                  <a:pt x="6075" y="3879"/>
                  <a:pt x="5893" y="3550"/>
                  <a:pt x="5680" y="3591"/>
                </a:cubicBezTo>
                <a:cubicBezTo>
                  <a:pt x="5614" y="3603"/>
                  <a:pt x="5614" y="3610"/>
                  <a:pt x="5665" y="3566"/>
                </a:cubicBezTo>
                <a:cubicBezTo>
                  <a:pt x="5794" y="3455"/>
                  <a:pt x="5888" y="3378"/>
                  <a:pt x="6076" y="3300"/>
                </a:cubicBezTo>
                <a:cubicBezTo>
                  <a:pt x="6167" y="3262"/>
                  <a:pt x="6257" y="3224"/>
                  <a:pt x="6348" y="3184"/>
                </a:cubicBezTo>
                <a:cubicBezTo>
                  <a:pt x="6545" y="3092"/>
                  <a:pt x="6729" y="2992"/>
                  <a:pt x="6903" y="2860"/>
                </a:cubicBezTo>
                <a:cubicBezTo>
                  <a:pt x="7211" y="2625"/>
                  <a:pt x="7359" y="2259"/>
                  <a:pt x="7403" y="1886"/>
                </a:cubicBezTo>
                <a:cubicBezTo>
                  <a:pt x="7481" y="1226"/>
                  <a:pt x="7006" y="679"/>
                  <a:pt x="6416" y="490"/>
                </a:cubicBezTo>
                <a:cubicBezTo>
                  <a:pt x="6352" y="470"/>
                  <a:pt x="6305" y="403"/>
                  <a:pt x="6312" y="336"/>
                </a:cubicBezTo>
                <a:cubicBezTo>
                  <a:pt x="6319" y="262"/>
                  <a:pt x="6324" y="190"/>
                  <a:pt x="6327" y="122"/>
                </a:cubicBezTo>
                <a:cubicBezTo>
                  <a:pt x="6330" y="55"/>
                  <a:pt x="6275" y="0"/>
                  <a:pt x="6207" y="0"/>
                </a:cubicBezTo>
                <a:lnTo>
                  <a:pt x="1273" y="0"/>
                </a:lnTo>
                <a:cubicBezTo>
                  <a:pt x="1206" y="0"/>
                  <a:pt x="1151" y="55"/>
                  <a:pt x="1153" y="122"/>
                </a:cubicBezTo>
                <a:cubicBezTo>
                  <a:pt x="1156" y="190"/>
                  <a:pt x="1161" y="262"/>
                  <a:pt x="1169" y="336"/>
                </a:cubicBezTo>
                <a:cubicBezTo>
                  <a:pt x="1175" y="403"/>
                  <a:pt x="1129" y="470"/>
                  <a:pt x="1064" y="490"/>
                </a:cubicBezTo>
                <a:cubicBezTo>
                  <a:pt x="474" y="679"/>
                  <a:pt x="0" y="1226"/>
                  <a:pt x="77" y="1886"/>
                </a:cubicBezTo>
                <a:cubicBezTo>
                  <a:pt x="121" y="2259"/>
                  <a:pt x="269" y="2625"/>
                  <a:pt x="578" y="2860"/>
                </a:cubicBezTo>
                <a:close/>
                <a:moveTo>
                  <a:pt x="5546" y="2892"/>
                </a:moveTo>
                <a:cubicBezTo>
                  <a:pt x="5831" y="2311"/>
                  <a:pt x="6053" y="1662"/>
                  <a:pt x="6187" y="1078"/>
                </a:cubicBezTo>
                <a:cubicBezTo>
                  <a:pt x="6202" y="1012"/>
                  <a:pt x="6266" y="973"/>
                  <a:pt x="6328" y="1000"/>
                </a:cubicBezTo>
                <a:cubicBezTo>
                  <a:pt x="6935" y="1263"/>
                  <a:pt x="7167" y="2116"/>
                  <a:pt x="6498" y="2535"/>
                </a:cubicBezTo>
                <a:cubicBezTo>
                  <a:pt x="6239" y="2696"/>
                  <a:pt x="5887" y="2786"/>
                  <a:pt x="5597" y="2940"/>
                </a:cubicBezTo>
                <a:cubicBezTo>
                  <a:pt x="5537" y="2972"/>
                  <a:pt x="5516" y="2952"/>
                  <a:pt x="5546" y="2892"/>
                </a:cubicBezTo>
                <a:close/>
                <a:moveTo>
                  <a:pt x="3779" y="762"/>
                </a:moveTo>
                <a:lnTo>
                  <a:pt x="4201" y="762"/>
                </a:lnTo>
                <a:lnTo>
                  <a:pt x="4201" y="3605"/>
                </a:lnTo>
                <a:lnTo>
                  <a:pt x="3723" y="3605"/>
                </a:lnTo>
                <a:lnTo>
                  <a:pt x="3723" y="1223"/>
                </a:lnTo>
                <a:lnTo>
                  <a:pt x="3712" y="1223"/>
                </a:lnTo>
                <a:lnTo>
                  <a:pt x="3076" y="1566"/>
                </a:lnTo>
                <a:lnTo>
                  <a:pt x="2980" y="1189"/>
                </a:lnTo>
                <a:lnTo>
                  <a:pt x="3779" y="762"/>
                </a:lnTo>
                <a:close/>
                <a:moveTo>
                  <a:pt x="1153" y="1000"/>
                </a:moveTo>
                <a:cubicBezTo>
                  <a:pt x="1215" y="973"/>
                  <a:pt x="1279" y="1012"/>
                  <a:pt x="1294" y="1078"/>
                </a:cubicBezTo>
                <a:cubicBezTo>
                  <a:pt x="1428" y="1662"/>
                  <a:pt x="1649" y="2311"/>
                  <a:pt x="1935" y="2892"/>
                </a:cubicBezTo>
                <a:cubicBezTo>
                  <a:pt x="1965" y="2953"/>
                  <a:pt x="1943" y="2972"/>
                  <a:pt x="1884" y="2940"/>
                </a:cubicBezTo>
                <a:cubicBezTo>
                  <a:pt x="1594" y="2786"/>
                  <a:pt x="1241" y="2696"/>
                  <a:pt x="983" y="2535"/>
                </a:cubicBezTo>
                <a:cubicBezTo>
                  <a:pt x="313" y="2116"/>
                  <a:pt x="545" y="1263"/>
                  <a:pt x="1153" y="1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B5E8D9-531A-450D-B566-27AF7ADDE59E}"/>
              </a:ext>
            </a:extLst>
          </p:cNvPr>
          <p:cNvGrpSpPr/>
          <p:nvPr/>
        </p:nvGrpSpPr>
        <p:grpSpPr>
          <a:xfrm>
            <a:off x="1540371" y="2822036"/>
            <a:ext cx="2950368" cy="700088"/>
            <a:chOff x="2009774" y="2386013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702F73-CA40-41AA-8439-5EA668807FA9}"/>
                </a:ext>
              </a:extLst>
            </p:cNvPr>
            <p:cNvSpPr/>
            <p:nvPr/>
          </p:nvSpPr>
          <p:spPr>
            <a:xfrm>
              <a:off x="2009774" y="2386013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119B84A7-8C24-427A-9CD8-F40E3C408FCC}"/>
                </a:ext>
              </a:extLst>
            </p:cNvPr>
            <p:cNvSpPr txBox="1"/>
            <p:nvPr/>
          </p:nvSpPr>
          <p:spPr>
            <a:xfrm>
              <a:off x="2149089" y="2609552"/>
              <a:ext cx="35786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5.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可以通过管理员对用户进行编辑，可添加、删除用户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398CD45-1F64-4D0E-8DFC-011E9E7431F6}"/>
              </a:ext>
            </a:extLst>
          </p:cNvPr>
          <p:cNvGrpSpPr/>
          <p:nvPr/>
        </p:nvGrpSpPr>
        <p:grpSpPr>
          <a:xfrm>
            <a:off x="1540371" y="3645155"/>
            <a:ext cx="2950368" cy="700088"/>
            <a:chOff x="2009774" y="3783806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47AD96-8972-4377-BA09-675F40AC87AC}"/>
                </a:ext>
              </a:extLst>
            </p:cNvPr>
            <p:cNvSpPr/>
            <p:nvPr/>
          </p:nvSpPr>
          <p:spPr>
            <a:xfrm>
              <a:off x="20097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5EEA979D-5131-44EB-88CF-DAA31CAE2EB8}"/>
                </a:ext>
              </a:extLst>
            </p:cNvPr>
            <p:cNvSpPr txBox="1"/>
            <p:nvPr/>
          </p:nvSpPr>
          <p:spPr>
            <a:xfrm>
              <a:off x="2127225" y="4118175"/>
              <a:ext cx="3578611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7.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操作界面美观大方、简单方便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BB2E72-BA4D-4F52-A805-BD5EAA0A274D}"/>
              </a:ext>
            </a:extLst>
          </p:cNvPr>
          <p:cNvGrpSpPr/>
          <p:nvPr/>
        </p:nvGrpSpPr>
        <p:grpSpPr>
          <a:xfrm>
            <a:off x="5436096" y="2822036"/>
            <a:ext cx="2950368" cy="700088"/>
            <a:chOff x="7204074" y="2386013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616F3B2-0092-4BEA-B06A-E54A0578B2B1}"/>
                </a:ext>
              </a:extLst>
            </p:cNvPr>
            <p:cNvSpPr/>
            <p:nvPr/>
          </p:nvSpPr>
          <p:spPr>
            <a:xfrm>
              <a:off x="7204074" y="2386013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7382466A-1B43-4101-A157-C885217C9712}"/>
                </a:ext>
              </a:extLst>
            </p:cNvPr>
            <p:cNvSpPr txBox="1"/>
            <p:nvPr/>
          </p:nvSpPr>
          <p:spPr>
            <a:xfrm>
              <a:off x="7343389" y="2698849"/>
              <a:ext cx="3578611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6.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卖家可以对在售图书进行编辑、上架新书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3264B9-2850-4999-A638-D18EC4820FCC}"/>
              </a:ext>
            </a:extLst>
          </p:cNvPr>
          <p:cNvGrpSpPr/>
          <p:nvPr/>
        </p:nvGrpSpPr>
        <p:grpSpPr>
          <a:xfrm>
            <a:off x="5436096" y="3645155"/>
            <a:ext cx="2950368" cy="700088"/>
            <a:chOff x="7204074" y="3783806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519399-A7D2-4B33-A4F0-F6245D8085BB}"/>
                </a:ext>
              </a:extLst>
            </p:cNvPr>
            <p:cNvSpPr/>
            <p:nvPr/>
          </p:nvSpPr>
          <p:spPr>
            <a:xfrm>
              <a:off x="72040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4" name="文本框 6">
              <a:extLst>
                <a:ext uri="{FF2B5EF4-FFF2-40B4-BE49-F238E27FC236}">
                  <a16:creationId xmlns:a16="http://schemas.microsoft.com/office/drawing/2014/main" id="{1D8E236D-3BD0-4A39-8921-9BB1B8A16E07}"/>
                </a:ext>
              </a:extLst>
            </p:cNvPr>
            <p:cNvSpPr txBox="1"/>
            <p:nvPr/>
          </p:nvSpPr>
          <p:spPr>
            <a:xfrm>
              <a:off x="7343389" y="4136323"/>
              <a:ext cx="3578611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8.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系统运行稳定、安全可靠</a:t>
              </a: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078ED62A-3930-49B8-8EC7-42E4323646FC}"/>
              </a:ext>
            </a:extLst>
          </p:cNvPr>
          <p:cNvSpPr/>
          <p:nvPr/>
        </p:nvSpPr>
        <p:spPr>
          <a:xfrm>
            <a:off x="797421" y="1204392"/>
            <a:ext cx="700088" cy="70008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89" name="椭圆 15">
            <a:extLst>
              <a:ext uri="{FF2B5EF4-FFF2-40B4-BE49-F238E27FC236}">
                <a16:creationId xmlns:a16="http://schemas.microsoft.com/office/drawing/2014/main" id="{5B28ED79-82A8-4614-B6CA-AC025084A3AA}"/>
              </a:ext>
            </a:extLst>
          </p:cNvPr>
          <p:cNvSpPr/>
          <p:nvPr/>
        </p:nvSpPr>
        <p:spPr>
          <a:xfrm>
            <a:off x="944770" y="1357842"/>
            <a:ext cx="405392" cy="393188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3ED276-2D0E-4DBD-BE17-F03DDA81C36D}"/>
              </a:ext>
            </a:extLst>
          </p:cNvPr>
          <p:cNvSpPr/>
          <p:nvPr/>
        </p:nvSpPr>
        <p:spPr>
          <a:xfrm>
            <a:off x="4693146" y="1204392"/>
            <a:ext cx="700088" cy="70008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91" name="椭圆 31">
            <a:extLst>
              <a:ext uri="{FF2B5EF4-FFF2-40B4-BE49-F238E27FC236}">
                <a16:creationId xmlns:a16="http://schemas.microsoft.com/office/drawing/2014/main" id="{9022A982-5F83-45DA-B586-0B33F7023D64}"/>
              </a:ext>
            </a:extLst>
          </p:cNvPr>
          <p:cNvSpPr/>
          <p:nvPr/>
        </p:nvSpPr>
        <p:spPr>
          <a:xfrm>
            <a:off x="4840495" y="1366589"/>
            <a:ext cx="405392" cy="375695"/>
          </a:xfrm>
          <a:custGeom>
            <a:avLst/>
            <a:gdLst>
              <a:gd name="connsiteX0" fmla="*/ 182950 w 609756"/>
              <a:gd name="connsiteY0" fmla="*/ 245143 h 565088"/>
              <a:gd name="connsiteX1" fmla="*/ 177620 w 609756"/>
              <a:gd name="connsiteY1" fmla="*/ 266996 h 565088"/>
              <a:gd name="connsiteX2" fmla="*/ 170887 w 609756"/>
              <a:gd name="connsiteY2" fmla="*/ 290809 h 565088"/>
              <a:gd name="connsiteX3" fmla="*/ 195854 w 609756"/>
              <a:gd name="connsiteY3" fmla="*/ 290809 h 565088"/>
              <a:gd name="connsiteX4" fmla="*/ 188841 w 609756"/>
              <a:gd name="connsiteY4" fmla="*/ 266996 h 565088"/>
              <a:gd name="connsiteX5" fmla="*/ 183230 w 609756"/>
              <a:gd name="connsiteY5" fmla="*/ 245143 h 565088"/>
              <a:gd name="connsiteX6" fmla="*/ 361154 w 609756"/>
              <a:gd name="connsiteY6" fmla="*/ 226092 h 565088"/>
              <a:gd name="connsiteX7" fmla="*/ 431027 w 609756"/>
              <a:gd name="connsiteY7" fmla="*/ 226092 h 565088"/>
              <a:gd name="connsiteX8" fmla="*/ 431027 w 609756"/>
              <a:gd name="connsiteY8" fmla="*/ 247104 h 565088"/>
              <a:gd name="connsiteX9" fmla="*/ 386971 w 609756"/>
              <a:gd name="connsiteY9" fmla="*/ 247104 h 565088"/>
              <a:gd name="connsiteX10" fmla="*/ 386971 w 609756"/>
              <a:gd name="connsiteY10" fmla="*/ 270357 h 565088"/>
              <a:gd name="connsiteX11" fmla="*/ 428502 w 609756"/>
              <a:gd name="connsiteY11" fmla="*/ 270357 h 565088"/>
              <a:gd name="connsiteX12" fmla="*/ 428502 w 609756"/>
              <a:gd name="connsiteY12" fmla="*/ 291370 h 565088"/>
              <a:gd name="connsiteX13" fmla="*/ 386971 w 609756"/>
              <a:gd name="connsiteY13" fmla="*/ 291370 h 565088"/>
              <a:gd name="connsiteX14" fmla="*/ 386971 w 609756"/>
              <a:gd name="connsiteY14" fmla="*/ 317985 h 565088"/>
              <a:gd name="connsiteX15" fmla="*/ 433272 w 609756"/>
              <a:gd name="connsiteY15" fmla="*/ 317985 h 565088"/>
              <a:gd name="connsiteX16" fmla="*/ 433272 w 609756"/>
              <a:gd name="connsiteY16" fmla="*/ 338997 h 565088"/>
              <a:gd name="connsiteX17" fmla="*/ 361154 w 609756"/>
              <a:gd name="connsiteY17" fmla="*/ 338997 h 565088"/>
              <a:gd name="connsiteX18" fmla="*/ 167240 w 609756"/>
              <a:gd name="connsiteY18" fmla="*/ 226092 h 565088"/>
              <a:gd name="connsiteX19" fmla="*/ 200904 w 609756"/>
              <a:gd name="connsiteY19" fmla="*/ 226092 h 565088"/>
              <a:gd name="connsiteX20" fmla="*/ 235971 w 609756"/>
              <a:gd name="connsiteY20" fmla="*/ 338997 h 565088"/>
              <a:gd name="connsiteX21" fmla="*/ 208479 w 609756"/>
              <a:gd name="connsiteY21" fmla="*/ 338997 h 565088"/>
              <a:gd name="connsiteX22" fmla="*/ 199782 w 609756"/>
              <a:gd name="connsiteY22" fmla="*/ 309860 h 565088"/>
              <a:gd name="connsiteX23" fmla="*/ 167240 w 609756"/>
              <a:gd name="connsiteY23" fmla="*/ 309860 h 565088"/>
              <a:gd name="connsiteX24" fmla="*/ 159385 w 609756"/>
              <a:gd name="connsiteY24" fmla="*/ 338997 h 565088"/>
              <a:gd name="connsiteX25" fmla="*/ 132734 w 609756"/>
              <a:gd name="connsiteY25" fmla="*/ 338997 h 565088"/>
              <a:gd name="connsiteX26" fmla="*/ 306124 w 609756"/>
              <a:gd name="connsiteY26" fmla="*/ 224963 h 565088"/>
              <a:gd name="connsiteX27" fmla="*/ 337538 w 609756"/>
              <a:gd name="connsiteY27" fmla="*/ 230567 h 565088"/>
              <a:gd name="connsiteX28" fmla="*/ 332209 w 609756"/>
              <a:gd name="connsiteY28" fmla="*/ 251022 h 565088"/>
              <a:gd name="connsiteX29" fmla="*/ 305844 w 609756"/>
              <a:gd name="connsiteY29" fmla="*/ 245978 h 565088"/>
              <a:gd name="connsiteX30" fmla="*/ 268540 w 609756"/>
              <a:gd name="connsiteY30" fmla="*/ 282404 h 565088"/>
              <a:gd name="connsiteX31" fmla="*/ 303880 w 609756"/>
              <a:gd name="connsiteY31" fmla="*/ 319391 h 565088"/>
              <a:gd name="connsiteX32" fmla="*/ 316502 w 609756"/>
              <a:gd name="connsiteY32" fmla="*/ 317710 h 565088"/>
              <a:gd name="connsiteX33" fmla="*/ 316502 w 609756"/>
              <a:gd name="connsiteY33" fmla="*/ 294173 h 565088"/>
              <a:gd name="connsiteX34" fmla="*/ 299112 w 609756"/>
              <a:gd name="connsiteY34" fmla="*/ 294173 h 565088"/>
              <a:gd name="connsiteX35" fmla="*/ 299112 w 609756"/>
              <a:gd name="connsiteY35" fmla="*/ 274279 h 565088"/>
              <a:gd name="connsiteX36" fmla="*/ 341184 w 609756"/>
              <a:gd name="connsiteY36" fmla="*/ 274279 h 565088"/>
              <a:gd name="connsiteX37" fmla="*/ 341184 w 609756"/>
              <a:gd name="connsiteY37" fmla="*/ 333681 h 565088"/>
              <a:gd name="connsiteX38" fmla="*/ 303320 w 609756"/>
              <a:gd name="connsiteY38" fmla="*/ 340126 h 565088"/>
              <a:gd name="connsiteX39" fmla="*/ 257602 w 609756"/>
              <a:gd name="connsiteY39" fmla="*/ 324995 h 565088"/>
              <a:gd name="connsiteX40" fmla="*/ 241614 w 609756"/>
              <a:gd name="connsiteY40" fmla="*/ 283805 h 565088"/>
              <a:gd name="connsiteX41" fmla="*/ 306124 w 609756"/>
              <a:gd name="connsiteY41" fmla="*/ 224963 h 565088"/>
              <a:gd name="connsiteX42" fmla="*/ 283131 w 609756"/>
              <a:gd name="connsiteY42" fmla="*/ 0 h 565088"/>
              <a:gd name="connsiteX43" fmla="*/ 531748 w 609756"/>
              <a:gd name="connsiteY43" fmla="*/ 148206 h 565088"/>
              <a:gd name="connsiteX44" fmla="*/ 507896 w 609756"/>
              <a:gd name="connsiteY44" fmla="*/ 196114 h 565088"/>
              <a:gd name="connsiteX45" fmla="*/ 283131 w 609756"/>
              <a:gd name="connsiteY45" fmla="*/ 41744 h 565088"/>
              <a:gd name="connsiteX46" fmla="*/ 41810 w 609756"/>
              <a:gd name="connsiteY46" fmla="*/ 282684 h 565088"/>
              <a:gd name="connsiteX47" fmla="*/ 283131 w 609756"/>
              <a:gd name="connsiteY47" fmla="*/ 523344 h 565088"/>
              <a:gd name="connsiteX48" fmla="*/ 512386 w 609756"/>
              <a:gd name="connsiteY48" fmla="*/ 355807 h 565088"/>
              <a:gd name="connsiteX49" fmla="*/ 462999 w 609756"/>
              <a:gd name="connsiteY49" fmla="*/ 355807 h 565088"/>
              <a:gd name="connsiteX50" fmla="*/ 536518 w 609756"/>
              <a:gd name="connsiteY50" fmla="*/ 209281 h 565088"/>
              <a:gd name="connsiteX51" fmla="*/ 609756 w 609756"/>
              <a:gd name="connsiteY51" fmla="*/ 355807 h 565088"/>
              <a:gd name="connsiteX52" fmla="*/ 556160 w 609756"/>
              <a:gd name="connsiteY52" fmla="*/ 355807 h 565088"/>
              <a:gd name="connsiteX53" fmla="*/ 283131 w 609756"/>
              <a:gd name="connsiteY53" fmla="*/ 565088 h 565088"/>
              <a:gd name="connsiteX54" fmla="*/ 0 w 609756"/>
              <a:gd name="connsiteY54" fmla="*/ 282684 h 565088"/>
              <a:gd name="connsiteX55" fmla="*/ 283131 w 609756"/>
              <a:gd name="connsiteY55" fmla="*/ 0 h 56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756" h="565088">
                <a:moveTo>
                  <a:pt x="182950" y="245143"/>
                </a:moveTo>
                <a:cubicBezTo>
                  <a:pt x="181267" y="251867"/>
                  <a:pt x="179583" y="260552"/>
                  <a:pt x="177620" y="266996"/>
                </a:cubicBezTo>
                <a:lnTo>
                  <a:pt x="170887" y="290809"/>
                </a:lnTo>
                <a:lnTo>
                  <a:pt x="195854" y="290809"/>
                </a:lnTo>
                <a:lnTo>
                  <a:pt x="188841" y="266996"/>
                </a:lnTo>
                <a:cubicBezTo>
                  <a:pt x="186877" y="260272"/>
                  <a:pt x="184914" y="251867"/>
                  <a:pt x="183230" y="245143"/>
                </a:cubicBezTo>
                <a:close/>
                <a:moveTo>
                  <a:pt x="361154" y="226092"/>
                </a:moveTo>
                <a:lnTo>
                  <a:pt x="431027" y="226092"/>
                </a:lnTo>
                <a:lnTo>
                  <a:pt x="431027" y="247104"/>
                </a:lnTo>
                <a:lnTo>
                  <a:pt x="386971" y="247104"/>
                </a:lnTo>
                <a:lnTo>
                  <a:pt x="386971" y="270357"/>
                </a:lnTo>
                <a:lnTo>
                  <a:pt x="428502" y="270357"/>
                </a:lnTo>
                <a:lnTo>
                  <a:pt x="428502" y="291370"/>
                </a:lnTo>
                <a:lnTo>
                  <a:pt x="386971" y="291370"/>
                </a:lnTo>
                <a:lnTo>
                  <a:pt x="386971" y="317985"/>
                </a:lnTo>
                <a:lnTo>
                  <a:pt x="433272" y="317985"/>
                </a:lnTo>
                <a:lnTo>
                  <a:pt x="433272" y="338997"/>
                </a:lnTo>
                <a:lnTo>
                  <a:pt x="361154" y="338997"/>
                </a:lnTo>
                <a:close/>
                <a:moveTo>
                  <a:pt x="167240" y="226092"/>
                </a:moveTo>
                <a:lnTo>
                  <a:pt x="200904" y="226092"/>
                </a:lnTo>
                <a:lnTo>
                  <a:pt x="235971" y="338997"/>
                </a:lnTo>
                <a:lnTo>
                  <a:pt x="208479" y="338997"/>
                </a:lnTo>
                <a:lnTo>
                  <a:pt x="199782" y="309860"/>
                </a:lnTo>
                <a:lnTo>
                  <a:pt x="167240" y="309860"/>
                </a:lnTo>
                <a:lnTo>
                  <a:pt x="159385" y="338997"/>
                </a:lnTo>
                <a:lnTo>
                  <a:pt x="132734" y="338997"/>
                </a:lnTo>
                <a:close/>
                <a:moveTo>
                  <a:pt x="306124" y="224963"/>
                </a:moveTo>
                <a:cubicBezTo>
                  <a:pt x="320709" y="224963"/>
                  <a:pt x="331928" y="227765"/>
                  <a:pt x="337538" y="230567"/>
                </a:cubicBezTo>
                <a:lnTo>
                  <a:pt x="332209" y="251022"/>
                </a:lnTo>
                <a:cubicBezTo>
                  <a:pt x="325758" y="248220"/>
                  <a:pt x="318185" y="245978"/>
                  <a:pt x="305844" y="245978"/>
                </a:cubicBezTo>
                <a:cubicBezTo>
                  <a:pt x="284528" y="245978"/>
                  <a:pt x="268540" y="258027"/>
                  <a:pt x="268540" y="282404"/>
                </a:cubicBezTo>
                <a:cubicBezTo>
                  <a:pt x="268540" y="305661"/>
                  <a:pt x="283125" y="319391"/>
                  <a:pt x="303880" y="319391"/>
                </a:cubicBezTo>
                <a:cubicBezTo>
                  <a:pt x="309771" y="319391"/>
                  <a:pt x="314539" y="318831"/>
                  <a:pt x="316502" y="317710"/>
                </a:cubicBezTo>
                <a:lnTo>
                  <a:pt x="316502" y="294173"/>
                </a:lnTo>
                <a:lnTo>
                  <a:pt x="299112" y="294173"/>
                </a:lnTo>
                <a:lnTo>
                  <a:pt x="299112" y="274279"/>
                </a:lnTo>
                <a:lnTo>
                  <a:pt x="341184" y="274279"/>
                </a:lnTo>
                <a:lnTo>
                  <a:pt x="341184" y="333681"/>
                </a:lnTo>
                <a:cubicBezTo>
                  <a:pt x="333331" y="336483"/>
                  <a:pt x="318465" y="340126"/>
                  <a:pt x="303320" y="340126"/>
                </a:cubicBezTo>
                <a:cubicBezTo>
                  <a:pt x="282845" y="340126"/>
                  <a:pt x="267979" y="334802"/>
                  <a:pt x="257602" y="324995"/>
                </a:cubicBezTo>
                <a:cubicBezTo>
                  <a:pt x="247224" y="315188"/>
                  <a:pt x="241334" y="300337"/>
                  <a:pt x="241614" y="283805"/>
                </a:cubicBezTo>
                <a:cubicBezTo>
                  <a:pt x="241895" y="246258"/>
                  <a:pt x="269101" y="224963"/>
                  <a:pt x="306124" y="224963"/>
                </a:cubicBezTo>
                <a:close/>
                <a:moveTo>
                  <a:pt x="283131" y="0"/>
                </a:moveTo>
                <a:cubicBezTo>
                  <a:pt x="390322" y="0"/>
                  <a:pt x="484045" y="59955"/>
                  <a:pt x="531748" y="148206"/>
                </a:cubicBezTo>
                <a:lnTo>
                  <a:pt x="507896" y="196114"/>
                </a:lnTo>
                <a:cubicBezTo>
                  <a:pt x="472820" y="106182"/>
                  <a:pt x="385552" y="41744"/>
                  <a:pt x="283131" y="41744"/>
                </a:cubicBezTo>
                <a:cubicBezTo>
                  <a:pt x="150124" y="41744"/>
                  <a:pt x="41810" y="149887"/>
                  <a:pt x="41810" y="282684"/>
                </a:cubicBezTo>
                <a:cubicBezTo>
                  <a:pt x="41810" y="415201"/>
                  <a:pt x="150124" y="523344"/>
                  <a:pt x="283131" y="523344"/>
                </a:cubicBezTo>
                <a:cubicBezTo>
                  <a:pt x="390322" y="523344"/>
                  <a:pt x="481239" y="452743"/>
                  <a:pt x="512386" y="355807"/>
                </a:cubicBezTo>
                <a:lnTo>
                  <a:pt x="462999" y="355807"/>
                </a:lnTo>
                <a:lnTo>
                  <a:pt x="536518" y="209281"/>
                </a:lnTo>
                <a:lnTo>
                  <a:pt x="609756" y="355807"/>
                </a:lnTo>
                <a:lnTo>
                  <a:pt x="556160" y="355807"/>
                </a:lnTo>
                <a:cubicBezTo>
                  <a:pt x="523610" y="476276"/>
                  <a:pt x="413613" y="565088"/>
                  <a:pt x="283131" y="565088"/>
                </a:cubicBezTo>
                <a:cubicBezTo>
                  <a:pt x="126834" y="565088"/>
                  <a:pt x="0" y="438454"/>
                  <a:pt x="0" y="282684"/>
                </a:cubicBezTo>
                <a:cubicBezTo>
                  <a:pt x="0" y="126634"/>
                  <a:pt x="126834" y="0"/>
                  <a:pt x="2831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8583132-9F54-4498-B5E7-30E7BF4A0209}"/>
              </a:ext>
            </a:extLst>
          </p:cNvPr>
          <p:cNvGrpSpPr/>
          <p:nvPr/>
        </p:nvGrpSpPr>
        <p:grpSpPr>
          <a:xfrm>
            <a:off x="1540371" y="1204392"/>
            <a:ext cx="2950368" cy="700088"/>
            <a:chOff x="2009774" y="5181600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68FA193-8D92-413B-9E9D-1DF0AF569917}"/>
                </a:ext>
              </a:extLst>
            </p:cNvPr>
            <p:cNvSpPr/>
            <p:nvPr/>
          </p:nvSpPr>
          <p:spPr>
            <a:xfrm>
              <a:off x="2009774" y="5181600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94" name="文本框 6">
              <a:extLst>
                <a:ext uri="{FF2B5EF4-FFF2-40B4-BE49-F238E27FC236}">
                  <a16:creationId xmlns:a16="http://schemas.microsoft.com/office/drawing/2014/main" id="{975AC6CA-D927-43C5-BDF0-3DA689EC1AC8}"/>
                </a:ext>
              </a:extLst>
            </p:cNvPr>
            <p:cNvSpPr txBox="1"/>
            <p:nvPr/>
          </p:nvSpPr>
          <p:spPr>
            <a:xfrm>
              <a:off x="2091939" y="5364208"/>
              <a:ext cx="3578611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 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实现用户注册、登录，并允许用户选择角色，角色划分：个人用户、商家、管理员。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54AA557-0F89-452B-A615-A66A2878803A}"/>
              </a:ext>
            </a:extLst>
          </p:cNvPr>
          <p:cNvGrpSpPr/>
          <p:nvPr/>
        </p:nvGrpSpPr>
        <p:grpSpPr>
          <a:xfrm>
            <a:off x="5436096" y="1204392"/>
            <a:ext cx="2950368" cy="700088"/>
            <a:chOff x="7204074" y="5181600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B0926AD-BAF8-4483-A9AB-A546462B84CC}"/>
                </a:ext>
              </a:extLst>
            </p:cNvPr>
            <p:cNvSpPr/>
            <p:nvPr/>
          </p:nvSpPr>
          <p:spPr>
            <a:xfrm>
              <a:off x="7204074" y="5181600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98" name="文本框 6">
              <a:extLst>
                <a:ext uri="{FF2B5EF4-FFF2-40B4-BE49-F238E27FC236}">
                  <a16:creationId xmlns:a16="http://schemas.microsoft.com/office/drawing/2014/main" id="{AD3F1D4B-433D-49DA-A20A-6E2B07EE2093}"/>
                </a:ext>
              </a:extLst>
            </p:cNvPr>
            <p:cNvSpPr txBox="1"/>
            <p:nvPr/>
          </p:nvSpPr>
          <p:spPr>
            <a:xfrm>
              <a:off x="7334066" y="5370496"/>
              <a:ext cx="3578611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 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实现用户权限管理，使对应的角色拥有对应的权限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FE84008-D145-4C01-9ECF-600926E264A5}"/>
              </a:ext>
            </a:extLst>
          </p:cNvPr>
          <p:cNvSpPr/>
          <p:nvPr/>
        </p:nvSpPr>
        <p:spPr>
          <a:xfrm>
            <a:off x="797421" y="2013214"/>
            <a:ext cx="700088" cy="70008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13" name="椭圆 11">
            <a:extLst>
              <a:ext uri="{FF2B5EF4-FFF2-40B4-BE49-F238E27FC236}">
                <a16:creationId xmlns:a16="http://schemas.microsoft.com/office/drawing/2014/main" id="{D64A5C9D-65B3-457B-8FC4-B377A455D060}"/>
              </a:ext>
            </a:extLst>
          </p:cNvPr>
          <p:cNvSpPr/>
          <p:nvPr/>
        </p:nvSpPr>
        <p:spPr>
          <a:xfrm>
            <a:off x="944770" y="2160790"/>
            <a:ext cx="405392" cy="4049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FA2F536-1580-4802-A902-BF83A701BEF3}"/>
              </a:ext>
            </a:extLst>
          </p:cNvPr>
          <p:cNvSpPr/>
          <p:nvPr/>
        </p:nvSpPr>
        <p:spPr>
          <a:xfrm>
            <a:off x="4693146" y="2013214"/>
            <a:ext cx="700088" cy="70008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15" name="椭圆 27">
            <a:extLst>
              <a:ext uri="{FF2B5EF4-FFF2-40B4-BE49-F238E27FC236}">
                <a16:creationId xmlns:a16="http://schemas.microsoft.com/office/drawing/2014/main" id="{EE6F3A6D-5753-4085-9C51-40AE89956269}"/>
              </a:ext>
            </a:extLst>
          </p:cNvPr>
          <p:cNvSpPr/>
          <p:nvPr/>
        </p:nvSpPr>
        <p:spPr>
          <a:xfrm>
            <a:off x="4840495" y="2183582"/>
            <a:ext cx="405392" cy="359352"/>
          </a:xfrm>
          <a:custGeom>
            <a:avLst/>
            <a:gdLst>
              <a:gd name="T0" fmla="*/ 1133 w 7481"/>
              <a:gd name="T1" fmla="*/ 3184 h 6641"/>
              <a:gd name="T2" fmla="*/ 1815 w 7481"/>
              <a:gd name="T3" fmla="*/ 3566 h 6641"/>
              <a:gd name="T4" fmla="*/ 1618 w 7481"/>
              <a:gd name="T5" fmla="*/ 4057 h 6641"/>
              <a:gd name="T6" fmla="*/ 2411 w 7481"/>
              <a:gd name="T7" fmla="*/ 3846 h 6641"/>
              <a:gd name="T8" fmla="*/ 3226 w 7481"/>
              <a:gd name="T9" fmla="*/ 4471 h 6641"/>
              <a:gd name="T10" fmla="*/ 3337 w 7481"/>
              <a:gd name="T11" fmla="*/ 5414 h 6641"/>
              <a:gd name="T12" fmla="*/ 3239 w 7481"/>
              <a:gd name="T13" fmla="*/ 5550 h 6641"/>
              <a:gd name="T14" fmla="*/ 2429 w 7481"/>
              <a:gd name="T15" fmla="*/ 5852 h 6641"/>
              <a:gd name="T16" fmla="*/ 2731 w 7481"/>
              <a:gd name="T17" fmla="*/ 6641 h 6641"/>
              <a:gd name="T18" fmla="*/ 5052 w 7481"/>
              <a:gd name="T19" fmla="*/ 6338 h 6641"/>
              <a:gd name="T20" fmla="*/ 4749 w 7481"/>
              <a:gd name="T21" fmla="*/ 5550 h 6641"/>
              <a:gd name="T22" fmla="*/ 4137 w 7481"/>
              <a:gd name="T23" fmla="*/ 5483 h 6641"/>
              <a:gd name="T24" fmla="*/ 4144 w 7481"/>
              <a:gd name="T25" fmla="*/ 4646 h 6641"/>
              <a:gd name="T26" fmla="*/ 4976 w 7481"/>
              <a:gd name="T27" fmla="*/ 3824 h 6641"/>
              <a:gd name="T28" fmla="*/ 5193 w 7481"/>
              <a:gd name="T29" fmla="*/ 4030 h 6641"/>
              <a:gd name="T30" fmla="*/ 5680 w 7481"/>
              <a:gd name="T31" fmla="*/ 3591 h 6641"/>
              <a:gd name="T32" fmla="*/ 6076 w 7481"/>
              <a:gd name="T33" fmla="*/ 3300 h 6641"/>
              <a:gd name="T34" fmla="*/ 6903 w 7481"/>
              <a:gd name="T35" fmla="*/ 2860 h 6641"/>
              <a:gd name="T36" fmla="*/ 6416 w 7481"/>
              <a:gd name="T37" fmla="*/ 490 h 6641"/>
              <a:gd name="T38" fmla="*/ 6327 w 7481"/>
              <a:gd name="T39" fmla="*/ 122 h 6641"/>
              <a:gd name="T40" fmla="*/ 1273 w 7481"/>
              <a:gd name="T41" fmla="*/ 0 h 6641"/>
              <a:gd name="T42" fmla="*/ 1169 w 7481"/>
              <a:gd name="T43" fmla="*/ 336 h 6641"/>
              <a:gd name="T44" fmla="*/ 77 w 7481"/>
              <a:gd name="T45" fmla="*/ 1886 h 6641"/>
              <a:gd name="T46" fmla="*/ 5546 w 7481"/>
              <a:gd name="T47" fmla="*/ 2892 h 6641"/>
              <a:gd name="T48" fmla="*/ 6328 w 7481"/>
              <a:gd name="T49" fmla="*/ 1000 h 6641"/>
              <a:gd name="T50" fmla="*/ 5597 w 7481"/>
              <a:gd name="T51" fmla="*/ 2940 h 6641"/>
              <a:gd name="T52" fmla="*/ 3779 w 7481"/>
              <a:gd name="T53" fmla="*/ 762 h 6641"/>
              <a:gd name="T54" fmla="*/ 4201 w 7481"/>
              <a:gd name="T55" fmla="*/ 3605 h 6641"/>
              <a:gd name="T56" fmla="*/ 3723 w 7481"/>
              <a:gd name="T57" fmla="*/ 1223 h 6641"/>
              <a:gd name="T58" fmla="*/ 3076 w 7481"/>
              <a:gd name="T59" fmla="*/ 1566 h 6641"/>
              <a:gd name="T60" fmla="*/ 3779 w 7481"/>
              <a:gd name="T61" fmla="*/ 762 h 6641"/>
              <a:gd name="T62" fmla="*/ 1294 w 7481"/>
              <a:gd name="T63" fmla="*/ 1078 h 6641"/>
              <a:gd name="T64" fmla="*/ 1884 w 7481"/>
              <a:gd name="T65" fmla="*/ 2940 h 6641"/>
              <a:gd name="T66" fmla="*/ 1153 w 7481"/>
              <a:gd name="T67" fmla="*/ 1000 h 6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81" h="6641">
                <a:moveTo>
                  <a:pt x="578" y="2860"/>
                </a:moveTo>
                <a:cubicBezTo>
                  <a:pt x="752" y="2992"/>
                  <a:pt x="936" y="3092"/>
                  <a:pt x="1133" y="3184"/>
                </a:cubicBezTo>
                <a:cubicBezTo>
                  <a:pt x="1223" y="3224"/>
                  <a:pt x="1314" y="3262"/>
                  <a:pt x="1405" y="3300"/>
                </a:cubicBezTo>
                <a:cubicBezTo>
                  <a:pt x="1592" y="3378"/>
                  <a:pt x="1686" y="3455"/>
                  <a:pt x="1815" y="3566"/>
                </a:cubicBezTo>
                <a:cubicBezTo>
                  <a:pt x="1867" y="3610"/>
                  <a:pt x="1867" y="3603"/>
                  <a:pt x="1800" y="3591"/>
                </a:cubicBezTo>
                <a:cubicBezTo>
                  <a:pt x="1587" y="3550"/>
                  <a:pt x="1406" y="3879"/>
                  <a:pt x="1618" y="4057"/>
                </a:cubicBezTo>
                <a:cubicBezTo>
                  <a:pt x="1833" y="4238"/>
                  <a:pt x="2081" y="4205"/>
                  <a:pt x="2288" y="4030"/>
                </a:cubicBezTo>
                <a:cubicBezTo>
                  <a:pt x="2350" y="3977"/>
                  <a:pt x="2390" y="3914"/>
                  <a:pt x="2411" y="3846"/>
                </a:cubicBezTo>
                <a:cubicBezTo>
                  <a:pt x="2431" y="3782"/>
                  <a:pt x="2462" y="3770"/>
                  <a:pt x="2504" y="3824"/>
                </a:cubicBezTo>
                <a:cubicBezTo>
                  <a:pt x="2727" y="4110"/>
                  <a:pt x="2969" y="4337"/>
                  <a:pt x="3226" y="4471"/>
                </a:cubicBezTo>
                <a:cubicBezTo>
                  <a:pt x="3286" y="4503"/>
                  <a:pt x="3337" y="4578"/>
                  <a:pt x="3337" y="4646"/>
                </a:cubicBezTo>
                <a:lnTo>
                  <a:pt x="3337" y="5414"/>
                </a:lnTo>
                <a:cubicBezTo>
                  <a:pt x="3337" y="5438"/>
                  <a:pt x="3339" y="5461"/>
                  <a:pt x="3343" y="5483"/>
                </a:cubicBezTo>
                <a:cubicBezTo>
                  <a:pt x="3350" y="5520"/>
                  <a:pt x="3307" y="5550"/>
                  <a:pt x="3239" y="5550"/>
                </a:cubicBezTo>
                <a:lnTo>
                  <a:pt x="2731" y="5550"/>
                </a:lnTo>
                <a:cubicBezTo>
                  <a:pt x="2564" y="5550"/>
                  <a:pt x="2429" y="5685"/>
                  <a:pt x="2429" y="5852"/>
                </a:cubicBezTo>
                <a:lnTo>
                  <a:pt x="2429" y="6338"/>
                </a:lnTo>
                <a:cubicBezTo>
                  <a:pt x="2429" y="6505"/>
                  <a:pt x="2564" y="6641"/>
                  <a:pt x="2731" y="6641"/>
                </a:cubicBezTo>
                <a:lnTo>
                  <a:pt x="4749" y="6641"/>
                </a:lnTo>
                <a:cubicBezTo>
                  <a:pt x="4916" y="6641"/>
                  <a:pt x="5052" y="6505"/>
                  <a:pt x="5052" y="6338"/>
                </a:cubicBezTo>
                <a:lnTo>
                  <a:pt x="5052" y="5852"/>
                </a:lnTo>
                <a:cubicBezTo>
                  <a:pt x="5052" y="5685"/>
                  <a:pt x="4916" y="5550"/>
                  <a:pt x="4749" y="5550"/>
                </a:cubicBezTo>
                <a:lnTo>
                  <a:pt x="4241" y="5550"/>
                </a:lnTo>
                <a:cubicBezTo>
                  <a:pt x="4174" y="5550"/>
                  <a:pt x="4130" y="5521"/>
                  <a:pt x="4137" y="5483"/>
                </a:cubicBezTo>
                <a:cubicBezTo>
                  <a:pt x="4141" y="5461"/>
                  <a:pt x="4144" y="5438"/>
                  <a:pt x="4144" y="5414"/>
                </a:cubicBezTo>
                <a:lnTo>
                  <a:pt x="4144" y="4646"/>
                </a:lnTo>
                <a:cubicBezTo>
                  <a:pt x="4144" y="4578"/>
                  <a:pt x="4195" y="4503"/>
                  <a:pt x="4255" y="4471"/>
                </a:cubicBezTo>
                <a:cubicBezTo>
                  <a:pt x="4511" y="4337"/>
                  <a:pt x="4754" y="4110"/>
                  <a:pt x="4976" y="3824"/>
                </a:cubicBezTo>
                <a:cubicBezTo>
                  <a:pt x="5018" y="3770"/>
                  <a:pt x="5050" y="3782"/>
                  <a:pt x="5070" y="3846"/>
                </a:cubicBezTo>
                <a:cubicBezTo>
                  <a:pt x="5091" y="3914"/>
                  <a:pt x="5130" y="3977"/>
                  <a:pt x="5193" y="4030"/>
                </a:cubicBezTo>
                <a:cubicBezTo>
                  <a:pt x="5400" y="4205"/>
                  <a:pt x="5648" y="4238"/>
                  <a:pt x="5863" y="4057"/>
                </a:cubicBezTo>
                <a:cubicBezTo>
                  <a:pt x="6075" y="3879"/>
                  <a:pt x="5893" y="3550"/>
                  <a:pt x="5680" y="3591"/>
                </a:cubicBezTo>
                <a:cubicBezTo>
                  <a:pt x="5614" y="3603"/>
                  <a:pt x="5614" y="3610"/>
                  <a:pt x="5665" y="3566"/>
                </a:cubicBezTo>
                <a:cubicBezTo>
                  <a:pt x="5794" y="3455"/>
                  <a:pt x="5888" y="3378"/>
                  <a:pt x="6076" y="3300"/>
                </a:cubicBezTo>
                <a:cubicBezTo>
                  <a:pt x="6167" y="3262"/>
                  <a:pt x="6257" y="3224"/>
                  <a:pt x="6348" y="3184"/>
                </a:cubicBezTo>
                <a:cubicBezTo>
                  <a:pt x="6545" y="3092"/>
                  <a:pt x="6729" y="2992"/>
                  <a:pt x="6903" y="2860"/>
                </a:cubicBezTo>
                <a:cubicBezTo>
                  <a:pt x="7211" y="2625"/>
                  <a:pt x="7359" y="2259"/>
                  <a:pt x="7403" y="1886"/>
                </a:cubicBezTo>
                <a:cubicBezTo>
                  <a:pt x="7481" y="1226"/>
                  <a:pt x="7006" y="679"/>
                  <a:pt x="6416" y="490"/>
                </a:cubicBezTo>
                <a:cubicBezTo>
                  <a:pt x="6352" y="470"/>
                  <a:pt x="6305" y="403"/>
                  <a:pt x="6312" y="336"/>
                </a:cubicBezTo>
                <a:cubicBezTo>
                  <a:pt x="6319" y="262"/>
                  <a:pt x="6324" y="190"/>
                  <a:pt x="6327" y="122"/>
                </a:cubicBezTo>
                <a:cubicBezTo>
                  <a:pt x="6330" y="55"/>
                  <a:pt x="6275" y="0"/>
                  <a:pt x="6207" y="0"/>
                </a:cubicBezTo>
                <a:lnTo>
                  <a:pt x="1273" y="0"/>
                </a:lnTo>
                <a:cubicBezTo>
                  <a:pt x="1206" y="0"/>
                  <a:pt x="1151" y="55"/>
                  <a:pt x="1153" y="122"/>
                </a:cubicBezTo>
                <a:cubicBezTo>
                  <a:pt x="1156" y="190"/>
                  <a:pt x="1161" y="262"/>
                  <a:pt x="1169" y="336"/>
                </a:cubicBezTo>
                <a:cubicBezTo>
                  <a:pt x="1175" y="403"/>
                  <a:pt x="1129" y="470"/>
                  <a:pt x="1064" y="490"/>
                </a:cubicBezTo>
                <a:cubicBezTo>
                  <a:pt x="474" y="679"/>
                  <a:pt x="0" y="1226"/>
                  <a:pt x="77" y="1886"/>
                </a:cubicBezTo>
                <a:cubicBezTo>
                  <a:pt x="121" y="2259"/>
                  <a:pt x="269" y="2625"/>
                  <a:pt x="578" y="2860"/>
                </a:cubicBezTo>
                <a:close/>
                <a:moveTo>
                  <a:pt x="5546" y="2892"/>
                </a:moveTo>
                <a:cubicBezTo>
                  <a:pt x="5831" y="2311"/>
                  <a:pt x="6053" y="1662"/>
                  <a:pt x="6187" y="1078"/>
                </a:cubicBezTo>
                <a:cubicBezTo>
                  <a:pt x="6202" y="1012"/>
                  <a:pt x="6266" y="973"/>
                  <a:pt x="6328" y="1000"/>
                </a:cubicBezTo>
                <a:cubicBezTo>
                  <a:pt x="6935" y="1263"/>
                  <a:pt x="7167" y="2116"/>
                  <a:pt x="6498" y="2535"/>
                </a:cubicBezTo>
                <a:cubicBezTo>
                  <a:pt x="6239" y="2696"/>
                  <a:pt x="5887" y="2786"/>
                  <a:pt x="5597" y="2940"/>
                </a:cubicBezTo>
                <a:cubicBezTo>
                  <a:pt x="5537" y="2972"/>
                  <a:pt x="5516" y="2952"/>
                  <a:pt x="5546" y="2892"/>
                </a:cubicBezTo>
                <a:close/>
                <a:moveTo>
                  <a:pt x="3779" y="762"/>
                </a:moveTo>
                <a:lnTo>
                  <a:pt x="4201" y="762"/>
                </a:lnTo>
                <a:lnTo>
                  <a:pt x="4201" y="3605"/>
                </a:lnTo>
                <a:lnTo>
                  <a:pt x="3723" y="3605"/>
                </a:lnTo>
                <a:lnTo>
                  <a:pt x="3723" y="1223"/>
                </a:lnTo>
                <a:lnTo>
                  <a:pt x="3712" y="1223"/>
                </a:lnTo>
                <a:lnTo>
                  <a:pt x="3076" y="1566"/>
                </a:lnTo>
                <a:lnTo>
                  <a:pt x="2980" y="1189"/>
                </a:lnTo>
                <a:lnTo>
                  <a:pt x="3779" y="762"/>
                </a:lnTo>
                <a:close/>
                <a:moveTo>
                  <a:pt x="1153" y="1000"/>
                </a:moveTo>
                <a:cubicBezTo>
                  <a:pt x="1215" y="973"/>
                  <a:pt x="1279" y="1012"/>
                  <a:pt x="1294" y="1078"/>
                </a:cubicBezTo>
                <a:cubicBezTo>
                  <a:pt x="1428" y="1662"/>
                  <a:pt x="1649" y="2311"/>
                  <a:pt x="1935" y="2892"/>
                </a:cubicBezTo>
                <a:cubicBezTo>
                  <a:pt x="1965" y="2953"/>
                  <a:pt x="1943" y="2972"/>
                  <a:pt x="1884" y="2940"/>
                </a:cubicBezTo>
                <a:cubicBezTo>
                  <a:pt x="1594" y="2786"/>
                  <a:pt x="1241" y="2696"/>
                  <a:pt x="983" y="2535"/>
                </a:cubicBezTo>
                <a:cubicBezTo>
                  <a:pt x="313" y="2116"/>
                  <a:pt x="545" y="1263"/>
                  <a:pt x="1153" y="1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8461D74-4466-41BA-A22D-37CCF9BCAF08}"/>
              </a:ext>
            </a:extLst>
          </p:cNvPr>
          <p:cNvGrpSpPr/>
          <p:nvPr/>
        </p:nvGrpSpPr>
        <p:grpSpPr>
          <a:xfrm>
            <a:off x="1540371" y="2013214"/>
            <a:ext cx="2950368" cy="700088"/>
            <a:chOff x="2009774" y="3783806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E0673B3-4912-48B8-A9B0-D653E155BD9D}"/>
                </a:ext>
              </a:extLst>
            </p:cNvPr>
            <p:cNvSpPr/>
            <p:nvPr/>
          </p:nvSpPr>
          <p:spPr>
            <a:xfrm>
              <a:off x="20097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18" name="文本框 6">
              <a:extLst>
                <a:ext uri="{FF2B5EF4-FFF2-40B4-BE49-F238E27FC236}">
                  <a16:creationId xmlns:a16="http://schemas.microsoft.com/office/drawing/2014/main" id="{74BEAC0F-93A2-4734-963D-3D502F2CB2C7}"/>
                </a:ext>
              </a:extLst>
            </p:cNvPr>
            <p:cNvSpPr txBox="1"/>
            <p:nvPr/>
          </p:nvSpPr>
          <p:spPr>
            <a:xfrm>
              <a:off x="2095430" y="4009563"/>
              <a:ext cx="3578611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3. 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在图书推荐系统首页可根据用户</a:t>
              </a:r>
              <a:r>
                <a:rPr lang="zh-CN" altLang="en-US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购买记录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进行推荐，并推荐出</a:t>
              </a: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top5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的书籍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AECF946-9DCE-4866-A61C-B0F432523DD1}"/>
              </a:ext>
            </a:extLst>
          </p:cNvPr>
          <p:cNvGrpSpPr/>
          <p:nvPr/>
        </p:nvGrpSpPr>
        <p:grpSpPr>
          <a:xfrm>
            <a:off x="5436096" y="2013214"/>
            <a:ext cx="2950368" cy="700088"/>
            <a:chOff x="7204074" y="3783806"/>
            <a:chExt cx="3933824" cy="9334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9FA0BD5-C029-4E21-827E-20E8098BF77C}"/>
                </a:ext>
              </a:extLst>
            </p:cNvPr>
            <p:cNvSpPr/>
            <p:nvPr/>
          </p:nvSpPr>
          <p:spPr>
            <a:xfrm>
              <a:off x="7204074" y="3783806"/>
              <a:ext cx="3933824" cy="9334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22" name="文本框 6">
              <a:extLst>
                <a:ext uri="{FF2B5EF4-FFF2-40B4-BE49-F238E27FC236}">
                  <a16:creationId xmlns:a16="http://schemas.microsoft.com/office/drawing/2014/main" id="{899AC741-3821-432D-B972-B1C7F80AE617}"/>
                </a:ext>
              </a:extLst>
            </p:cNvPr>
            <p:cNvSpPr txBox="1"/>
            <p:nvPr/>
          </p:nvSpPr>
          <p:spPr>
            <a:xfrm>
              <a:off x="7334066" y="4039128"/>
              <a:ext cx="3578611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CN" sz="9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zh-CN" sz="9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可以进行购物网站的基本操作（如购物车、订单管理等操作）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0304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88" grpId="0" animBg="1"/>
      <p:bldP spid="89" grpId="0" animBg="1"/>
      <p:bldP spid="90" grpId="0" animBg="1"/>
      <p:bldP spid="9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385242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使用技术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A3A150-BEE0-4144-9FA9-C437696316E1}"/>
              </a:ext>
            </a:extLst>
          </p:cNvPr>
          <p:cNvSpPr txBox="1"/>
          <p:nvPr/>
        </p:nvSpPr>
        <p:spPr>
          <a:xfrm>
            <a:off x="691697" y="2818347"/>
            <a:ext cx="4133463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dirty="0"/>
              <a:t>支持鲲鹏云平台的</a:t>
            </a:r>
            <a:r>
              <a:rPr lang="en-US" altLang="zh-CN" dirty="0"/>
              <a:t>Hadoop</a:t>
            </a:r>
            <a:r>
              <a:rPr lang="zh-CN" altLang="zh-CN" dirty="0"/>
              <a:t>、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/>
              <a:t>Sqoop</a:t>
            </a:r>
            <a:r>
              <a:rPr lang="zh-CN" altLang="en-US" dirty="0"/>
              <a:t>、</a:t>
            </a:r>
            <a:r>
              <a:rPr lang="en-US" altLang="zh-CN" dirty="0" err="1"/>
              <a:t>SpringBoot</a:t>
            </a:r>
            <a:r>
              <a:rPr lang="zh-CN" altLang="zh-CN" dirty="0"/>
              <a:t>、</a:t>
            </a:r>
            <a:r>
              <a:rPr lang="en-US" altLang="zh-CN" dirty="0"/>
              <a:t>Spring</a:t>
            </a:r>
            <a:r>
              <a:rPr lang="zh-CN" altLang="zh-CN" dirty="0"/>
              <a:t>、</a:t>
            </a:r>
            <a:r>
              <a:rPr lang="en-US" altLang="zh-CN" dirty="0"/>
              <a:t>Sparing MVC</a:t>
            </a:r>
            <a:r>
              <a:rPr lang="zh-CN" altLang="zh-CN" dirty="0"/>
              <a:t>、</a:t>
            </a:r>
            <a:r>
              <a:rPr lang="en-US" altLang="zh-CN" dirty="0" err="1"/>
              <a:t>MyBatis</a:t>
            </a:r>
            <a:r>
              <a:rPr lang="zh-CN" altLang="zh-CN" dirty="0"/>
              <a:t>、</a:t>
            </a:r>
            <a:r>
              <a:rPr lang="en-US" altLang="zh-CN" dirty="0" err="1"/>
              <a:t>JQuery</a:t>
            </a:r>
            <a:r>
              <a:rPr lang="zh-CN" altLang="zh-CN" dirty="0"/>
              <a:t>、</a:t>
            </a:r>
            <a:r>
              <a:rPr lang="en-US" altLang="zh-CN" dirty="0"/>
              <a:t>HTML 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  <a:endParaRPr lang="zh-CN" altLang="zh-CN" dirty="0"/>
          </a:p>
        </p:txBody>
      </p:sp>
      <p:sp>
        <p:nvSpPr>
          <p:cNvPr id="5" name="圆角矩形 16">
            <a:extLst>
              <a:ext uri="{FF2B5EF4-FFF2-40B4-BE49-F238E27FC236}">
                <a16:creationId xmlns:a16="http://schemas.microsoft.com/office/drawing/2014/main" id="{63E68387-4A69-4E22-8405-C06BF055572E}"/>
              </a:ext>
            </a:extLst>
          </p:cNvPr>
          <p:cNvSpPr/>
          <p:nvPr/>
        </p:nvSpPr>
        <p:spPr>
          <a:xfrm rot="2700000">
            <a:off x="5796137" y="2356521"/>
            <a:ext cx="1823899" cy="1823899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BF0822-709B-460B-9372-47067F2646A8}"/>
              </a:ext>
            </a:extLst>
          </p:cNvPr>
          <p:cNvGrpSpPr/>
          <p:nvPr/>
        </p:nvGrpSpPr>
        <p:grpSpPr>
          <a:xfrm>
            <a:off x="6394122" y="2432574"/>
            <a:ext cx="1704529" cy="1704529"/>
            <a:chOff x="6297172" y="1925450"/>
            <a:chExt cx="1971063" cy="197106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圆角矩形 17">
              <a:extLst>
                <a:ext uri="{FF2B5EF4-FFF2-40B4-BE49-F238E27FC236}">
                  <a16:creationId xmlns:a16="http://schemas.microsoft.com/office/drawing/2014/main" id="{9C60DE57-E97C-4C59-9552-C72F8791359C}"/>
                </a:ext>
              </a:extLst>
            </p:cNvPr>
            <p:cNvSpPr/>
            <p:nvPr/>
          </p:nvSpPr>
          <p:spPr>
            <a:xfrm rot="2700000">
              <a:off x="6297172" y="1925450"/>
              <a:ext cx="1971063" cy="1971063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grpFill/>
            <a:ln w="95250">
              <a:solidFill>
                <a:schemeClr val="bg1">
                  <a:lumMod val="95000"/>
                </a:schemeClr>
              </a:solidFill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8" name="圆角矩形 17">
              <a:extLst>
                <a:ext uri="{FF2B5EF4-FFF2-40B4-BE49-F238E27FC236}">
                  <a16:creationId xmlns:a16="http://schemas.microsoft.com/office/drawing/2014/main" id="{9656C26B-9936-4DA8-9C7D-AE3D2C88A57C}"/>
                </a:ext>
              </a:extLst>
            </p:cNvPr>
            <p:cNvSpPr/>
            <p:nvPr/>
          </p:nvSpPr>
          <p:spPr>
            <a:xfrm rot="2700000">
              <a:off x="6358833" y="1993331"/>
              <a:ext cx="1847741" cy="1847741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grpFill/>
            <a:ln w="95250"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A621C9-6250-4587-B335-E1D9B0FA86C9}"/>
              </a:ext>
            </a:extLst>
          </p:cNvPr>
          <p:cNvGrpSpPr/>
          <p:nvPr/>
        </p:nvGrpSpPr>
        <p:grpSpPr>
          <a:xfrm>
            <a:off x="1146222" y="1080808"/>
            <a:ext cx="1848830" cy="1219276"/>
            <a:chOff x="562441" y="531294"/>
            <a:chExt cx="2322326" cy="1531540"/>
          </a:xfrm>
        </p:grpSpPr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548C08C6-6520-44AD-96CD-7AAA3ED4753F}"/>
                </a:ext>
              </a:extLst>
            </p:cNvPr>
            <p:cNvSpPr/>
            <p:nvPr/>
          </p:nvSpPr>
          <p:spPr>
            <a:xfrm rot="2700000">
              <a:off x="613474" y="711955"/>
              <a:ext cx="704611" cy="704611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1" name="圆角矩形 22">
              <a:extLst>
                <a:ext uri="{FF2B5EF4-FFF2-40B4-BE49-F238E27FC236}">
                  <a16:creationId xmlns:a16="http://schemas.microsoft.com/office/drawing/2014/main" id="{ACFF025A-6649-41E7-9254-9EE9463C9C4B}"/>
                </a:ext>
              </a:extLst>
            </p:cNvPr>
            <p:cNvSpPr/>
            <p:nvPr/>
          </p:nvSpPr>
          <p:spPr>
            <a:xfrm rot="2700000">
              <a:off x="1043261" y="555179"/>
              <a:ext cx="1041378" cy="1041378"/>
            </a:xfrm>
            <a:prstGeom prst="roundRect">
              <a:avLst>
                <a:gd name="adj" fmla="val 48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2" name="圆角矩形 23">
              <a:extLst>
                <a:ext uri="{FF2B5EF4-FFF2-40B4-BE49-F238E27FC236}">
                  <a16:creationId xmlns:a16="http://schemas.microsoft.com/office/drawing/2014/main" id="{6A362DAC-7318-49C9-8EA4-EB183888E4B1}"/>
                </a:ext>
              </a:extLst>
            </p:cNvPr>
            <p:cNvSpPr/>
            <p:nvPr/>
          </p:nvSpPr>
          <p:spPr>
            <a:xfrm rot="2700000">
              <a:off x="2386142" y="531294"/>
              <a:ext cx="498625" cy="498625"/>
            </a:xfrm>
            <a:prstGeom prst="roundRect">
              <a:avLst>
                <a:gd name="adj" fmla="val 481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3" name="圆角矩形 25">
              <a:extLst>
                <a:ext uri="{FF2B5EF4-FFF2-40B4-BE49-F238E27FC236}">
                  <a16:creationId xmlns:a16="http://schemas.microsoft.com/office/drawing/2014/main" id="{35C265FB-153F-49E1-BC6E-06430CA83E11}"/>
                </a:ext>
              </a:extLst>
            </p:cNvPr>
            <p:cNvSpPr/>
            <p:nvPr/>
          </p:nvSpPr>
          <p:spPr>
            <a:xfrm rot="2700000">
              <a:off x="2149679" y="1381541"/>
              <a:ext cx="432486" cy="432486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4" name="圆角矩形 26">
              <a:extLst>
                <a:ext uri="{FF2B5EF4-FFF2-40B4-BE49-F238E27FC236}">
                  <a16:creationId xmlns:a16="http://schemas.microsoft.com/office/drawing/2014/main" id="{D30FD546-6BFC-4D1C-9BA7-7D91940D1755}"/>
                </a:ext>
              </a:extLst>
            </p:cNvPr>
            <p:cNvSpPr/>
            <p:nvPr/>
          </p:nvSpPr>
          <p:spPr>
            <a:xfrm rot="2700000">
              <a:off x="562441" y="1843807"/>
              <a:ext cx="219027" cy="219027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76200" dist="762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865448"/>
      </p:ext>
    </p:extLst>
  </p:cSld>
  <p:clrMapOvr>
    <a:masterClrMapping/>
  </p:clrMapOvr>
  <p:transition spd="med"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891929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6.29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778116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7.3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228525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人工智能推荐系统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数据爬取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购书转化率分析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聚类算法用于购书用户聚类、推荐系统的进行学习与设计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系统需求分析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778116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7.6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210058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电商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Web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平台和推荐系统开发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进行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平台的开发，采用前后端分别开发最后整合的方式，并且同时进行推荐系统开发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1005743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7.1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0-7.12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562227" cy="130036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前后端整合和文档撰写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主要进行前后端整合，若前后端开发未完成则同时进行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文档撰写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556787" y="2401562"/>
            <a:ext cx="1967475" cy="160814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大数据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hive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sqoop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平台搭建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爬虫采集数据、进行数据迁移、分析和清洗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大数据系统与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Mysql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数据库交互。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96280"/>
            <a:ext cx="41764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项目介绍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项目开发时间轴</a:t>
            </a: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1505</Words>
  <Application>Microsoft Office PowerPoint</Application>
  <PresentationFormat>自定义</PresentationFormat>
  <Paragraphs>228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AgencyFB</vt:lpstr>
      <vt:lpstr>方正兰亭超细黑简体</vt:lpstr>
      <vt:lpstr>华文行楷</vt:lpstr>
      <vt:lpstr>思源黑体旧字形 ExtraLight</vt:lpstr>
      <vt:lpstr>宋体</vt:lpstr>
      <vt:lpstr>微软雅黑</vt:lpstr>
      <vt:lpstr>字魂36号-正文宋楷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duan_yibing@163.com</cp:lastModifiedBy>
  <cp:revision>359</cp:revision>
  <dcterms:created xsi:type="dcterms:W3CDTF">2017-06-09T15:26:17Z</dcterms:created>
  <dcterms:modified xsi:type="dcterms:W3CDTF">2020-07-13T05:49:00Z</dcterms:modified>
</cp:coreProperties>
</file>