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Average"/>
      <p:regular r:id="rId16"/>
    </p:embeddedFont>
    <p:embeddedFont>
      <p:font typeface="Oswald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Oswald-regular.fntdata"/><Relationship Id="rId16" Type="http://schemas.openxmlformats.org/officeDocument/2006/relationships/font" Target="fonts/Average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font" Target="fonts/Oswald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Our clients, parents with young children, have a problem with screaming young children in a car, which can be distracting and eventually dangerous.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Our idea to address this problem is to have Alexa play kid-soothing curated and self-recorded content, on demand in a hands-free way, keeping the ride more safe for parents.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The main group of people who will benefit are parents and children.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The primary business goal our solution addresses is a potential new use case for the Alexa technology.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The primary user goals our solution supports are car safety, and a more enjoyable and overall less stressful ride.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no hands!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also Huck Finn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8" y="2855377"/>
            <a:ext cx="443588" cy="10563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8452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311700" y="3154690"/>
            <a:ext cx="8520600" cy="962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Bon Voyage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311700" y="4154290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an Alexa Skill by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Abbie, Adam, David, and Stephen</a:t>
            </a:r>
          </a:p>
        </p:txBody>
      </p:sp>
      <p:pic>
        <p:nvPicPr>
          <p:cNvPr id="61" name="Shape 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6562" y="207650"/>
            <a:ext cx="3110876" cy="3110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Next steps</a:t>
            </a:r>
          </a:p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More curated content: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By mood, author, genre</a:t>
            </a:r>
            <a:br>
              <a:rPr lang="en" sz="2400"/>
            </a:b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Personalized content - recommendations based on history and interest, social sharing</a:t>
            </a:r>
            <a:br>
              <a:rPr lang="en" sz="2400"/>
            </a:br>
          </a:p>
          <a:p>
            <a:pPr indent="-381000" lvl="0" marL="457200">
              <a:spcBef>
                <a:spcPts val="0"/>
              </a:spcBef>
              <a:buSzPct val="100000"/>
            </a:pPr>
            <a:r>
              <a:rPr lang="en" sz="2400"/>
              <a:t>Smooth Sailing, Bon Voyage!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Questions?</a:t>
            </a:r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FullSizeRender(2).jpg" id="67" name="Shape 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10490"/>
            <a:ext cx="9144000" cy="39225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1059339"/>
            <a:ext cx="8520600" cy="8417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is unique to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 Alexa? </a:t>
            </a:r>
          </a:p>
        </p:txBody>
      </p:sp>
      <p:sp>
        <p:nvSpPr>
          <p:cNvPr id="73" name="Shape 73"/>
          <p:cNvSpPr txBox="1"/>
          <p:nvPr>
            <p:ph type="title"/>
          </p:nvPr>
        </p:nvSpPr>
        <p:spPr>
          <a:xfrm>
            <a:off x="311700" y="33050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Speedy, convenient, 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/>
              <a:t>hands-off technology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FullSizeRender.jpg" id="79" name="Shape 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73771"/>
            <a:ext cx="9144000" cy="37959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Use case for Amazon Echo: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at-home with multiple children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Problem</a:t>
            </a:r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Our clients, parents with young children, have a problem with screaming young children in a car, which can be distracting and eventually dangerous.  </a:t>
            </a:r>
          </a:p>
          <a:p>
            <a:pPr lvl="0">
              <a:spcBef>
                <a:spcPts val="0"/>
              </a:spcBef>
              <a:buNone/>
            </a:pPr>
            <a:r>
              <a:rPr lang="en" sz="2400"/>
              <a:t>A parent often doesn’t have a free hand when at home with multiple kids.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Solution</a:t>
            </a:r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Alexa can play curated (proven to soothe children and stimulate learning like the ABCs), personalized content, hands-free, keeping the ride safer for all, or making an at-home experience more calm.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MVP Demo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Value for customers and business</a:t>
            </a:r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311700" y="13810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Customers - content they know they can count on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>
              <a:spcBef>
                <a:spcPts val="0"/>
              </a:spcBef>
              <a:buNone/>
            </a:pPr>
            <a:r>
              <a:rPr lang="en" sz="2400"/>
              <a:t>Business -  a product that will appeal to parents, build on Amazon’s reputation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