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>
        <p:scale>
          <a:sx n="78" d="100"/>
          <a:sy n="78" d="100"/>
        </p:scale>
        <p:origin x="1200" y="-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CB79D-4001-4AC4-86D3-40C64BC2EF6D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2F56C-C795-477E-B358-889B3B2BA010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597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2F56C-C795-477E-B358-889B3B2BA010}" type="slidenum">
              <a:rPr lang="en-KE" smtClean="0"/>
              <a:t>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024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14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47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017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267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4918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60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2806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5141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653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3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51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9D36-C42B-4F2C-A6A9-5367548446A0}" type="datetimeFigureOut">
              <a:rPr lang="en-KE" smtClean="0"/>
              <a:t>06/10/2021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C798-A3C4-49F6-8B70-5493E86B64B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294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C7D912BD-7C5F-4359-8509-B1003BD3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6281D-7109-495D-B305-02BD3EB6E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4DC75D5-88E4-4B06-952A-3F54E7145147}"/>
              </a:ext>
            </a:extLst>
          </p:cNvPr>
          <p:cNvSpPr/>
          <p:nvPr/>
        </p:nvSpPr>
        <p:spPr>
          <a:xfrm>
            <a:off x="7339914" y="4360391"/>
            <a:ext cx="34289" cy="3428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sz="1350"/>
          </a:p>
        </p:txBody>
      </p:sp>
    </p:spTree>
    <p:extLst>
      <p:ext uri="{BB962C8B-B14F-4D97-AF65-F5344CB8AC3E}">
        <p14:creationId xmlns:p14="http://schemas.microsoft.com/office/powerpoint/2010/main" val="22841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B2F4-68F3-4304-BA75-4A2E351F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3E4E-5284-4E62-9B9F-8BECDF45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479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1</Words>
  <Application>Microsoft Office PowerPoint</Application>
  <PresentationFormat>On-screen Show (4:3)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Gituhu</dc:creator>
  <cp:lastModifiedBy>Dennis Gituhu</cp:lastModifiedBy>
  <cp:revision>1</cp:revision>
  <dcterms:created xsi:type="dcterms:W3CDTF">2021-10-06T05:46:32Z</dcterms:created>
  <dcterms:modified xsi:type="dcterms:W3CDTF">2021-10-06T19:39:33Z</dcterms:modified>
</cp:coreProperties>
</file>