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39E"/>
    <a:srgbClr val="FFFFFF"/>
    <a:srgbClr val="D8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0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6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5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1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6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9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3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3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9D9C-43F8-4496-A9EB-69B67C3A2A66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07C1-B2D5-48A6-A70F-F4D1A166C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951" y="640090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검색 화면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00" y="0"/>
            <a:ext cx="3645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00" y="0"/>
            <a:ext cx="3645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73500" y="152400"/>
            <a:ext cx="2317800" cy="552450"/>
          </a:xfrm>
          <a:prstGeom prst="rect">
            <a:avLst/>
          </a:prstGeom>
          <a:solidFill>
            <a:srgbClr val="3A7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0550" y="318526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D8E8F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북레스트</a:t>
            </a:r>
            <a:endParaRPr lang="ko-KR" altLang="en-US" sz="2400" dirty="0">
              <a:solidFill>
                <a:srgbClr val="D8E8F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00550" y="704850"/>
            <a:ext cx="2190750" cy="458460"/>
          </a:xfrm>
          <a:prstGeom prst="rect">
            <a:avLst/>
          </a:prstGeom>
          <a:solidFill>
            <a:srgbClr val="3A7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4400550" y="780191"/>
            <a:ext cx="4000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rgbClr val="D8E8F3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책과 함께 휴식을 취하세요 </a:t>
            </a:r>
            <a:r>
              <a:rPr lang="en-US" altLang="ko-KR" sz="1300" dirty="0" smtClean="0">
                <a:solidFill>
                  <a:srgbClr val="D8E8F3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:)</a:t>
            </a:r>
            <a:endParaRPr lang="ko-KR" altLang="en-US" sz="1300" dirty="0">
              <a:solidFill>
                <a:srgbClr val="D8E8F3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2500" y="1859280"/>
            <a:ext cx="2049780" cy="59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93752" y="183157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책을 추가해 보세요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4693752" y="2196466"/>
            <a:ext cx="4000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무슨 책을 읽고 계신가요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?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1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951" y="640090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나의 노트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00" y="0"/>
            <a:ext cx="3645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91891" y="235527"/>
            <a:ext cx="1413164" cy="404563"/>
          </a:xfrm>
          <a:prstGeom prst="rect">
            <a:avLst/>
          </a:prstGeom>
          <a:solidFill>
            <a:srgbClr val="3A7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1891" y="235527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D8E8F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나의 노트</a:t>
            </a:r>
            <a:endParaRPr lang="ko-KR" altLang="en-US" sz="2400" dirty="0">
              <a:solidFill>
                <a:srgbClr val="D8E8F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1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00" y="0"/>
            <a:ext cx="3645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38650" y="647700"/>
            <a:ext cx="1841500" cy="254000"/>
          </a:xfrm>
          <a:prstGeom prst="rect">
            <a:avLst/>
          </a:prstGeom>
          <a:solidFill>
            <a:srgbClr val="3A7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951" y="640090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나의 서재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16300" y="760186"/>
            <a:ext cx="3300682" cy="388610"/>
          </a:xfrm>
          <a:prstGeom prst="roundRect">
            <a:avLst>
              <a:gd name="adj" fmla="val 248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68056" y="822736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  등록한 책을 검색해보세요</a:t>
            </a:r>
            <a:r>
              <a:rPr lang="en-US" altLang="ko-KR" sz="1200" dirty="0" smtClean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08583" y="226233"/>
            <a:ext cx="330305" cy="364319"/>
          </a:xfrm>
          <a:prstGeom prst="rect">
            <a:avLst/>
          </a:prstGeom>
          <a:solidFill>
            <a:srgbClr val="3A7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81" y="857110"/>
            <a:ext cx="214742" cy="20498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438650" y="226233"/>
            <a:ext cx="727710" cy="413857"/>
          </a:xfrm>
          <a:prstGeom prst="rect">
            <a:avLst/>
          </a:prstGeom>
          <a:solidFill>
            <a:srgbClr val="3A7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73778" y="203679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D8E8F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나의 서재</a:t>
            </a:r>
            <a:endParaRPr lang="ko-KR" altLang="en-US" sz="2400" dirty="0">
              <a:solidFill>
                <a:srgbClr val="D8E8F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5475" y="2012950"/>
            <a:ext cx="208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배달의 민족 도현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Noto Sans Korean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951" y="640090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분석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26" y="0"/>
            <a:ext cx="3332083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553019" y="2273300"/>
            <a:ext cx="966158" cy="1060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16942" y="2273300"/>
            <a:ext cx="966158" cy="10651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680865" y="2273300"/>
            <a:ext cx="966158" cy="10651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딥 워크 - YES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90" y="1792996"/>
            <a:ext cx="827533" cy="10532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68237" y="3126988"/>
            <a:ext cx="535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딥 워크 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620191" y="2957776"/>
            <a:ext cx="831814" cy="157440"/>
            <a:chOff x="4657446" y="2911213"/>
            <a:chExt cx="831814" cy="157440"/>
          </a:xfrm>
        </p:grpSpPr>
        <p:sp>
          <p:nvSpPr>
            <p:cNvPr id="8" name="포인트가 5개인 별 7"/>
            <p:cNvSpPr/>
            <p:nvPr/>
          </p:nvSpPr>
          <p:spPr>
            <a:xfrm>
              <a:off x="4657446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4827168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4995023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5164745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5331818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책으로 행복한 12시 | Radio - 교육의 중심 EBS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70" y="1792996"/>
            <a:ext cx="834737" cy="10561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포인트가 5개인 별 34"/>
          <p:cNvSpPr/>
          <p:nvPr/>
        </p:nvSpPr>
        <p:spPr>
          <a:xfrm>
            <a:off x="5682103" y="2930011"/>
            <a:ext cx="157442" cy="15744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5851825" y="2930011"/>
            <a:ext cx="157442" cy="15744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포인트가 5개인 별 36"/>
          <p:cNvSpPr/>
          <p:nvPr/>
        </p:nvSpPr>
        <p:spPr>
          <a:xfrm>
            <a:off x="6019680" y="2930011"/>
            <a:ext cx="157442" cy="15744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포인트가 5개인 별 37"/>
          <p:cNvSpPr/>
          <p:nvPr/>
        </p:nvSpPr>
        <p:spPr>
          <a:xfrm>
            <a:off x="6189402" y="2930011"/>
            <a:ext cx="157442" cy="15744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포인트가 5개인 별 38"/>
          <p:cNvSpPr/>
          <p:nvPr/>
        </p:nvSpPr>
        <p:spPr>
          <a:xfrm>
            <a:off x="6356475" y="2930011"/>
            <a:ext cx="157442" cy="157440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111" y="3105215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참을 수 없는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...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034" name="Picture 10" descr="알라딘: 에로스의 종말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54" y="1792996"/>
            <a:ext cx="818261" cy="10561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6741900" y="2947775"/>
            <a:ext cx="831814" cy="157440"/>
            <a:chOff x="4657446" y="2911213"/>
            <a:chExt cx="831814" cy="157440"/>
          </a:xfrm>
          <a:solidFill>
            <a:schemeClr val="bg1">
              <a:lumMod val="75000"/>
            </a:schemeClr>
          </a:solidFill>
        </p:grpSpPr>
        <p:sp>
          <p:nvSpPr>
            <p:cNvPr id="45" name="포인트가 5개인 별 44"/>
            <p:cNvSpPr/>
            <p:nvPr/>
          </p:nvSpPr>
          <p:spPr>
            <a:xfrm>
              <a:off x="4657446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포인트가 5개인 별 45"/>
            <p:cNvSpPr/>
            <p:nvPr/>
          </p:nvSpPr>
          <p:spPr>
            <a:xfrm>
              <a:off x="4827168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포인트가 5개인 별 46"/>
            <p:cNvSpPr/>
            <p:nvPr/>
          </p:nvSpPr>
          <p:spPr>
            <a:xfrm>
              <a:off x="4995023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5164745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5331818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817843" y="3105215"/>
            <a:ext cx="7745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에로스의 종말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4585406" y="6172199"/>
            <a:ext cx="363888" cy="245855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4735885" y="6172199"/>
            <a:ext cx="363888" cy="2458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4917625" y="6172199"/>
            <a:ext cx="363888" cy="24585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5110234" y="6172199"/>
            <a:ext cx="363888" cy="24585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5338921" y="6172199"/>
            <a:ext cx="363888" cy="24585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5520661" y="6172199"/>
            <a:ext cx="363888" cy="24585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5727401" y="6172199"/>
            <a:ext cx="363888" cy="24585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5885774" y="6172199"/>
            <a:ext cx="363888" cy="24585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6041363" y="6172199"/>
            <a:ext cx="363888" cy="24585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6221970" y="6172199"/>
            <a:ext cx="363888" cy="24585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6441983" y="6172199"/>
            <a:ext cx="363888" cy="24585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6683322" y="6172199"/>
            <a:ext cx="363888" cy="24585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6863929" y="6172199"/>
            <a:ext cx="363888" cy="24585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7068327" y="6172199"/>
            <a:ext cx="363888" cy="24585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436"/>
          <a:stretch/>
        </p:blipFill>
        <p:spPr>
          <a:xfrm>
            <a:off x="7002689" y="6172199"/>
            <a:ext cx="363888" cy="2458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90" y="6172199"/>
            <a:ext cx="260349" cy="26034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36" y="6172199"/>
            <a:ext cx="260349" cy="26034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0" y="6172199"/>
            <a:ext cx="260349" cy="260349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7566" y="6172199"/>
            <a:ext cx="260349" cy="2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951" y="640090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분석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26" y="0"/>
            <a:ext cx="3332083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553019" y="2273300"/>
            <a:ext cx="966158" cy="1060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16942" y="2273300"/>
            <a:ext cx="966158" cy="10651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680865" y="2273300"/>
            <a:ext cx="966158" cy="10651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딥 워크 - YES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90" y="1792996"/>
            <a:ext cx="827533" cy="10532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68237" y="3126988"/>
            <a:ext cx="535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딥 워크 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620191" y="2957776"/>
            <a:ext cx="831814" cy="157440"/>
            <a:chOff x="4657446" y="2911213"/>
            <a:chExt cx="831814" cy="157440"/>
          </a:xfrm>
        </p:grpSpPr>
        <p:sp>
          <p:nvSpPr>
            <p:cNvPr id="8" name="포인트가 5개인 별 7"/>
            <p:cNvSpPr/>
            <p:nvPr/>
          </p:nvSpPr>
          <p:spPr>
            <a:xfrm>
              <a:off x="4657446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4827168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4995023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5164745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포인트가 5개인 별 15"/>
            <p:cNvSpPr/>
            <p:nvPr/>
          </p:nvSpPr>
          <p:spPr>
            <a:xfrm>
              <a:off x="5331818" y="2911213"/>
              <a:ext cx="157442" cy="15744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책으로 행복한 12시 | Radio - 교육의 중심 EBS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70" y="1792996"/>
            <a:ext cx="834737" cy="10561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포인트가 5개인 별 34"/>
          <p:cNvSpPr/>
          <p:nvPr/>
        </p:nvSpPr>
        <p:spPr>
          <a:xfrm>
            <a:off x="5682103" y="2930011"/>
            <a:ext cx="157442" cy="15744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5851825" y="2930011"/>
            <a:ext cx="157442" cy="15744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포인트가 5개인 별 36"/>
          <p:cNvSpPr/>
          <p:nvPr/>
        </p:nvSpPr>
        <p:spPr>
          <a:xfrm>
            <a:off x="6019680" y="2930011"/>
            <a:ext cx="157442" cy="15744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포인트가 5개인 별 37"/>
          <p:cNvSpPr/>
          <p:nvPr/>
        </p:nvSpPr>
        <p:spPr>
          <a:xfrm>
            <a:off x="6189402" y="2930011"/>
            <a:ext cx="157442" cy="15744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포인트가 5개인 별 38"/>
          <p:cNvSpPr/>
          <p:nvPr/>
        </p:nvSpPr>
        <p:spPr>
          <a:xfrm>
            <a:off x="6356475" y="2930011"/>
            <a:ext cx="157442" cy="157440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9111" y="3105215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참을 수 없는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...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034" name="Picture 10" descr="알라딘: 에로스의 종말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54" y="1792996"/>
            <a:ext cx="818261" cy="10561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6741900" y="2947775"/>
            <a:ext cx="831814" cy="157440"/>
            <a:chOff x="4657446" y="2911213"/>
            <a:chExt cx="831814" cy="157440"/>
          </a:xfrm>
          <a:solidFill>
            <a:schemeClr val="bg1">
              <a:lumMod val="75000"/>
            </a:schemeClr>
          </a:solidFill>
        </p:grpSpPr>
        <p:sp>
          <p:nvSpPr>
            <p:cNvPr id="45" name="포인트가 5개인 별 44"/>
            <p:cNvSpPr/>
            <p:nvPr/>
          </p:nvSpPr>
          <p:spPr>
            <a:xfrm>
              <a:off x="4657446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포인트가 5개인 별 45"/>
            <p:cNvSpPr/>
            <p:nvPr/>
          </p:nvSpPr>
          <p:spPr>
            <a:xfrm>
              <a:off x="4827168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포인트가 5개인 별 46"/>
            <p:cNvSpPr/>
            <p:nvPr/>
          </p:nvSpPr>
          <p:spPr>
            <a:xfrm>
              <a:off x="4995023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5164745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5331818" y="2911213"/>
              <a:ext cx="157442" cy="15744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817843" y="3105215"/>
            <a:ext cx="7745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에로스의 종말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64" y="6206052"/>
            <a:ext cx="226496" cy="22649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1601" y="6206052"/>
            <a:ext cx="226496" cy="22649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45" y="6206052"/>
            <a:ext cx="226496" cy="2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64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CJK KR DemiLight</vt:lpstr>
      <vt:lpstr>Noto Sans CJK KR Light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권기홍</dc:creator>
  <cp:lastModifiedBy>권기홍</cp:lastModifiedBy>
  <cp:revision>24</cp:revision>
  <dcterms:created xsi:type="dcterms:W3CDTF">2022-03-16T17:04:03Z</dcterms:created>
  <dcterms:modified xsi:type="dcterms:W3CDTF">2022-03-20T15:58:48Z</dcterms:modified>
</cp:coreProperties>
</file>