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8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1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2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0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78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1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3AC0-C5D5-4253-B3D5-B6B0772BA83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C27D7-C543-4C94-95E7-280147998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13848" y="2295946"/>
              <a:ext cx="776430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5400" smtClean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바닐라 JS로 SPA 만들기 </a:t>
              </a:r>
              <a:endParaRPr lang="ko-KR" altLang="en-US" sz="5400"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45837" y="3569086"/>
              <a:ext cx="47003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- </a:t>
              </a:r>
              <a:r>
                <a:rPr lang="ko-KR" altLang="en-US" sz="280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독서 관리 앱</a:t>
              </a:r>
              <a:r>
                <a:rPr lang="en-US" altLang="ko-KR" sz="280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, 『</a:t>
              </a:r>
              <a:r>
                <a:rPr lang="ko-KR" altLang="en-US" sz="280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북레스트</a:t>
              </a:r>
              <a:r>
                <a:rPr lang="en-US" altLang="ko-KR" sz="280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』 </a:t>
              </a:r>
              <a:r>
                <a:rPr lang="en-US" altLang="ko-KR" sz="280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-</a:t>
              </a:r>
              <a:endParaRPr lang="ko-KR" altLang="en-US" sz="280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6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a옛날사진관2</vt:lpstr>
      <vt:lpstr>a옛날사진관4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권기홍</dc:creator>
  <cp:lastModifiedBy>권기홍</cp:lastModifiedBy>
  <cp:revision>6</cp:revision>
  <dcterms:created xsi:type="dcterms:W3CDTF">2022-04-12T15:04:20Z</dcterms:created>
  <dcterms:modified xsi:type="dcterms:W3CDTF">2022-04-12T15:19:45Z</dcterms:modified>
</cp:coreProperties>
</file>