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5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8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1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8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C556-0208-40B9-8DCA-B7699E52B90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35B9-22EF-4EF2-881E-426EC5ED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4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9231" y="695927"/>
            <a:ext cx="2250831" cy="53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8647" y="695927"/>
            <a:ext cx="7784122" cy="53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섹션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63353" y="237170"/>
            <a:ext cx="2649416" cy="315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유틸리티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9231" y="1472840"/>
            <a:ext cx="10433538" cy="2713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어린이집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아이들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7831" y="5693718"/>
            <a:ext cx="4697755" cy="944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콘텐츠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07831" y="4467841"/>
            <a:ext cx="4697755" cy="944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콘텐츠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86414" y="5693718"/>
            <a:ext cx="4697755" cy="944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콘텐츠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86414" y="4467841"/>
            <a:ext cx="4697755" cy="944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콘텐츠</a:t>
            </a:r>
          </a:p>
        </p:txBody>
      </p:sp>
    </p:spTree>
    <p:extLst>
      <p:ext uri="{BB962C8B-B14F-4D97-AF65-F5344CB8AC3E}">
        <p14:creationId xmlns:p14="http://schemas.microsoft.com/office/powerpoint/2010/main" val="272667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권기홍</dc:creator>
  <cp:lastModifiedBy>권기홍</cp:lastModifiedBy>
  <cp:revision>3</cp:revision>
  <dcterms:created xsi:type="dcterms:W3CDTF">2021-12-29T17:48:34Z</dcterms:created>
  <dcterms:modified xsi:type="dcterms:W3CDTF">2021-12-29T18:12:41Z</dcterms:modified>
</cp:coreProperties>
</file>