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3F65-ABB8-4A07-9722-665483A7EFE3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BC7B-5839-485C-A2C7-1EFE6D657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1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3F65-ABB8-4A07-9722-665483A7EFE3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BC7B-5839-485C-A2C7-1EFE6D657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20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3F65-ABB8-4A07-9722-665483A7EFE3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BC7B-5839-485C-A2C7-1EFE6D657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66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3F65-ABB8-4A07-9722-665483A7EFE3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BC7B-5839-485C-A2C7-1EFE6D657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59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3F65-ABB8-4A07-9722-665483A7EFE3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BC7B-5839-485C-A2C7-1EFE6D657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27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3F65-ABB8-4A07-9722-665483A7EFE3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BC7B-5839-485C-A2C7-1EFE6D657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4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3F65-ABB8-4A07-9722-665483A7EFE3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BC7B-5839-485C-A2C7-1EFE6D657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93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3F65-ABB8-4A07-9722-665483A7EFE3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BC7B-5839-485C-A2C7-1EFE6D657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86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3F65-ABB8-4A07-9722-665483A7EFE3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BC7B-5839-485C-A2C7-1EFE6D657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3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3F65-ABB8-4A07-9722-665483A7EFE3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BC7B-5839-485C-A2C7-1EFE6D657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9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3F65-ABB8-4A07-9722-665483A7EFE3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BC7B-5839-485C-A2C7-1EFE6D657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51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63F65-ABB8-4A07-9722-665483A7EFE3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9BC7B-5839-485C-A2C7-1EFE6D657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8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9955" y="1322615"/>
            <a:ext cx="4994694" cy="1527507"/>
            <a:chOff x="2009955" y="1322615"/>
            <a:chExt cx="4994694" cy="1527507"/>
          </a:xfrm>
        </p:grpSpPr>
        <p:sp>
          <p:nvSpPr>
            <p:cNvPr id="4" name="직사각형 3"/>
            <p:cNvSpPr/>
            <p:nvPr/>
          </p:nvSpPr>
          <p:spPr>
            <a:xfrm>
              <a:off x="2009955" y="1630392"/>
              <a:ext cx="1388853" cy="93165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Home</a:t>
              </a:r>
            </a:p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PageView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오른쪽 화살표 4"/>
            <p:cNvSpPr/>
            <p:nvPr/>
          </p:nvSpPr>
          <p:spPr>
            <a:xfrm>
              <a:off x="3705046" y="1781355"/>
              <a:ext cx="1354346" cy="211348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365631" y="1630392"/>
              <a:ext cx="1639018" cy="93165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HomeSearch</a:t>
              </a:r>
            </a:p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PageView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10163" y="1322615"/>
              <a:ext cx="74411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300" smtClean="0"/>
                <a:t>탭 클릭</a:t>
              </a:r>
              <a:endParaRPr lang="ko-KR" altLang="en-US" sz="1300"/>
            </a:p>
          </p:txBody>
        </p:sp>
        <p:sp>
          <p:nvSpPr>
            <p:cNvPr id="9" name="오른쪽 화살표 8"/>
            <p:cNvSpPr/>
            <p:nvPr/>
          </p:nvSpPr>
          <p:spPr>
            <a:xfrm flipH="1">
              <a:off x="3705046" y="2169544"/>
              <a:ext cx="1354346" cy="211349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60094" y="2557734"/>
              <a:ext cx="124425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300" smtClean="0"/>
                <a:t>뒤로가기 클릭</a:t>
              </a:r>
              <a:endParaRPr lang="ko-KR" altLang="en-US" sz="1300"/>
            </a:p>
          </p:txBody>
        </p:sp>
      </p:grpSp>
    </p:spTree>
    <p:extLst>
      <p:ext uri="{BB962C8B-B14F-4D97-AF65-F5344CB8AC3E}">
        <p14:creationId xmlns:p14="http://schemas.microsoft.com/office/powerpoint/2010/main" val="16004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137" y="695350"/>
            <a:ext cx="2863251" cy="576457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956234" y="1992702"/>
            <a:ext cx="2631057" cy="26914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37826" y="2145103"/>
            <a:ext cx="2432650" cy="127095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37826" y="3821502"/>
            <a:ext cx="2432650" cy="65560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132053" y="2812211"/>
            <a:ext cx="824181" cy="86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7470476" y="2820838"/>
            <a:ext cx="905773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0" idx="3"/>
          </p:cNvCxnSpPr>
          <p:nvPr/>
        </p:nvCxnSpPr>
        <p:spPr>
          <a:xfrm flipV="1">
            <a:off x="7470476" y="3053752"/>
            <a:ext cx="1069675" cy="1095554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98224" y="262754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.home</a:t>
            </a:r>
            <a:r>
              <a:rPr lang="en-US" altLang="ko-KR"/>
              <a:t>__tabs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471306" y="262754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.home</a:t>
            </a:r>
            <a:r>
              <a:rPr lang="en-US" altLang="ko-KR"/>
              <a:t>__</a:t>
            </a:r>
            <a:r>
              <a:rPr lang="en-US" altLang="ko-KR" smtClean="0"/>
              <a:t>tab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9739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16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권기홍</dc:creator>
  <cp:lastModifiedBy>권기홍</cp:lastModifiedBy>
  <cp:revision>6</cp:revision>
  <dcterms:created xsi:type="dcterms:W3CDTF">2022-05-19T16:21:21Z</dcterms:created>
  <dcterms:modified xsi:type="dcterms:W3CDTF">2022-05-21T17:50:52Z</dcterms:modified>
</cp:coreProperties>
</file>