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4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1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1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C39F-B684-4DF4-936C-8CDA66B2DC5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9827-2F15-402E-813A-8FA1894C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47999" y="304800"/>
            <a:ext cx="6236678" cy="6236678"/>
            <a:chOff x="4056184" y="-398585"/>
            <a:chExt cx="6236678" cy="6236678"/>
          </a:xfrm>
        </p:grpSpPr>
        <p:grpSp>
          <p:nvGrpSpPr>
            <p:cNvPr id="9" name="그룹 8"/>
            <p:cNvGrpSpPr/>
            <p:nvPr/>
          </p:nvGrpSpPr>
          <p:grpSpPr>
            <a:xfrm>
              <a:off x="4056184" y="-398585"/>
              <a:ext cx="6236678" cy="6236678"/>
              <a:chOff x="4056185" y="1570892"/>
              <a:chExt cx="4267200" cy="42672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056185" y="1570892"/>
                <a:ext cx="4267200" cy="42672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107141" y="1997859"/>
                <a:ext cx="2165286" cy="94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b="1" dirty="0" smtClean="0"/>
                  <a:t>URI</a:t>
                </a:r>
              </a:p>
              <a:p>
                <a:pPr algn="ctr"/>
                <a:r>
                  <a:rPr lang="en-US" altLang="ko-KR" sz="2400" b="1" dirty="0" smtClean="0"/>
                  <a:t>(identifier)</a:t>
                </a:r>
              </a:p>
              <a:p>
                <a:pPr algn="ctr"/>
                <a:r>
                  <a:rPr lang="en-US" altLang="ko-KR" sz="2400" b="1" dirty="0" smtClean="0"/>
                  <a:t>ISBN 0-486-12345-8</a:t>
                </a:r>
                <a:endParaRPr lang="ko-KR" altLang="en-US" sz="2400" b="1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18930" y="1960042"/>
              <a:ext cx="3511186" cy="3511186"/>
              <a:chOff x="4812200" y="2919046"/>
              <a:chExt cx="3511186" cy="351118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812200" y="2919046"/>
                <a:ext cx="3511186" cy="35111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61131" y="4136030"/>
                <a:ext cx="301332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/>
                  <a:t>URL</a:t>
                </a:r>
              </a:p>
              <a:p>
                <a:pPr algn="ctr"/>
                <a:r>
                  <a:rPr lang="en-US" altLang="ko-KR" b="1" dirty="0" smtClean="0"/>
                  <a:t>(locator)</a:t>
                </a:r>
              </a:p>
              <a:p>
                <a:pPr algn="ctr"/>
                <a:r>
                  <a:rPr lang="en-US" altLang="ko-KR" b="1" dirty="0" smtClean="0"/>
                  <a:t>https://www.google.com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4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2</cp:revision>
  <dcterms:created xsi:type="dcterms:W3CDTF">2022-01-09T05:36:22Z</dcterms:created>
  <dcterms:modified xsi:type="dcterms:W3CDTF">2022-01-09T07:27:36Z</dcterms:modified>
</cp:coreProperties>
</file>