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2DEA-7EA5-4C67-ACB2-3115C40749A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5DA3-B3EA-4622-886D-F92DA7143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8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2DEA-7EA5-4C67-ACB2-3115C40749A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5DA3-B3EA-4622-886D-F92DA7143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2DEA-7EA5-4C67-ACB2-3115C40749A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5DA3-B3EA-4622-886D-F92DA7143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6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2DEA-7EA5-4C67-ACB2-3115C40749A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5DA3-B3EA-4622-886D-F92DA7143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5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2DEA-7EA5-4C67-ACB2-3115C40749A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5DA3-B3EA-4622-886D-F92DA7143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8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2DEA-7EA5-4C67-ACB2-3115C40749A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5DA3-B3EA-4622-886D-F92DA7143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14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2DEA-7EA5-4C67-ACB2-3115C40749A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5DA3-B3EA-4622-886D-F92DA7143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9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2DEA-7EA5-4C67-ACB2-3115C40749A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5DA3-B3EA-4622-886D-F92DA7143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0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2DEA-7EA5-4C67-ACB2-3115C40749A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5DA3-B3EA-4622-886D-F92DA7143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3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2DEA-7EA5-4C67-ACB2-3115C40749A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5DA3-B3EA-4622-886D-F92DA7143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1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2DEA-7EA5-4C67-ACB2-3115C40749A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5DA3-B3EA-4622-886D-F92DA7143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2DEA-7EA5-4C67-ACB2-3115C40749A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5DA3-B3EA-4622-886D-F92DA7143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6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571500"/>
            <a:ext cx="8572500" cy="5715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09750" y="571500"/>
            <a:ext cx="8572500" cy="5715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권기홍</dc:creator>
  <cp:lastModifiedBy>권기홍</cp:lastModifiedBy>
  <cp:revision>1</cp:revision>
  <dcterms:created xsi:type="dcterms:W3CDTF">2021-10-10T17:58:55Z</dcterms:created>
  <dcterms:modified xsi:type="dcterms:W3CDTF">2021-10-10T18:05:31Z</dcterms:modified>
</cp:coreProperties>
</file>