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81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682045"/>
            <a:ext cx="5726289" cy="1989238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Stack Overflow Developer Survey: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155" y="3734459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Wade Bouley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06/02/2022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Non-RDBMS like PostgreSQL and MongoDB are trending upwards in demand for the future.</a:t>
            </a:r>
            <a:endParaRPr lang="en-US" sz="2000" dirty="0"/>
          </a:p>
          <a:p>
            <a:r>
              <a:rPr lang="en-US" sz="2000" dirty="0" smtClean="0"/>
              <a:t>Standard RDBMS are losing popularity, however, they are the most in-demand currently.</a:t>
            </a:r>
          </a:p>
          <a:p>
            <a:r>
              <a:rPr lang="en-US" sz="2000" dirty="0" smtClean="0"/>
              <a:t>PostgreSQL looks like it will be the most desired non-relational database in the future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Non-relational databases could be utilized more than the current DBMS</a:t>
            </a:r>
          </a:p>
          <a:p>
            <a:r>
              <a:rPr lang="en-US" sz="2000" dirty="0" smtClean="0"/>
              <a:t>Big data is becoming more and more important and more desired in the upcoming year according to the survey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2420299"/>
            <a:ext cx="7068725" cy="182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https://dataplatform.cloud.ibm.com/dashboards/1b686e1f-6469-4d50-a578-db89043f1e6a/view/7563d01b67f102910de3eee4079025507b35260ee3bb815189837b495a627297f3684193c87a4b52d2455362a6e8105c9a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6997"/>
            <a:ext cx="10635758" cy="52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3" y="1"/>
            <a:ext cx="10331369" cy="100471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03" y="1004711"/>
            <a:ext cx="10898529" cy="48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600" cy="1027289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27289"/>
            <a:ext cx="10642600" cy="52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and HTML/CSS are the most popular languages currently as well as the future.</a:t>
            </a:r>
          </a:p>
          <a:p>
            <a:r>
              <a:rPr lang="en-US" sz="2000" dirty="0" smtClean="0"/>
              <a:t>MySQL, Microsoft SQL Server and PostgreSQL are the most popular databases currently, however, PostgreSQL and MongoDB are expected to be the most in-demand in the future.</a:t>
            </a:r>
          </a:p>
          <a:p>
            <a:r>
              <a:rPr lang="en-US" sz="2000" dirty="0" smtClean="0"/>
              <a:t>The top </a:t>
            </a:r>
            <a:r>
              <a:rPr lang="en-US" sz="2000" dirty="0" err="1" smtClean="0"/>
              <a:t>WebFrame</a:t>
            </a:r>
            <a:r>
              <a:rPr lang="en-US" sz="2000" dirty="0" smtClean="0"/>
              <a:t> currently is jQuery, however, React.js is expected to be the most in-demand in the future.</a:t>
            </a:r>
            <a:endParaRPr lang="en-US" sz="2000" dirty="0"/>
          </a:p>
          <a:p>
            <a:r>
              <a:rPr lang="en-US" sz="2000" dirty="0" smtClean="0"/>
              <a:t>Python and SQL are trending upwards in popularity</a:t>
            </a:r>
          </a:p>
          <a:p>
            <a:r>
              <a:rPr lang="en-US" sz="2000" dirty="0" smtClean="0"/>
              <a:t>Most of the respondents for this survey were males aged 22 – 40.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 and HTML/CSS will continue to be the most dominant programming languages.</a:t>
            </a:r>
            <a:endParaRPr lang="en-US" dirty="0"/>
          </a:p>
          <a:p>
            <a:r>
              <a:rPr lang="en-US" dirty="0" smtClean="0"/>
              <a:t>Python and SQL are gaining steam while other languages like C# and C++ are losing steam</a:t>
            </a:r>
            <a:endParaRPr lang="en-US" dirty="0"/>
          </a:p>
          <a:p>
            <a:r>
              <a:rPr lang="en-US" dirty="0" err="1" smtClean="0"/>
              <a:t>Webframe</a:t>
            </a:r>
            <a:r>
              <a:rPr lang="en-US" dirty="0" smtClean="0"/>
              <a:t> and database demand is experiencing change and some pair better with some languages than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one wants to be a programmer it is best to familiar with multiple languages like JavaScript, HTML/CSS, Python, and SQL, as well as multiple databases and </a:t>
            </a:r>
            <a:r>
              <a:rPr lang="en-US" dirty="0" err="1" smtClean="0"/>
              <a:t>WebFrames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 working knowledge of RDBMS as well as non-RDBMS is preferred.</a:t>
            </a:r>
          </a:p>
          <a:p>
            <a:r>
              <a:rPr lang="en-US" dirty="0" smtClean="0"/>
              <a:t>The more well-rounded one is the better.</a:t>
            </a:r>
            <a:endParaRPr lang="en-US" dirty="0"/>
          </a:p>
          <a:p>
            <a:r>
              <a:rPr lang="en-US" dirty="0" smtClean="0"/>
              <a:t>If you want to succeed then l</a:t>
            </a:r>
            <a:r>
              <a:rPr lang="en-US" dirty="0" smtClean="0"/>
              <a:t>earn to love learning because technology is always changin</a:t>
            </a:r>
            <a:r>
              <a:rPr lang="en-US" dirty="0" smtClean="0"/>
              <a:t>g.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9649178" cy="45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78" y="534458"/>
            <a:ext cx="3880556" cy="1325563"/>
          </a:xfrm>
        </p:spPr>
        <p:txBody>
          <a:bodyPr/>
          <a:lstStyle/>
          <a:p>
            <a:r>
              <a:rPr lang="en-US" dirty="0" smtClean="0"/>
              <a:t>Auto Service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8" y="1462496"/>
            <a:ext cx="10676466" cy="48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49" y="33095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37" y="0"/>
            <a:ext cx="8280863" cy="63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496607"/>
            <a:ext cx="11044152" cy="47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Current technology used for programming</a:t>
            </a:r>
          </a:p>
          <a:p>
            <a:pPr lvl="1"/>
            <a:r>
              <a:rPr lang="en-US" sz="1800" dirty="0" smtClean="0"/>
              <a:t>Top 10 Languages worked with.</a:t>
            </a:r>
          </a:p>
          <a:p>
            <a:pPr lvl="1"/>
            <a:r>
              <a:rPr lang="en-US" sz="1800" dirty="0" smtClean="0"/>
              <a:t>Top 10 Databases worked with.</a:t>
            </a:r>
          </a:p>
          <a:p>
            <a:pPr lvl="1"/>
            <a:r>
              <a:rPr lang="en-US" sz="1800" dirty="0" smtClean="0"/>
              <a:t>Top 10 Platforms and Web frames worked with.</a:t>
            </a:r>
            <a:endParaRPr lang="en-US" sz="1800" dirty="0"/>
          </a:p>
          <a:p>
            <a:r>
              <a:rPr lang="en-US" sz="2200" dirty="0" smtClean="0"/>
              <a:t>Future technology trends in programming</a:t>
            </a:r>
            <a:endParaRPr lang="en-US" sz="2200" dirty="0"/>
          </a:p>
          <a:p>
            <a:pPr lvl="1"/>
            <a:r>
              <a:rPr lang="en-US" sz="1800" dirty="0" smtClean="0"/>
              <a:t>Top 10 Languages desired next year.</a:t>
            </a:r>
          </a:p>
          <a:p>
            <a:pPr lvl="1"/>
            <a:r>
              <a:rPr lang="en-US" sz="1800" dirty="0" smtClean="0"/>
              <a:t>Top 10 Databases desired next year.</a:t>
            </a:r>
          </a:p>
          <a:p>
            <a:pPr lvl="1"/>
            <a:r>
              <a:rPr lang="en-US" sz="1800" dirty="0" smtClean="0"/>
              <a:t>Top 10 Platforms and Web Frames desired next year.</a:t>
            </a:r>
          </a:p>
          <a:p>
            <a:r>
              <a:rPr lang="en-US" sz="2200" dirty="0" smtClean="0"/>
              <a:t>Demographics</a:t>
            </a:r>
          </a:p>
          <a:p>
            <a:pPr lvl="1"/>
            <a:r>
              <a:rPr lang="en-US" sz="1800" dirty="0" smtClean="0"/>
              <a:t>Respondents classified by gender.</a:t>
            </a:r>
          </a:p>
          <a:p>
            <a:pPr lvl="1"/>
            <a:r>
              <a:rPr lang="en-US" sz="1800" dirty="0" smtClean="0"/>
              <a:t>Respondents count for age </a:t>
            </a:r>
            <a:r>
              <a:rPr lang="en-US" sz="1800" dirty="0" smtClean="0"/>
              <a:t>as well as </a:t>
            </a:r>
            <a:r>
              <a:rPr lang="en-US" sz="1800" dirty="0" smtClean="0"/>
              <a:t>countries.</a:t>
            </a:r>
          </a:p>
          <a:p>
            <a:pPr lvl="1"/>
            <a:r>
              <a:rPr lang="en-US" sz="1800" dirty="0" smtClean="0"/>
              <a:t>Respondents count by gender classified by formal education level.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The top 10 programming languages in demand.</a:t>
            </a:r>
          </a:p>
          <a:p>
            <a:r>
              <a:rPr lang="en-US" sz="2200" dirty="0" smtClean="0"/>
              <a:t>The top 10 database, platform, and web frames in demand</a:t>
            </a:r>
            <a:endParaRPr lang="en-US" sz="2200" dirty="0"/>
          </a:p>
          <a:p>
            <a:r>
              <a:rPr lang="en-US" sz="2200" dirty="0" smtClean="0"/>
              <a:t>Popular IDE’s </a:t>
            </a:r>
            <a:endParaRPr lang="en-US" sz="2200" dirty="0"/>
          </a:p>
          <a:p>
            <a:r>
              <a:rPr lang="en-US" sz="2200" dirty="0" smtClean="0"/>
              <a:t>Web scraping and API requests for collection of data.</a:t>
            </a:r>
          </a:p>
          <a:p>
            <a:r>
              <a:rPr lang="en-US" sz="2200" dirty="0" smtClean="0"/>
              <a:t>Numerical data correlation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97511" y="3454400"/>
            <a:ext cx="824088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95822" y="2968977"/>
            <a:ext cx="0" cy="32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collection through API requests</a:t>
            </a:r>
          </a:p>
          <a:p>
            <a:pPr lvl="1"/>
            <a:r>
              <a:rPr lang="en-US" sz="1800" dirty="0" smtClean="0"/>
              <a:t>API requests</a:t>
            </a:r>
          </a:p>
          <a:p>
            <a:pPr lvl="1"/>
            <a:r>
              <a:rPr lang="en-US" sz="1800" dirty="0" smtClean="0"/>
              <a:t>JSON data pulls over HTTP</a:t>
            </a:r>
          </a:p>
          <a:p>
            <a:r>
              <a:rPr lang="en-US" sz="2200" dirty="0" smtClean="0"/>
              <a:t>Data analysis using .csv files and </a:t>
            </a:r>
            <a:r>
              <a:rPr lang="en-US" sz="2200" dirty="0" err="1" smtClean="0"/>
              <a:t>Jupyter</a:t>
            </a:r>
            <a:r>
              <a:rPr lang="en-US" sz="2200" smtClean="0"/>
              <a:t> Notebooks.</a:t>
            </a:r>
            <a:endParaRPr lang="en-US" sz="2200" dirty="0" smtClean="0"/>
          </a:p>
          <a:p>
            <a:r>
              <a:rPr lang="en-US" sz="2200" dirty="0" smtClean="0"/>
              <a:t>Building graphs and visualizations in IBM </a:t>
            </a:r>
            <a:r>
              <a:rPr lang="en-US" sz="2200" dirty="0" err="1" smtClean="0"/>
              <a:t>Cognos</a:t>
            </a:r>
            <a:r>
              <a:rPr lang="en-US" sz="2200" dirty="0" smtClean="0"/>
              <a:t> Watson Studio </a:t>
            </a:r>
          </a:p>
          <a:p>
            <a:r>
              <a:rPr lang="en-US" sz="2200" dirty="0" smtClean="0"/>
              <a:t>Data collection through web scraping.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2327564"/>
            <a:ext cx="5564209" cy="3610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41" y="2327563"/>
            <a:ext cx="6541459" cy="35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is the most popular language currently as well as in the future.</a:t>
            </a:r>
            <a:endParaRPr lang="en-US" sz="2000" dirty="0"/>
          </a:p>
          <a:p>
            <a:r>
              <a:rPr lang="en-US" sz="2000" dirty="0" smtClean="0"/>
              <a:t>HTML/CSS are the second most popular languages.</a:t>
            </a:r>
            <a:endParaRPr lang="en-US" sz="2000" dirty="0"/>
          </a:p>
          <a:p>
            <a:r>
              <a:rPr lang="en-US" sz="2000" dirty="0" smtClean="0"/>
              <a:t>SQL and Python are seeing a positive trend in popularity and demand.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and HTML/CSS are in demand currently and will be in the future.</a:t>
            </a:r>
            <a:endParaRPr lang="en-US" sz="2000" dirty="0"/>
          </a:p>
          <a:p>
            <a:r>
              <a:rPr lang="en-US" sz="2000" dirty="0" smtClean="0"/>
              <a:t>Python’s is becoming one of the most in-demand programming languages.</a:t>
            </a:r>
            <a:endParaRPr lang="en-US" sz="2000" dirty="0"/>
          </a:p>
          <a:p>
            <a:r>
              <a:rPr lang="en-US" sz="2000" dirty="0" smtClean="0"/>
              <a:t>Languages such as C#, C++, and Java are becoming less and less in-demand.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5" y="2327564"/>
            <a:ext cx="5585786" cy="3849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51" y="2327564"/>
            <a:ext cx="6085716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55be751-a274-42e8-93fb-f39d3b9bccc8"/>
    <ds:schemaRef ds:uri="http://schemas.openxmlformats.org/package/2006/metadata/core-propertie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617</Words>
  <Application>Microsoft Office PowerPoint</Application>
  <PresentationFormat>Widescreen</PresentationFormat>
  <Paragraphs>101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Survey: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Auto Sales</vt:lpstr>
      <vt:lpstr>Auto Service 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Wade Bouley</cp:lastModifiedBy>
  <cp:revision>33</cp:revision>
  <dcterms:created xsi:type="dcterms:W3CDTF">2020-10-28T18:29:43Z</dcterms:created>
  <dcterms:modified xsi:type="dcterms:W3CDTF">2022-06-03T21:41:38Z</dcterms:modified>
</cp:coreProperties>
</file>