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3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bcbafab7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bcbafab7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e02e67de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e02e67de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e2542ec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e2542ec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be2542e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be2542e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be2542ec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be2542ec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bcbafab7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bcbafab7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bcbafab7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bcbafab7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e02e67de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e02e67de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e02e67d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e02e67d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e02e67d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e02e67d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Worldwide Transit Systems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19925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Angelina, Brian, MaiDao and Matt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Minnesota Visualization and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475" y="97738"/>
            <a:ext cx="6185025" cy="494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0D894-B06A-0A2F-764F-06D89F286E07}"/>
              </a:ext>
            </a:extLst>
          </p:cNvPr>
          <p:cNvSpPr txBox="1"/>
          <p:nvPr/>
        </p:nvSpPr>
        <p:spPr>
          <a:xfrm>
            <a:off x="1919110" y="632178"/>
            <a:ext cx="14510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u="sng" baseline="300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-value is: 0.87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Analysis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75" y="152400"/>
            <a:ext cx="79044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75" y="229175"/>
            <a:ext cx="68028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0" y="521650"/>
            <a:ext cx="4249224" cy="35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550" y="521650"/>
            <a:ext cx="4249224" cy="354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" y="255875"/>
            <a:ext cx="8931654" cy="447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40150"/>
            <a:ext cx="89916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75" y="152400"/>
            <a:ext cx="580644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C3D0752-0F78-21E1-0000-06DB0BE270F1}"/>
              </a:ext>
            </a:extLst>
          </p:cNvPr>
          <p:cNvSpPr/>
          <p:nvPr/>
        </p:nvSpPr>
        <p:spPr>
          <a:xfrm flipH="1">
            <a:off x="5618285" y="1283677"/>
            <a:ext cx="211015" cy="967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494EF1-5E15-21C0-0CCD-76F64B3C4042}"/>
              </a:ext>
            </a:extLst>
          </p:cNvPr>
          <p:cNvSpPr/>
          <p:nvPr/>
        </p:nvSpPr>
        <p:spPr>
          <a:xfrm flipH="1">
            <a:off x="5048196" y="2824611"/>
            <a:ext cx="211015" cy="967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F5470F8-225A-CDFE-4AB5-8D35DC6EC2D3}"/>
              </a:ext>
            </a:extLst>
          </p:cNvPr>
          <p:cNvSpPr/>
          <p:nvPr/>
        </p:nvSpPr>
        <p:spPr>
          <a:xfrm flipH="1">
            <a:off x="4288087" y="3473721"/>
            <a:ext cx="211015" cy="967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50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F088B-4ACE-8FD7-BEA8-4049DC4EC86A}"/>
              </a:ext>
            </a:extLst>
          </p:cNvPr>
          <p:cNvSpPr txBox="1"/>
          <p:nvPr/>
        </p:nvSpPr>
        <p:spPr>
          <a:xfrm>
            <a:off x="1924756" y="704067"/>
            <a:ext cx="14957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u="sng" baseline="300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-value is: 0.65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88201-B1CD-9325-63F5-9DDE2DA10EDB}"/>
              </a:ext>
            </a:extLst>
          </p:cNvPr>
          <p:cNvSpPr txBox="1"/>
          <p:nvPr/>
        </p:nvSpPr>
        <p:spPr>
          <a:xfrm>
            <a:off x="5774267" y="647623"/>
            <a:ext cx="1484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200" u="sng" baseline="300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-value is: 0.67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On-screen Show (16:9)</PresentationFormat>
  <Paragraphs>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Lato</vt:lpstr>
      <vt:lpstr>Montserrat</vt:lpstr>
      <vt:lpstr>Focus</vt:lpstr>
      <vt:lpstr>Analysis of the Worldwide Transit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Worldwide Transit Systems</dc:title>
  <cp:lastModifiedBy>Brian Guenther</cp:lastModifiedBy>
  <cp:revision>2</cp:revision>
  <dcterms:modified xsi:type="dcterms:W3CDTF">2023-08-16T20:06:00Z</dcterms:modified>
</cp:coreProperties>
</file>