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661FE-2112-4683-B558-B44B65163BF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91E5DF-C7D5-43FE-B30E-E9B835268100}">
      <dgm:prSet/>
      <dgm:spPr/>
      <dgm:t>
        <a:bodyPr/>
        <a:lstStyle/>
        <a:p>
          <a:r>
            <a:rPr lang="en-US"/>
            <a:t>Aws CLI 2.0 or higher.</a:t>
          </a:r>
        </a:p>
      </dgm:t>
    </dgm:pt>
    <dgm:pt modelId="{BBBAA31B-4B3B-4F48-96E3-9CA9A052ED3E}" type="parTrans" cxnId="{CD1ECA4B-7E0F-4F95-9516-97D2BE03A755}">
      <dgm:prSet/>
      <dgm:spPr/>
      <dgm:t>
        <a:bodyPr/>
        <a:lstStyle/>
        <a:p>
          <a:endParaRPr lang="en-US"/>
        </a:p>
      </dgm:t>
    </dgm:pt>
    <dgm:pt modelId="{125D66A6-4912-40C6-A87F-8A0A57E4FE6A}" type="sibTrans" cxnId="{CD1ECA4B-7E0F-4F95-9516-97D2BE03A755}">
      <dgm:prSet/>
      <dgm:spPr/>
      <dgm:t>
        <a:bodyPr/>
        <a:lstStyle/>
        <a:p>
          <a:endParaRPr lang="en-US"/>
        </a:p>
      </dgm:t>
    </dgm:pt>
    <dgm:pt modelId="{9FA39944-6ABE-4284-9640-6D832C00358B}">
      <dgm:prSet/>
      <dgm:spPr/>
      <dgm:t>
        <a:bodyPr/>
        <a:lstStyle/>
        <a:p>
          <a:r>
            <a:rPr lang="en-US"/>
            <a:t>Access and Secret key (in case AWS CLI not already configured)</a:t>
          </a:r>
        </a:p>
      </dgm:t>
    </dgm:pt>
    <dgm:pt modelId="{7297AB25-779D-43ED-BEF7-1BDB102291D4}" type="parTrans" cxnId="{77C527CB-2015-49E9-8E7D-F9C91767E9FA}">
      <dgm:prSet/>
      <dgm:spPr/>
      <dgm:t>
        <a:bodyPr/>
        <a:lstStyle/>
        <a:p>
          <a:endParaRPr lang="en-US"/>
        </a:p>
      </dgm:t>
    </dgm:pt>
    <dgm:pt modelId="{94E42462-872D-46D8-9A4D-0B23016DFDD1}" type="sibTrans" cxnId="{77C527CB-2015-49E9-8E7D-F9C91767E9FA}">
      <dgm:prSet/>
      <dgm:spPr/>
      <dgm:t>
        <a:bodyPr/>
        <a:lstStyle/>
        <a:p>
          <a:endParaRPr lang="en-US"/>
        </a:p>
      </dgm:t>
    </dgm:pt>
    <dgm:pt modelId="{ACE9A350-CCFD-41F1-A4CA-EE3F40434FE4}">
      <dgm:prSet/>
      <dgm:spPr/>
      <dgm:t>
        <a:bodyPr/>
        <a:lstStyle/>
        <a:p>
          <a:r>
            <a:rPr lang="en-US"/>
            <a:t>Salesforce Account id and password.</a:t>
          </a:r>
        </a:p>
      </dgm:t>
    </dgm:pt>
    <dgm:pt modelId="{A6443BB0-7821-44BF-8DDA-2D7C23F2046A}" type="parTrans" cxnId="{4581CABB-9859-4794-B9DC-AC9709806153}">
      <dgm:prSet/>
      <dgm:spPr/>
      <dgm:t>
        <a:bodyPr/>
        <a:lstStyle/>
        <a:p>
          <a:endParaRPr lang="en-US"/>
        </a:p>
      </dgm:t>
    </dgm:pt>
    <dgm:pt modelId="{E1296B9C-29F2-440A-937D-6FA69A1929ED}" type="sibTrans" cxnId="{4581CABB-9859-4794-B9DC-AC9709806153}">
      <dgm:prSet/>
      <dgm:spPr/>
      <dgm:t>
        <a:bodyPr/>
        <a:lstStyle/>
        <a:p>
          <a:endParaRPr lang="en-US"/>
        </a:p>
      </dgm:t>
    </dgm:pt>
    <dgm:pt modelId="{398A4A79-0CF4-4F57-AF0A-EB908BFBC8EC}">
      <dgm:prSet/>
      <dgm:spPr/>
      <dgm:t>
        <a:bodyPr/>
        <a:lstStyle/>
        <a:p>
          <a:r>
            <a:rPr lang="en-US"/>
            <a:t>Terraform &gt;=1.2.0 installed on system</a:t>
          </a:r>
        </a:p>
      </dgm:t>
    </dgm:pt>
    <dgm:pt modelId="{B4D5E225-0489-46FF-ABEC-8E1067C3CD57}" type="parTrans" cxnId="{EE7344C2-7F7D-484F-BF67-2944C833A2E8}">
      <dgm:prSet/>
      <dgm:spPr/>
      <dgm:t>
        <a:bodyPr/>
        <a:lstStyle/>
        <a:p>
          <a:endParaRPr lang="en-US"/>
        </a:p>
      </dgm:t>
    </dgm:pt>
    <dgm:pt modelId="{797845D0-A62A-4249-AAED-5B7EFD951600}" type="sibTrans" cxnId="{EE7344C2-7F7D-484F-BF67-2944C833A2E8}">
      <dgm:prSet/>
      <dgm:spPr/>
      <dgm:t>
        <a:bodyPr/>
        <a:lstStyle/>
        <a:p>
          <a:endParaRPr lang="en-US"/>
        </a:p>
      </dgm:t>
    </dgm:pt>
    <dgm:pt modelId="{F5D6BDB4-F926-4F40-9841-DDD2B70DB154}">
      <dgm:prSet/>
      <dgm:spPr/>
      <dgm:t>
        <a:bodyPr/>
        <a:lstStyle/>
        <a:p>
          <a:r>
            <a:rPr lang="en-US"/>
            <a:t>IAM - user can create a role to execute glue-job , S3 ( Atleast get and put permission).</a:t>
          </a:r>
        </a:p>
      </dgm:t>
    </dgm:pt>
    <dgm:pt modelId="{001F121D-32F4-47CF-BC8C-8F10F7F5403A}" type="parTrans" cxnId="{3329DE11-259D-458A-AF97-70C969CA04D5}">
      <dgm:prSet/>
      <dgm:spPr/>
      <dgm:t>
        <a:bodyPr/>
        <a:lstStyle/>
        <a:p>
          <a:endParaRPr lang="en-US"/>
        </a:p>
      </dgm:t>
    </dgm:pt>
    <dgm:pt modelId="{3D13EBE8-017C-4F2D-ACD2-6F6B011D1CCF}" type="sibTrans" cxnId="{3329DE11-259D-458A-AF97-70C969CA04D5}">
      <dgm:prSet/>
      <dgm:spPr/>
      <dgm:t>
        <a:bodyPr/>
        <a:lstStyle/>
        <a:p>
          <a:endParaRPr lang="en-US"/>
        </a:p>
      </dgm:t>
    </dgm:pt>
    <dgm:pt modelId="{925081C0-7000-432D-A4B3-DE54C3A6EF64}" type="pres">
      <dgm:prSet presAssocID="{3A6661FE-2112-4683-B558-B44B65163BF5}" presName="linear" presStyleCnt="0">
        <dgm:presLayoutVars>
          <dgm:animLvl val="lvl"/>
          <dgm:resizeHandles val="exact"/>
        </dgm:presLayoutVars>
      </dgm:prSet>
      <dgm:spPr/>
    </dgm:pt>
    <dgm:pt modelId="{36806393-46D8-4830-A652-BA8C4057607E}" type="pres">
      <dgm:prSet presAssocID="{9791E5DF-C7D5-43FE-B30E-E9B8352681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0EF91C-06D6-4F84-A0A5-9FD248D002AC}" type="pres">
      <dgm:prSet presAssocID="{125D66A6-4912-40C6-A87F-8A0A57E4FE6A}" presName="spacer" presStyleCnt="0"/>
      <dgm:spPr/>
    </dgm:pt>
    <dgm:pt modelId="{3A16F911-4101-44D6-9985-6255FA4C3438}" type="pres">
      <dgm:prSet presAssocID="{9FA39944-6ABE-4284-9640-6D832C0035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C3BB9A-677C-4B4A-9C19-4B160BF11F72}" type="pres">
      <dgm:prSet presAssocID="{94E42462-872D-46D8-9A4D-0B23016DFDD1}" presName="spacer" presStyleCnt="0"/>
      <dgm:spPr/>
    </dgm:pt>
    <dgm:pt modelId="{A7B4EF16-747A-40B4-9ED7-2EB7DA06D181}" type="pres">
      <dgm:prSet presAssocID="{ACE9A350-CCFD-41F1-A4CA-EE3F40434F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9C058-1B5D-48F9-A370-D2B8ACF14586}" type="pres">
      <dgm:prSet presAssocID="{E1296B9C-29F2-440A-937D-6FA69A1929ED}" presName="spacer" presStyleCnt="0"/>
      <dgm:spPr/>
    </dgm:pt>
    <dgm:pt modelId="{1A50EAFB-C187-467A-B9F2-0FB8F390EB0B}" type="pres">
      <dgm:prSet presAssocID="{398A4A79-0CF4-4F57-AF0A-EB908BFBC8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C074D4-217A-4D58-AEA6-70AD0A39B462}" type="pres">
      <dgm:prSet presAssocID="{797845D0-A62A-4249-AAED-5B7EFD951600}" presName="spacer" presStyleCnt="0"/>
      <dgm:spPr/>
    </dgm:pt>
    <dgm:pt modelId="{C323D9EA-B5A2-4510-A5EF-73881954E340}" type="pres">
      <dgm:prSet presAssocID="{F5D6BDB4-F926-4F40-9841-DDD2B70DB1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29DE11-259D-458A-AF97-70C969CA04D5}" srcId="{3A6661FE-2112-4683-B558-B44B65163BF5}" destId="{F5D6BDB4-F926-4F40-9841-DDD2B70DB154}" srcOrd="4" destOrd="0" parTransId="{001F121D-32F4-47CF-BC8C-8F10F7F5403A}" sibTransId="{3D13EBE8-017C-4F2D-ACD2-6F6B011D1CCF}"/>
    <dgm:cxn modelId="{E5D01420-4993-4EC7-9C6A-98BAAD8A8FF1}" type="presOf" srcId="{9791E5DF-C7D5-43FE-B30E-E9B835268100}" destId="{36806393-46D8-4830-A652-BA8C4057607E}" srcOrd="0" destOrd="0" presId="urn:microsoft.com/office/officeart/2005/8/layout/vList2"/>
    <dgm:cxn modelId="{88043A2C-2806-4FBD-95D3-F5D3F5C4130F}" type="presOf" srcId="{9FA39944-6ABE-4284-9640-6D832C00358B}" destId="{3A16F911-4101-44D6-9985-6255FA4C3438}" srcOrd="0" destOrd="0" presId="urn:microsoft.com/office/officeart/2005/8/layout/vList2"/>
    <dgm:cxn modelId="{EADC0F3B-4806-4D66-8431-2BEDB10EBA0F}" type="presOf" srcId="{3A6661FE-2112-4683-B558-B44B65163BF5}" destId="{925081C0-7000-432D-A4B3-DE54C3A6EF64}" srcOrd="0" destOrd="0" presId="urn:microsoft.com/office/officeart/2005/8/layout/vList2"/>
    <dgm:cxn modelId="{7609A33F-719D-4DA8-8342-3991B112398E}" type="presOf" srcId="{F5D6BDB4-F926-4F40-9841-DDD2B70DB154}" destId="{C323D9EA-B5A2-4510-A5EF-73881954E340}" srcOrd="0" destOrd="0" presId="urn:microsoft.com/office/officeart/2005/8/layout/vList2"/>
    <dgm:cxn modelId="{27367B65-1AC9-4CC4-883E-97A703F3B2EE}" type="presOf" srcId="{398A4A79-0CF4-4F57-AF0A-EB908BFBC8EC}" destId="{1A50EAFB-C187-467A-B9F2-0FB8F390EB0B}" srcOrd="0" destOrd="0" presId="urn:microsoft.com/office/officeart/2005/8/layout/vList2"/>
    <dgm:cxn modelId="{D20FEB49-07D2-4074-AF5D-E03B59C093BE}" type="presOf" srcId="{ACE9A350-CCFD-41F1-A4CA-EE3F40434FE4}" destId="{A7B4EF16-747A-40B4-9ED7-2EB7DA06D181}" srcOrd="0" destOrd="0" presId="urn:microsoft.com/office/officeart/2005/8/layout/vList2"/>
    <dgm:cxn modelId="{CD1ECA4B-7E0F-4F95-9516-97D2BE03A755}" srcId="{3A6661FE-2112-4683-B558-B44B65163BF5}" destId="{9791E5DF-C7D5-43FE-B30E-E9B835268100}" srcOrd="0" destOrd="0" parTransId="{BBBAA31B-4B3B-4F48-96E3-9CA9A052ED3E}" sibTransId="{125D66A6-4912-40C6-A87F-8A0A57E4FE6A}"/>
    <dgm:cxn modelId="{4581CABB-9859-4794-B9DC-AC9709806153}" srcId="{3A6661FE-2112-4683-B558-B44B65163BF5}" destId="{ACE9A350-CCFD-41F1-A4CA-EE3F40434FE4}" srcOrd="2" destOrd="0" parTransId="{A6443BB0-7821-44BF-8DDA-2D7C23F2046A}" sibTransId="{E1296B9C-29F2-440A-937D-6FA69A1929ED}"/>
    <dgm:cxn modelId="{EE7344C2-7F7D-484F-BF67-2944C833A2E8}" srcId="{3A6661FE-2112-4683-B558-B44B65163BF5}" destId="{398A4A79-0CF4-4F57-AF0A-EB908BFBC8EC}" srcOrd="3" destOrd="0" parTransId="{B4D5E225-0489-46FF-ABEC-8E1067C3CD57}" sibTransId="{797845D0-A62A-4249-AAED-5B7EFD951600}"/>
    <dgm:cxn modelId="{77C527CB-2015-49E9-8E7D-F9C91767E9FA}" srcId="{3A6661FE-2112-4683-B558-B44B65163BF5}" destId="{9FA39944-6ABE-4284-9640-6D832C00358B}" srcOrd="1" destOrd="0" parTransId="{7297AB25-779D-43ED-BEF7-1BDB102291D4}" sibTransId="{94E42462-872D-46D8-9A4D-0B23016DFDD1}"/>
    <dgm:cxn modelId="{E22D4B21-B3A6-4A4D-930B-F38F74BB6660}" type="presParOf" srcId="{925081C0-7000-432D-A4B3-DE54C3A6EF64}" destId="{36806393-46D8-4830-A652-BA8C4057607E}" srcOrd="0" destOrd="0" presId="urn:microsoft.com/office/officeart/2005/8/layout/vList2"/>
    <dgm:cxn modelId="{99C68842-E8BB-43EB-8956-36CDC45F69BF}" type="presParOf" srcId="{925081C0-7000-432D-A4B3-DE54C3A6EF64}" destId="{5A0EF91C-06D6-4F84-A0A5-9FD248D002AC}" srcOrd="1" destOrd="0" presId="urn:microsoft.com/office/officeart/2005/8/layout/vList2"/>
    <dgm:cxn modelId="{51991B49-5B19-4487-8F41-011CE100972E}" type="presParOf" srcId="{925081C0-7000-432D-A4B3-DE54C3A6EF64}" destId="{3A16F911-4101-44D6-9985-6255FA4C3438}" srcOrd="2" destOrd="0" presId="urn:microsoft.com/office/officeart/2005/8/layout/vList2"/>
    <dgm:cxn modelId="{A2C72461-E39E-4674-8F4E-3AD1924B35D8}" type="presParOf" srcId="{925081C0-7000-432D-A4B3-DE54C3A6EF64}" destId="{2AC3BB9A-677C-4B4A-9C19-4B160BF11F72}" srcOrd="3" destOrd="0" presId="urn:microsoft.com/office/officeart/2005/8/layout/vList2"/>
    <dgm:cxn modelId="{CD9384C7-BCA1-45C3-8C4C-F4B990AF6E1A}" type="presParOf" srcId="{925081C0-7000-432D-A4B3-DE54C3A6EF64}" destId="{A7B4EF16-747A-40B4-9ED7-2EB7DA06D181}" srcOrd="4" destOrd="0" presId="urn:microsoft.com/office/officeart/2005/8/layout/vList2"/>
    <dgm:cxn modelId="{122C4277-9F31-4515-9417-6439E2A25485}" type="presParOf" srcId="{925081C0-7000-432D-A4B3-DE54C3A6EF64}" destId="{EBF9C058-1B5D-48F9-A370-D2B8ACF14586}" srcOrd="5" destOrd="0" presId="urn:microsoft.com/office/officeart/2005/8/layout/vList2"/>
    <dgm:cxn modelId="{E4D2DC05-E4F4-4A62-B34C-083A79CBA841}" type="presParOf" srcId="{925081C0-7000-432D-A4B3-DE54C3A6EF64}" destId="{1A50EAFB-C187-467A-B9F2-0FB8F390EB0B}" srcOrd="6" destOrd="0" presId="urn:microsoft.com/office/officeart/2005/8/layout/vList2"/>
    <dgm:cxn modelId="{EA5D023E-DDBC-4D5E-9054-90EC973268C7}" type="presParOf" srcId="{925081C0-7000-432D-A4B3-DE54C3A6EF64}" destId="{70C074D4-217A-4D58-AEA6-70AD0A39B462}" srcOrd="7" destOrd="0" presId="urn:microsoft.com/office/officeart/2005/8/layout/vList2"/>
    <dgm:cxn modelId="{C6AD6B4F-D199-4F02-B2AC-ADF36CAA9B21}" type="presParOf" srcId="{925081C0-7000-432D-A4B3-DE54C3A6EF64}" destId="{C323D9EA-B5A2-4510-A5EF-73881954E34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06393-46D8-4830-A652-BA8C4057607E}">
      <dsp:nvSpPr>
        <dsp:cNvPr id="0" name=""/>
        <dsp:cNvSpPr/>
      </dsp:nvSpPr>
      <dsp:spPr>
        <a:xfrm>
          <a:off x="0" y="238951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Aws CLI 2.0 or higher.</a:t>
          </a:r>
        </a:p>
      </dsp:txBody>
      <dsp:txXfrm>
        <a:off x="38053" y="277004"/>
        <a:ext cx="5970026" cy="703406"/>
      </dsp:txXfrm>
    </dsp:sp>
    <dsp:sp modelId="{3A16F911-4101-44D6-9985-6255FA4C3438}">
      <dsp:nvSpPr>
        <dsp:cNvPr id="0" name=""/>
        <dsp:cNvSpPr/>
      </dsp:nvSpPr>
      <dsp:spPr>
        <a:xfrm>
          <a:off x="0" y="1076064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122719"/>
                <a:satOff val="9703"/>
                <a:lumOff val="-196"/>
                <a:alphaOff val="0"/>
                <a:tint val="96000"/>
                <a:lumMod val="104000"/>
              </a:schemeClr>
            </a:gs>
            <a:gs pos="100000">
              <a:schemeClr val="accent2">
                <a:hueOff val="-122719"/>
                <a:satOff val="9703"/>
                <a:lumOff val="-196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and Secret key (in case AWS CLI not already configured)</a:t>
          </a:r>
        </a:p>
      </dsp:txBody>
      <dsp:txXfrm>
        <a:off x="38053" y="1114117"/>
        <a:ext cx="5970026" cy="703406"/>
      </dsp:txXfrm>
    </dsp:sp>
    <dsp:sp modelId="{A7B4EF16-747A-40B4-9ED7-2EB7DA06D181}">
      <dsp:nvSpPr>
        <dsp:cNvPr id="0" name=""/>
        <dsp:cNvSpPr/>
      </dsp:nvSpPr>
      <dsp:spPr>
        <a:xfrm>
          <a:off x="0" y="1913176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Salesforce Account id and password.</a:t>
          </a:r>
        </a:p>
      </dsp:txBody>
      <dsp:txXfrm>
        <a:off x="38053" y="1951229"/>
        <a:ext cx="5970026" cy="703406"/>
      </dsp:txXfrm>
    </dsp:sp>
    <dsp:sp modelId="{1A50EAFB-C187-467A-B9F2-0FB8F390EB0B}">
      <dsp:nvSpPr>
        <dsp:cNvPr id="0" name=""/>
        <dsp:cNvSpPr/>
      </dsp:nvSpPr>
      <dsp:spPr>
        <a:xfrm>
          <a:off x="0" y="2750289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368156"/>
                <a:satOff val="29109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-368156"/>
                <a:satOff val="29109"/>
                <a:lumOff val="-58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Terraform &gt;=1.2.0 installed on system</a:t>
          </a:r>
        </a:p>
      </dsp:txBody>
      <dsp:txXfrm>
        <a:off x="38053" y="2788342"/>
        <a:ext cx="5970026" cy="703406"/>
      </dsp:txXfrm>
    </dsp:sp>
    <dsp:sp modelId="{C323D9EA-B5A2-4510-A5EF-73881954E340}">
      <dsp:nvSpPr>
        <dsp:cNvPr id="0" name=""/>
        <dsp:cNvSpPr/>
      </dsp:nvSpPr>
      <dsp:spPr>
        <a:xfrm>
          <a:off x="0" y="3587401"/>
          <a:ext cx="6046132" cy="779512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IAM - user can create a role to execute glue-job , S3 ( Atleast get and put permission).</a:t>
          </a:r>
        </a:p>
      </dsp:txBody>
      <dsp:txXfrm>
        <a:off x="38053" y="3625454"/>
        <a:ext cx="5970026" cy="70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0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0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8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6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8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EF800F-B046-49A7-A5F7-3169EDB4404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B3ED68-E6DD-49EC-B776-E7841CCC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85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C44B-C37B-BB98-D777-CDC3F412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Salesforce Glue Integration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B95B23-9F5C-9D56-E574-1B72655CC226}"/>
              </a:ext>
            </a:extLst>
          </p:cNvPr>
          <p:cNvSpPr txBox="1"/>
          <p:nvPr/>
        </p:nvSpPr>
        <p:spPr>
          <a:xfrm>
            <a:off x="4973046" y="714375"/>
            <a:ext cx="6253751" cy="507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salesforce and AWS glue integration using opensource jar files. </a:t>
            </a:r>
          </a:p>
        </p:txBody>
      </p:sp>
    </p:spTree>
    <p:extLst>
      <p:ext uri="{BB962C8B-B14F-4D97-AF65-F5344CB8AC3E}">
        <p14:creationId xmlns:p14="http://schemas.microsoft.com/office/powerpoint/2010/main" val="24673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83C-1956-F464-7708-D2BCA9FA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Pre-requisites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7ED86DF-2B9B-060F-9667-46B0D96E5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01101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62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3EDFA-31D3-052A-4F71-4D9F7FBB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Current architectural Diagram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3F206-29A4-2EE5-F308-E607349F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 b="17488"/>
          <a:stretch/>
        </p:blipFill>
        <p:spPr>
          <a:xfrm>
            <a:off x="1142544" y="1801820"/>
            <a:ext cx="5915570" cy="32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1A270-974E-7AAC-BC46-563213D82745}"/>
              </a:ext>
            </a:extLst>
          </p:cNvPr>
          <p:cNvSpPr txBox="1"/>
          <p:nvPr/>
        </p:nvSpPr>
        <p:spPr>
          <a:xfrm>
            <a:off x="827088" y="26670"/>
            <a:ext cx="9905998" cy="117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D2C8-6C63-19A5-480B-0FF7FC00606C}"/>
              </a:ext>
            </a:extLst>
          </p:cNvPr>
          <p:cNvSpPr txBox="1"/>
          <p:nvPr/>
        </p:nvSpPr>
        <p:spPr>
          <a:xfrm>
            <a:off x="1341438" y="1276350"/>
            <a:ext cx="9905998" cy="550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Step 1. tfrunner.sh 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   Checking the AWS CLI V2 configured or not (if not then configure).</a:t>
            </a: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Creating Scala-script using inputs taken from User.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Creating infra using terraform. (Bucket, IAM-Role, Glue-job).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Automate terraform Init, </a:t>
            </a:r>
            <a:r>
              <a:rPr lang="en-US" sz="14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plan,and</a:t>
            </a: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apply.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Automated first Job Run.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Step 2. jobrun.sh </a:t>
            </a: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   Run the Glue job by taking new query from user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sym typeface="Wingdings" panose="05000000000000000000" pitchFamily="2" charset="2"/>
              </a:rPr>
              <a:t>tfdestroy.sh (optional)</a:t>
            </a:r>
            <a:endParaRPr lang="en-US" sz="1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Able to destroy all infrastructure excluding bucket.</a:t>
            </a:r>
          </a:p>
        </p:txBody>
      </p:sp>
    </p:spTree>
    <p:extLst>
      <p:ext uri="{BB962C8B-B14F-4D97-AF65-F5344CB8AC3E}">
        <p14:creationId xmlns:p14="http://schemas.microsoft.com/office/powerpoint/2010/main" val="211257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2454</TotalTime>
  <Words>163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Salesforce Glue Integration</vt:lpstr>
      <vt:lpstr>Pre-requisites </vt:lpstr>
      <vt:lpstr>Current architectural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Kumar Sah</dc:creator>
  <cp:lastModifiedBy>Anup Sandeep Kachhap</cp:lastModifiedBy>
  <cp:revision>7</cp:revision>
  <dcterms:created xsi:type="dcterms:W3CDTF">2022-08-25T10:09:08Z</dcterms:created>
  <dcterms:modified xsi:type="dcterms:W3CDTF">2023-02-13T06:36:34Z</dcterms:modified>
</cp:coreProperties>
</file>