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85A-65B1-442E-A787-6730AB3F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Management Task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693D4-E89B-4D4C-9E0F-3EFAF7259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– George Vamvakousis</a:t>
            </a:r>
          </a:p>
        </p:txBody>
      </p:sp>
    </p:spTree>
    <p:extLst>
      <p:ext uri="{BB962C8B-B14F-4D97-AF65-F5344CB8AC3E}">
        <p14:creationId xmlns:p14="http://schemas.microsoft.com/office/powerpoint/2010/main" val="14080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3CBE-7F57-4DBD-AFEB-4346C46F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DB38-4222-464C-AA36-7566D8EC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Xampp</a:t>
            </a:r>
            <a:endParaRPr lang="en-US" dirty="0"/>
          </a:p>
          <a:p>
            <a:r>
              <a:rPr lang="en-US" dirty="0"/>
              <a:t>Unzip my file</a:t>
            </a:r>
          </a:p>
          <a:p>
            <a:r>
              <a:rPr lang="en-US" dirty="0"/>
              <a:t>Transfer the unzipped file inside 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htdocs</a:t>
            </a:r>
            <a:endParaRPr lang="en-US" dirty="0"/>
          </a:p>
          <a:p>
            <a:r>
              <a:rPr lang="en-US" dirty="0"/>
              <a:t>Visit localhost/&lt;</a:t>
            </a:r>
            <a:r>
              <a:rPr lang="en-US" dirty="0" err="1"/>
              <a:t>unzipped_file_name</a:t>
            </a:r>
            <a:r>
              <a:rPr lang="en-US" dirty="0"/>
              <a:t>&gt; at your browser</a:t>
            </a:r>
          </a:p>
          <a:p>
            <a:r>
              <a:rPr lang="en-US" dirty="0"/>
              <a:t>You can now add a subscriber</a:t>
            </a:r>
          </a:p>
          <a:p>
            <a:r>
              <a:rPr lang="en-US" dirty="0"/>
              <a:t>If you want to remove a subscriber click on the link “Remove a subscriber”</a:t>
            </a:r>
          </a:p>
          <a:p>
            <a:r>
              <a:rPr lang="en-US" dirty="0"/>
              <a:t>If you want to go back to add a subscriber click on the link “Add a subscriber”</a:t>
            </a:r>
          </a:p>
          <a:p>
            <a:r>
              <a:rPr lang="en-US" dirty="0"/>
              <a:t>For each action(subscribe-unsubscribe), a message at the top left of your screen will notify you if it was successful or not</a:t>
            </a:r>
          </a:p>
        </p:txBody>
      </p:sp>
    </p:spTree>
    <p:extLst>
      <p:ext uri="{BB962C8B-B14F-4D97-AF65-F5344CB8AC3E}">
        <p14:creationId xmlns:p14="http://schemas.microsoft.com/office/powerpoint/2010/main" val="38229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DAE-8C95-4656-9731-BDE63F8B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480A-827A-4487-A6CA-FA743F2A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studied how the Campaign Monitor’s API works</a:t>
            </a:r>
          </a:p>
          <a:p>
            <a:r>
              <a:rPr lang="en-US" dirty="0"/>
              <a:t>I watched some PHP tutorials, because I had never used that before</a:t>
            </a:r>
          </a:p>
          <a:p>
            <a:r>
              <a:rPr lang="en-US" dirty="0"/>
              <a:t>I downloaded some PHP libraries from Campaign Monitor’s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I downloaded </a:t>
            </a:r>
            <a:r>
              <a:rPr lang="en-US" dirty="0" err="1"/>
              <a:t>Xampp</a:t>
            </a:r>
            <a:r>
              <a:rPr lang="en-US" dirty="0"/>
              <a:t> so I can execute my code on a server using Apache</a:t>
            </a:r>
          </a:p>
          <a:p>
            <a:r>
              <a:rPr lang="en-US" dirty="0"/>
              <a:t>I did a minimal and easy to use UI</a:t>
            </a:r>
          </a:p>
        </p:txBody>
      </p:sp>
    </p:spTree>
    <p:extLst>
      <p:ext uri="{BB962C8B-B14F-4D97-AF65-F5344CB8AC3E}">
        <p14:creationId xmlns:p14="http://schemas.microsoft.com/office/powerpoint/2010/main" val="38988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A69-C7A9-49C4-AE59-44081AEC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decisions, known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32A-14B4-4844-8201-8C64906B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never used PHP, but I believed that the task would be easier this way, so I tried it out and I believe that it helped</a:t>
            </a:r>
          </a:p>
          <a:p>
            <a:r>
              <a:rPr lang="en-US" dirty="0"/>
              <a:t>I had to remember how AJAX works so I can do it client side dynamic</a:t>
            </a:r>
          </a:p>
        </p:txBody>
      </p:sp>
    </p:spTree>
    <p:extLst>
      <p:ext uri="{BB962C8B-B14F-4D97-AF65-F5344CB8AC3E}">
        <p14:creationId xmlns:p14="http://schemas.microsoft.com/office/powerpoint/2010/main" val="27885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3BEB-3991-4619-BE17-08A6996A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slowed me down, what was unexpected - 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6974-CC1E-41B6-8809-F7617665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problem with the API key the first day of the assignment, so I spent a lot of time trying to figure out what is wrong with that. I deleted the first list I created, I generated a new API key and the problem was solved.</a:t>
            </a:r>
          </a:p>
        </p:txBody>
      </p:sp>
    </p:spTree>
    <p:extLst>
      <p:ext uri="{BB962C8B-B14F-4D97-AF65-F5344CB8AC3E}">
        <p14:creationId xmlns:p14="http://schemas.microsoft.com/office/powerpoint/2010/main" val="374347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0924-F75C-4A05-A6ED-B827FC82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A88-8FD1-4E83-B2BB-262AAC7C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PHP, </a:t>
            </a:r>
            <a:r>
              <a:rPr lang="en-US" dirty="0" err="1"/>
              <a:t>Xampp</a:t>
            </a:r>
            <a:r>
              <a:rPr lang="en-US" dirty="0"/>
              <a:t>-Apache</a:t>
            </a:r>
          </a:p>
          <a:p>
            <a:r>
              <a:rPr lang="en-US" dirty="0"/>
              <a:t>I created 2 files for the PHP functions, 1 for the functions to add a subscriber and one for the functions to remove a subscriber</a:t>
            </a:r>
          </a:p>
          <a:p>
            <a:r>
              <a:rPr lang="en-US" dirty="0"/>
              <a:t>I created 2 files that include the HTML code of the 2 pages of my project (First-add, Second-remove)</a:t>
            </a:r>
          </a:p>
          <a:p>
            <a:r>
              <a:rPr lang="en-US" dirty="0"/>
              <a:t>Simple implementation – Simple UI</a:t>
            </a:r>
          </a:p>
          <a:p>
            <a:r>
              <a:rPr lang="en-US" dirty="0"/>
              <a:t>I used the campaign monitor UI for all the keys I needed and to create the list</a:t>
            </a:r>
          </a:p>
        </p:txBody>
      </p:sp>
    </p:spTree>
    <p:extLst>
      <p:ext uri="{BB962C8B-B14F-4D97-AF65-F5344CB8AC3E}">
        <p14:creationId xmlns:p14="http://schemas.microsoft.com/office/powerpoint/2010/main" val="26247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B225-5970-4600-98B9-92CED274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8F9-E8ED-42F6-AF7E-6CF14DEA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codes include some headers(H1,H2), and the input fields inside a div that is centered on the screen. Also, a submit button and a link that can browse you to the other page</a:t>
            </a:r>
          </a:p>
          <a:p>
            <a:r>
              <a:rPr lang="en-US" dirty="0"/>
              <a:t>At the PHP files I check if name and email are submitted, so if the HTML validation lets you press submit, I call a function, from the PHP libraries I included, that will do the add/remove to the list. Then, I check whether the form was submitted or not and if everything works fine an alert informs the user</a:t>
            </a:r>
          </a:p>
          <a:p>
            <a:r>
              <a:rPr lang="en-US" dirty="0"/>
              <a:t>The web app is responsive and client side dynamic</a:t>
            </a:r>
          </a:p>
        </p:txBody>
      </p:sp>
    </p:spTree>
    <p:extLst>
      <p:ext uri="{BB962C8B-B14F-4D97-AF65-F5344CB8AC3E}">
        <p14:creationId xmlns:p14="http://schemas.microsoft.com/office/powerpoint/2010/main" val="204662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</TotalTime>
  <Words>461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List Management Task </vt:lpstr>
      <vt:lpstr>Execute instructions</vt:lpstr>
      <vt:lpstr>Overall process</vt:lpstr>
      <vt:lpstr>Key decisions, known limitations</vt:lpstr>
      <vt:lpstr>What slowed me down, what was unexpected -  Problems </vt:lpstr>
      <vt:lpstr>Tools and techniques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Management Task</dc:title>
  <dc:creator>George Vamvakousis</dc:creator>
  <cp:lastModifiedBy>George Vamvakousis</cp:lastModifiedBy>
  <cp:revision>11</cp:revision>
  <dcterms:created xsi:type="dcterms:W3CDTF">2021-07-09T03:28:21Z</dcterms:created>
  <dcterms:modified xsi:type="dcterms:W3CDTF">2021-07-09T17:41:11Z</dcterms:modified>
</cp:coreProperties>
</file>