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344" r:id="rId7"/>
    <p:sldId id="345" r:id="rId8"/>
    <p:sldId id="311" r:id="rId9"/>
    <p:sldId id="302" r:id="rId10"/>
    <p:sldId id="303" r:id="rId11"/>
    <p:sldId id="304" r:id="rId12"/>
    <p:sldId id="305" r:id="rId13"/>
    <p:sldId id="306" r:id="rId14"/>
    <p:sldId id="300" r:id="rId15"/>
    <p:sldId id="264" r:id="rId16"/>
    <p:sldId id="265" r:id="rId17"/>
    <p:sldId id="266" r:id="rId18"/>
    <p:sldId id="267" r:id="rId19"/>
    <p:sldId id="333" r:id="rId20"/>
    <p:sldId id="334" r:id="rId21"/>
    <p:sldId id="336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332" r:id="rId63"/>
    <p:sldId id="337" r:id="rId64"/>
    <p:sldId id="338" r:id="rId65"/>
    <p:sldId id="340" r:id="rId66"/>
    <p:sldId id="341" r:id="rId67"/>
    <p:sldId id="342" r:id="rId68"/>
    <p:sldId id="343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8B46C-4E4D-4471-80C7-1C6F7E93BE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545C33-8E00-4A54-A7B3-5184FCEC4E6C}">
      <dgm:prSet phldrT="[텍스트]"/>
      <dgm:spPr/>
      <dgm:t>
        <a:bodyPr/>
        <a:lstStyle/>
        <a:p>
          <a:pPr latinLnBrk="1"/>
          <a:r>
            <a:rPr lang="ko-KR" altLang="en-US" dirty="0"/>
            <a:t>도서관리 프로그램</a:t>
          </a:r>
        </a:p>
      </dgm:t>
    </dgm:pt>
    <dgm:pt modelId="{FE786C38-2A78-47CF-AF8D-776D5CA6E067}" type="parTrans" cxnId="{86631D01-3A4A-4803-86A9-1BCF8CB9F8E1}">
      <dgm:prSet/>
      <dgm:spPr/>
      <dgm:t>
        <a:bodyPr/>
        <a:lstStyle/>
        <a:p>
          <a:pPr latinLnBrk="1"/>
          <a:endParaRPr lang="ko-KR" altLang="en-US"/>
        </a:p>
      </dgm:t>
    </dgm:pt>
    <dgm:pt modelId="{DD1F7001-F696-4837-82C8-5036644F0ED9}" type="sibTrans" cxnId="{86631D01-3A4A-4803-86A9-1BCF8CB9F8E1}">
      <dgm:prSet/>
      <dgm:spPr/>
      <dgm:t>
        <a:bodyPr/>
        <a:lstStyle/>
        <a:p>
          <a:pPr latinLnBrk="1"/>
          <a:endParaRPr lang="ko-KR" altLang="en-US"/>
        </a:p>
      </dgm:t>
    </dgm:pt>
    <dgm:pt modelId="{6ACF7D32-B5C0-48CE-85FB-C0D1BE76898A}">
      <dgm:prSet phldrT="[텍스트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비회원</a:t>
          </a:r>
        </a:p>
      </dgm:t>
    </dgm:pt>
    <dgm:pt modelId="{063EB153-93A5-4843-BF8A-434F979EC37A}" type="parTrans" cxnId="{8FB382DC-4615-4194-B3A1-CF305D47A612}">
      <dgm:prSet/>
      <dgm:spPr/>
      <dgm:t>
        <a:bodyPr/>
        <a:lstStyle/>
        <a:p>
          <a:pPr latinLnBrk="1"/>
          <a:endParaRPr lang="ko-KR" altLang="en-US"/>
        </a:p>
      </dgm:t>
    </dgm:pt>
    <dgm:pt modelId="{3129CBB6-9717-4EC7-86EA-83B8CCA7CD51}" type="sibTrans" cxnId="{8FB382DC-4615-4194-B3A1-CF305D47A612}">
      <dgm:prSet/>
      <dgm:spPr/>
      <dgm:t>
        <a:bodyPr/>
        <a:lstStyle/>
        <a:p>
          <a:pPr latinLnBrk="1"/>
          <a:endParaRPr lang="ko-KR" altLang="en-US"/>
        </a:p>
      </dgm:t>
    </dgm:pt>
    <dgm:pt modelId="{A4DA01BD-F445-4259-BF39-7F2C2F6A7231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회원</a:t>
          </a:r>
        </a:p>
      </dgm:t>
    </dgm:pt>
    <dgm:pt modelId="{D1AE77C6-53F6-4A96-AA82-DF2CF7CD3A3F}" type="parTrans" cxnId="{BEC0CCCE-4CA8-468D-8131-86B248B2EF4F}">
      <dgm:prSet/>
      <dgm:spPr/>
      <dgm:t>
        <a:bodyPr/>
        <a:lstStyle/>
        <a:p>
          <a:pPr latinLnBrk="1"/>
          <a:endParaRPr lang="ko-KR" altLang="en-US"/>
        </a:p>
      </dgm:t>
    </dgm:pt>
    <dgm:pt modelId="{E82BACA5-66E0-4258-8445-1804A479F292}" type="sibTrans" cxnId="{BEC0CCCE-4CA8-468D-8131-86B248B2EF4F}">
      <dgm:prSet/>
      <dgm:spPr/>
      <dgm:t>
        <a:bodyPr/>
        <a:lstStyle/>
        <a:p>
          <a:pPr latinLnBrk="1"/>
          <a:endParaRPr lang="ko-KR" altLang="en-US"/>
        </a:p>
      </dgm:t>
    </dgm:pt>
    <dgm:pt modelId="{C2B81F25-8641-43D6-B6F0-5A3DC2183C64}">
      <dgm:prSet phldrT="[텍스트]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관리자</a:t>
          </a:r>
        </a:p>
      </dgm:t>
    </dgm:pt>
    <dgm:pt modelId="{0143C043-3CAF-4A24-A8F9-64CF76A9E0A4}" type="parTrans" cxnId="{0FE8C31E-0B2A-4721-93A6-4905AD15617E}">
      <dgm:prSet/>
      <dgm:spPr/>
      <dgm:t>
        <a:bodyPr/>
        <a:lstStyle/>
        <a:p>
          <a:pPr latinLnBrk="1"/>
          <a:endParaRPr lang="ko-KR" altLang="en-US"/>
        </a:p>
      </dgm:t>
    </dgm:pt>
    <dgm:pt modelId="{8699E7E7-50DB-48B1-BD93-DBB10F00CD3B}" type="sibTrans" cxnId="{0FE8C31E-0B2A-4721-93A6-4905AD15617E}">
      <dgm:prSet/>
      <dgm:spPr/>
      <dgm:t>
        <a:bodyPr/>
        <a:lstStyle/>
        <a:p>
          <a:pPr latinLnBrk="1"/>
          <a:endParaRPr lang="ko-KR" altLang="en-US"/>
        </a:p>
      </dgm:t>
    </dgm:pt>
    <dgm:pt modelId="{9F6B2F5F-11B6-4BC0-9957-100508C97320}" type="pres">
      <dgm:prSet presAssocID="{5078B46C-4E4D-4471-80C7-1C6F7E93BE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9CF7A-1B0D-40E9-8B4E-EA2AC6F1F083}" type="pres">
      <dgm:prSet presAssocID="{76545C33-8E00-4A54-A7B3-5184FCEC4E6C}" presName="hierRoot1" presStyleCnt="0">
        <dgm:presLayoutVars>
          <dgm:hierBranch val="init"/>
        </dgm:presLayoutVars>
      </dgm:prSet>
      <dgm:spPr/>
    </dgm:pt>
    <dgm:pt modelId="{DDCDC1DE-5C72-4084-BC59-64EF3469CF63}" type="pres">
      <dgm:prSet presAssocID="{76545C33-8E00-4A54-A7B3-5184FCEC4E6C}" presName="rootComposite1" presStyleCnt="0"/>
      <dgm:spPr/>
    </dgm:pt>
    <dgm:pt modelId="{161E9731-569F-4E04-9EF9-55CBFE9AED1D}" type="pres">
      <dgm:prSet presAssocID="{76545C33-8E00-4A54-A7B3-5184FCEC4E6C}" presName="rootText1" presStyleLbl="node0" presStyleIdx="0" presStyleCnt="1" custScaleX="131686">
        <dgm:presLayoutVars>
          <dgm:chPref val="3"/>
        </dgm:presLayoutVars>
      </dgm:prSet>
      <dgm:spPr/>
    </dgm:pt>
    <dgm:pt modelId="{DF6E2173-E942-418C-B1E2-4DD67C50AE1D}" type="pres">
      <dgm:prSet presAssocID="{76545C33-8E00-4A54-A7B3-5184FCEC4E6C}" presName="rootConnector1" presStyleLbl="node1" presStyleIdx="0" presStyleCnt="0"/>
      <dgm:spPr/>
    </dgm:pt>
    <dgm:pt modelId="{3065CB23-0534-4863-B526-5AC98D9B5073}" type="pres">
      <dgm:prSet presAssocID="{76545C33-8E00-4A54-A7B3-5184FCEC4E6C}" presName="hierChild2" presStyleCnt="0"/>
      <dgm:spPr/>
    </dgm:pt>
    <dgm:pt modelId="{E15FDF14-51CA-45A5-97AE-5EC2BCB7641E}" type="pres">
      <dgm:prSet presAssocID="{063EB153-93A5-4843-BF8A-434F979EC37A}" presName="Name37" presStyleLbl="parChTrans1D2" presStyleIdx="0" presStyleCnt="3"/>
      <dgm:spPr/>
    </dgm:pt>
    <dgm:pt modelId="{809C5924-39DF-4279-A123-AD0A90289C22}" type="pres">
      <dgm:prSet presAssocID="{6ACF7D32-B5C0-48CE-85FB-C0D1BE76898A}" presName="hierRoot2" presStyleCnt="0">
        <dgm:presLayoutVars>
          <dgm:hierBranch val="init"/>
        </dgm:presLayoutVars>
      </dgm:prSet>
      <dgm:spPr/>
    </dgm:pt>
    <dgm:pt modelId="{49E17443-8179-4D07-B642-2381F9C5A0CE}" type="pres">
      <dgm:prSet presAssocID="{6ACF7D32-B5C0-48CE-85FB-C0D1BE76898A}" presName="rootComposite" presStyleCnt="0"/>
      <dgm:spPr/>
    </dgm:pt>
    <dgm:pt modelId="{1BD690DA-A2D8-4DC4-A3F2-5F9839CEAD73}" type="pres">
      <dgm:prSet presAssocID="{6ACF7D32-B5C0-48CE-85FB-C0D1BE76898A}" presName="rootText" presStyleLbl="node2" presStyleIdx="0" presStyleCnt="3">
        <dgm:presLayoutVars>
          <dgm:chPref val="3"/>
        </dgm:presLayoutVars>
      </dgm:prSet>
      <dgm:spPr/>
    </dgm:pt>
    <dgm:pt modelId="{6CA9AD5F-2921-45DA-AA7A-F65F62C1039F}" type="pres">
      <dgm:prSet presAssocID="{6ACF7D32-B5C0-48CE-85FB-C0D1BE76898A}" presName="rootConnector" presStyleLbl="node2" presStyleIdx="0" presStyleCnt="3"/>
      <dgm:spPr/>
    </dgm:pt>
    <dgm:pt modelId="{0A5204D5-A1A2-4E0E-A5ED-5948B6712857}" type="pres">
      <dgm:prSet presAssocID="{6ACF7D32-B5C0-48CE-85FB-C0D1BE76898A}" presName="hierChild4" presStyleCnt="0"/>
      <dgm:spPr/>
    </dgm:pt>
    <dgm:pt modelId="{D839BE82-88F2-48F1-B6A6-D66C1D852C66}" type="pres">
      <dgm:prSet presAssocID="{6ACF7D32-B5C0-48CE-85FB-C0D1BE76898A}" presName="hierChild5" presStyleCnt="0"/>
      <dgm:spPr/>
    </dgm:pt>
    <dgm:pt modelId="{06EBD28A-7753-4170-AA99-94F4B00DE244}" type="pres">
      <dgm:prSet presAssocID="{D1AE77C6-53F6-4A96-AA82-DF2CF7CD3A3F}" presName="Name37" presStyleLbl="parChTrans1D2" presStyleIdx="1" presStyleCnt="3"/>
      <dgm:spPr/>
    </dgm:pt>
    <dgm:pt modelId="{74619C84-7A77-4EAC-88C0-39F7054239A1}" type="pres">
      <dgm:prSet presAssocID="{A4DA01BD-F445-4259-BF39-7F2C2F6A7231}" presName="hierRoot2" presStyleCnt="0">
        <dgm:presLayoutVars>
          <dgm:hierBranch val="init"/>
        </dgm:presLayoutVars>
      </dgm:prSet>
      <dgm:spPr/>
    </dgm:pt>
    <dgm:pt modelId="{F8F5865D-0D5F-4421-BD9A-C5B923E01FE7}" type="pres">
      <dgm:prSet presAssocID="{A4DA01BD-F445-4259-BF39-7F2C2F6A7231}" presName="rootComposite" presStyleCnt="0"/>
      <dgm:spPr/>
    </dgm:pt>
    <dgm:pt modelId="{F42176A3-25CC-4738-924F-AB6B929221F0}" type="pres">
      <dgm:prSet presAssocID="{A4DA01BD-F445-4259-BF39-7F2C2F6A7231}" presName="rootText" presStyleLbl="node2" presStyleIdx="1" presStyleCnt="3">
        <dgm:presLayoutVars>
          <dgm:chPref val="3"/>
        </dgm:presLayoutVars>
      </dgm:prSet>
      <dgm:spPr/>
    </dgm:pt>
    <dgm:pt modelId="{DE88F554-7EDB-4FF7-A2C8-0B61CCEFD9AD}" type="pres">
      <dgm:prSet presAssocID="{A4DA01BD-F445-4259-BF39-7F2C2F6A7231}" presName="rootConnector" presStyleLbl="node2" presStyleIdx="1" presStyleCnt="3"/>
      <dgm:spPr/>
    </dgm:pt>
    <dgm:pt modelId="{3782C074-7597-4A75-82B3-8BCB1EF4099D}" type="pres">
      <dgm:prSet presAssocID="{A4DA01BD-F445-4259-BF39-7F2C2F6A7231}" presName="hierChild4" presStyleCnt="0"/>
      <dgm:spPr/>
    </dgm:pt>
    <dgm:pt modelId="{612ADB00-CC30-48DD-A6AE-66537A7ECDB3}" type="pres">
      <dgm:prSet presAssocID="{A4DA01BD-F445-4259-BF39-7F2C2F6A7231}" presName="hierChild5" presStyleCnt="0"/>
      <dgm:spPr/>
    </dgm:pt>
    <dgm:pt modelId="{2816EED3-9526-4705-A965-3009819C26CF}" type="pres">
      <dgm:prSet presAssocID="{0143C043-3CAF-4A24-A8F9-64CF76A9E0A4}" presName="Name37" presStyleLbl="parChTrans1D2" presStyleIdx="2" presStyleCnt="3"/>
      <dgm:spPr/>
    </dgm:pt>
    <dgm:pt modelId="{42ABB3CD-D37E-4ECA-A9D8-0E8E9099C1AF}" type="pres">
      <dgm:prSet presAssocID="{C2B81F25-8641-43D6-B6F0-5A3DC2183C64}" presName="hierRoot2" presStyleCnt="0">
        <dgm:presLayoutVars>
          <dgm:hierBranch val="init"/>
        </dgm:presLayoutVars>
      </dgm:prSet>
      <dgm:spPr/>
    </dgm:pt>
    <dgm:pt modelId="{DB7C0ABC-0C3A-40F2-891D-003F9A60DCE3}" type="pres">
      <dgm:prSet presAssocID="{C2B81F25-8641-43D6-B6F0-5A3DC2183C64}" presName="rootComposite" presStyleCnt="0"/>
      <dgm:spPr/>
    </dgm:pt>
    <dgm:pt modelId="{D4327DDB-6EA9-45C5-97D6-36A02B0EF71F}" type="pres">
      <dgm:prSet presAssocID="{C2B81F25-8641-43D6-B6F0-5A3DC2183C64}" presName="rootText" presStyleLbl="node2" presStyleIdx="2" presStyleCnt="3">
        <dgm:presLayoutVars>
          <dgm:chPref val="3"/>
        </dgm:presLayoutVars>
      </dgm:prSet>
      <dgm:spPr/>
    </dgm:pt>
    <dgm:pt modelId="{F75FBBF9-EE73-40BC-BD2B-05B7440B142A}" type="pres">
      <dgm:prSet presAssocID="{C2B81F25-8641-43D6-B6F0-5A3DC2183C64}" presName="rootConnector" presStyleLbl="node2" presStyleIdx="2" presStyleCnt="3"/>
      <dgm:spPr/>
    </dgm:pt>
    <dgm:pt modelId="{42DF6536-F679-4804-843E-2C7E51DDF9BA}" type="pres">
      <dgm:prSet presAssocID="{C2B81F25-8641-43D6-B6F0-5A3DC2183C64}" presName="hierChild4" presStyleCnt="0"/>
      <dgm:spPr/>
    </dgm:pt>
    <dgm:pt modelId="{A5882322-9CCB-4E3B-8CC7-020516AA118B}" type="pres">
      <dgm:prSet presAssocID="{C2B81F25-8641-43D6-B6F0-5A3DC2183C64}" presName="hierChild5" presStyleCnt="0"/>
      <dgm:spPr/>
    </dgm:pt>
    <dgm:pt modelId="{D440CEF8-A1D3-412F-B4E6-6758E8FF6ED0}" type="pres">
      <dgm:prSet presAssocID="{76545C33-8E00-4A54-A7B3-5184FCEC4E6C}" presName="hierChild3" presStyleCnt="0"/>
      <dgm:spPr/>
    </dgm:pt>
  </dgm:ptLst>
  <dgm:cxnLst>
    <dgm:cxn modelId="{86631D01-3A4A-4803-86A9-1BCF8CB9F8E1}" srcId="{5078B46C-4E4D-4471-80C7-1C6F7E93BE01}" destId="{76545C33-8E00-4A54-A7B3-5184FCEC4E6C}" srcOrd="0" destOrd="0" parTransId="{FE786C38-2A78-47CF-AF8D-776D5CA6E067}" sibTransId="{DD1F7001-F696-4837-82C8-5036644F0ED9}"/>
    <dgm:cxn modelId="{0FE8C31E-0B2A-4721-93A6-4905AD15617E}" srcId="{76545C33-8E00-4A54-A7B3-5184FCEC4E6C}" destId="{C2B81F25-8641-43D6-B6F0-5A3DC2183C64}" srcOrd="2" destOrd="0" parTransId="{0143C043-3CAF-4A24-A8F9-64CF76A9E0A4}" sibTransId="{8699E7E7-50DB-48B1-BD93-DBB10F00CD3B}"/>
    <dgm:cxn modelId="{3DDF932B-2F36-4BCD-93EE-051193016327}" type="presOf" srcId="{5078B46C-4E4D-4471-80C7-1C6F7E93BE01}" destId="{9F6B2F5F-11B6-4BC0-9957-100508C97320}" srcOrd="0" destOrd="0" presId="urn:microsoft.com/office/officeart/2005/8/layout/orgChart1"/>
    <dgm:cxn modelId="{24F8135B-7837-4769-B65D-B7B90AA1DFE7}" type="presOf" srcId="{D1AE77C6-53F6-4A96-AA82-DF2CF7CD3A3F}" destId="{06EBD28A-7753-4170-AA99-94F4B00DE244}" srcOrd="0" destOrd="0" presId="urn:microsoft.com/office/officeart/2005/8/layout/orgChart1"/>
    <dgm:cxn modelId="{5AB7334A-7E42-42DA-BEB2-AD081869DCF7}" type="presOf" srcId="{0143C043-3CAF-4A24-A8F9-64CF76A9E0A4}" destId="{2816EED3-9526-4705-A965-3009819C26CF}" srcOrd="0" destOrd="0" presId="urn:microsoft.com/office/officeart/2005/8/layout/orgChart1"/>
    <dgm:cxn modelId="{A761096D-E4D2-48AB-8805-9F4C83324EFC}" type="presOf" srcId="{063EB153-93A5-4843-BF8A-434F979EC37A}" destId="{E15FDF14-51CA-45A5-97AE-5EC2BCB7641E}" srcOrd="0" destOrd="0" presId="urn:microsoft.com/office/officeart/2005/8/layout/orgChart1"/>
    <dgm:cxn modelId="{E08E326E-78D0-461A-B281-CF770E18A5BC}" type="presOf" srcId="{76545C33-8E00-4A54-A7B3-5184FCEC4E6C}" destId="{DF6E2173-E942-418C-B1E2-4DD67C50AE1D}" srcOrd="1" destOrd="0" presId="urn:microsoft.com/office/officeart/2005/8/layout/orgChart1"/>
    <dgm:cxn modelId="{62851E95-C708-42C4-8AFD-ECB85752BE36}" type="presOf" srcId="{76545C33-8E00-4A54-A7B3-5184FCEC4E6C}" destId="{161E9731-569F-4E04-9EF9-55CBFE9AED1D}" srcOrd="0" destOrd="0" presId="urn:microsoft.com/office/officeart/2005/8/layout/orgChart1"/>
    <dgm:cxn modelId="{56EE67A0-A403-42DD-B218-95AE0508D356}" type="presOf" srcId="{A4DA01BD-F445-4259-BF39-7F2C2F6A7231}" destId="{F42176A3-25CC-4738-924F-AB6B929221F0}" srcOrd="0" destOrd="0" presId="urn:microsoft.com/office/officeart/2005/8/layout/orgChart1"/>
    <dgm:cxn modelId="{305FD5B3-7D4C-4E7B-A05E-A72D956117E3}" type="presOf" srcId="{6ACF7D32-B5C0-48CE-85FB-C0D1BE76898A}" destId="{1BD690DA-A2D8-4DC4-A3F2-5F9839CEAD73}" srcOrd="0" destOrd="0" presId="urn:microsoft.com/office/officeart/2005/8/layout/orgChart1"/>
    <dgm:cxn modelId="{0A9CE7BB-36E1-457D-877C-A1EE87C1A3C2}" type="presOf" srcId="{C2B81F25-8641-43D6-B6F0-5A3DC2183C64}" destId="{F75FBBF9-EE73-40BC-BD2B-05B7440B142A}" srcOrd="1" destOrd="0" presId="urn:microsoft.com/office/officeart/2005/8/layout/orgChart1"/>
    <dgm:cxn modelId="{B2A9C4C6-EAC1-4A43-84C3-5485F96379F6}" type="presOf" srcId="{A4DA01BD-F445-4259-BF39-7F2C2F6A7231}" destId="{DE88F554-7EDB-4FF7-A2C8-0B61CCEFD9AD}" srcOrd="1" destOrd="0" presId="urn:microsoft.com/office/officeart/2005/8/layout/orgChart1"/>
    <dgm:cxn modelId="{BEC0CCCE-4CA8-468D-8131-86B248B2EF4F}" srcId="{76545C33-8E00-4A54-A7B3-5184FCEC4E6C}" destId="{A4DA01BD-F445-4259-BF39-7F2C2F6A7231}" srcOrd="1" destOrd="0" parTransId="{D1AE77C6-53F6-4A96-AA82-DF2CF7CD3A3F}" sibTransId="{E82BACA5-66E0-4258-8445-1804A479F292}"/>
    <dgm:cxn modelId="{F7060CD2-C8B4-4BA7-9666-60564A8329CC}" type="presOf" srcId="{6ACF7D32-B5C0-48CE-85FB-C0D1BE76898A}" destId="{6CA9AD5F-2921-45DA-AA7A-F65F62C1039F}" srcOrd="1" destOrd="0" presId="urn:microsoft.com/office/officeart/2005/8/layout/orgChart1"/>
    <dgm:cxn modelId="{8FB382DC-4615-4194-B3A1-CF305D47A612}" srcId="{76545C33-8E00-4A54-A7B3-5184FCEC4E6C}" destId="{6ACF7D32-B5C0-48CE-85FB-C0D1BE76898A}" srcOrd="0" destOrd="0" parTransId="{063EB153-93A5-4843-BF8A-434F979EC37A}" sibTransId="{3129CBB6-9717-4EC7-86EA-83B8CCA7CD51}"/>
    <dgm:cxn modelId="{32850FEF-C081-4125-A94D-2DA50852DD11}" type="presOf" srcId="{C2B81F25-8641-43D6-B6F0-5A3DC2183C64}" destId="{D4327DDB-6EA9-45C5-97D6-36A02B0EF71F}" srcOrd="0" destOrd="0" presId="urn:microsoft.com/office/officeart/2005/8/layout/orgChart1"/>
    <dgm:cxn modelId="{9C76BF58-2D82-4F2B-BD01-05FE7B1C3F24}" type="presParOf" srcId="{9F6B2F5F-11B6-4BC0-9957-100508C97320}" destId="{A3B9CF7A-1B0D-40E9-8B4E-EA2AC6F1F083}" srcOrd="0" destOrd="0" presId="urn:microsoft.com/office/officeart/2005/8/layout/orgChart1"/>
    <dgm:cxn modelId="{AA93C9F6-E3EF-4644-B100-EB7A10AED3EC}" type="presParOf" srcId="{A3B9CF7A-1B0D-40E9-8B4E-EA2AC6F1F083}" destId="{DDCDC1DE-5C72-4084-BC59-64EF3469CF63}" srcOrd="0" destOrd="0" presId="urn:microsoft.com/office/officeart/2005/8/layout/orgChart1"/>
    <dgm:cxn modelId="{A0E33CAC-9FB6-48A0-AB1F-884F5E8250AD}" type="presParOf" srcId="{DDCDC1DE-5C72-4084-BC59-64EF3469CF63}" destId="{161E9731-569F-4E04-9EF9-55CBFE9AED1D}" srcOrd="0" destOrd="0" presId="urn:microsoft.com/office/officeart/2005/8/layout/orgChart1"/>
    <dgm:cxn modelId="{2B5996BA-7E86-4EB2-BB44-4A5D617E720F}" type="presParOf" srcId="{DDCDC1DE-5C72-4084-BC59-64EF3469CF63}" destId="{DF6E2173-E942-418C-B1E2-4DD67C50AE1D}" srcOrd="1" destOrd="0" presId="urn:microsoft.com/office/officeart/2005/8/layout/orgChart1"/>
    <dgm:cxn modelId="{753A54F4-1575-4183-AC42-F410DF1B5E8F}" type="presParOf" srcId="{A3B9CF7A-1B0D-40E9-8B4E-EA2AC6F1F083}" destId="{3065CB23-0534-4863-B526-5AC98D9B5073}" srcOrd="1" destOrd="0" presId="urn:microsoft.com/office/officeart/2005/8/layout/orgChart1"/>
    <dgm:cxn modelId="{40949DBC-411D-49FD-8C9D-D7CF8FF7F6E6}" type="presParOf" srcId="{3065CB23-0534-4863-B526-5AC98D9B5073}" destId="{E15FDF14-51CA-45A5-97AE-5EC2BCB7641E}" srcOrd="0" destOrd="0" presId="urn:microsoft.com/office/officeart/2005/8/layout/orgChart1"/>
    <dgm:cxn modelId="{3DB37ACA-989B-49C6-B0EB-0701F338EBA1}" type="presParOf" srcId="{3065CB23-0534-4863-B526-5AC98D9B5073}" destId="{809C5924-39DF-4279-A123-AD0A90289C22}" srcOrd="1" destOrd="0" presId="urn:microsoft.com/office/officeart/2005/8/layout/orgChart1"/>
    <dgm:cxn modelId="{001BC7C0-CB99-4A74-8E9E-92CF978161FA}" type="presParOf" srcId="{809C5924-39DF-4279-A123-AD0A90289C22}" destId="{49E17443-8179-4D07-B642-2381F9C5A0CE}" srcOrd="0" destOrd="0" presId="urn:microsoft.com/office/officeart/2005/8/layout/orgChart1"/>
    <dgm:cxn modelId="{6E0E2285-ECF4-4D91-BD81-D06F06DE59A7}" type="presParOf" srcId="{49E17443-8179-4D07-B642-2381F9C5A0CE}" destId="{1BD690DA-A2D8-4DC4-A3F2-5F9839CEAD73}" srcOrd="0" destOrd="0" presId="urn:microsoft.com/office/officeart/2005/8/layout/orgChart1"/>
    <dgm:cxn modelId="{CD17F7BE-459A-473C-AD27-490FFD5A7286}" type="presParOf" srcId="{49E17443-8179-4D07-B642-2381F9C5A0CE}" destId="{6CA9AD5F-2921-45DA-AA7A-F65F62C1039F}" srcOrd="1" destOrd="0" presId="urn:microsoft.com/office/officeart/2005/8/layout/orgChart1"/>
    <dgm:cxn modelId="{AC1595C5-ACCA-41F5-876D-57EA0FA9E96A}" type="presParOf" srcId="{809C5924-39DF-4279-A123-AD0A90289C22}" destId="{0A5204D5-A1A2-4E0E-A5ED-5948B6712857}" srcOrd="1" destOrd="0" presId="urn:microsoft.com/office/officeart/2005/8/layout/orgChart1"/>
    <dgm:cxn modelId="{590D7B10-C233-4213-B760-55FCF4768612}" type="presParOf" srcId="{809C5924-39DF-4279-A123-AD0A90289C22}" destId="{D839BE82-88F2-48F1-B6A6-D66C1D852C66}" srcOrd="2" destOrd="0" presId="urn:microsoft.com/office/officeart/2005/8/layout/orgChart1"/>
    <dgm:cxn modelId="{EE260B87-F027-4862-BF9E-5C099AFA9645}" type="presParOf" srcId="{3065CB23-0534-4863-B526-5AC98D9B5073}" destId="{06EBD28A-7753-4170-AA99-94F4B00DE244}" srcOrd="2" destOrd="0" presId="urn:microsoft.com/office/officeart/2005/8/layout/orgChart1"/>
    <dgm:cxn modelId="{58D11F28-2DE9-4401-8018-896FBA6CC02F}" type="presParOf" srcId="{3065CB23-0534-4863-B526-5AC98D9B5073}" destId="{74619C84-7A77-4EAC-88C0-39F7054239A1}" srcOrd="3" destOrd="0" presId="urn:microsoft.com/office/officeart/2005/8/layout/orgChart1"/>
    <dgm:cxn modelId="{52D7DD04-22B6-45A7-AF4F-3704FA673CD8}" type="presParOf" srcId="{74619C84-7A77-4EAC-88C0-39F7054239A1}" destId="{F8F5865D-0D5F-4421-BD9A-C5B923E01FE7}" srcOrd="0" destOrd="0" presId="urn:microsoft.com/office/officeart/2005/8/layout/orgChart1"/>
    <dgm:cxn modelId="{06CFE253-3296-4EC1-A1BC-A09AC9688910}" type="presParOf" srcId="{F8F5865D-0D5F-4421-BD9A-C5B923E01FE7}" destId="{F42176A3-25CC-4738-924F-AB6B929221F0}" srcOrd="0" destOrd="0" presId="urn:microsoft.com/office/officeart/2005/8/layout/orgChart1"/>
    <dgm:cxn modelId="{3D0B6D51-4093-4C79-96E6-97D9CEB9AB0E}" type="presParOf" srcId="{F8F5865D-0D5F-4421-BD9A-C5B923E01FE7}" destId="{DE88F554-7EDB-4FF7-A2C8-0B61CCEFD9AD}" srcOrd="1" destOrd="0" presId="urn:microsoft.com/office/officeart/2005/8/layout/orgChart1"/>
    <dgm:cxn modelId="{A445C6B8-8295-4AA1-82F1-2362F3315218}" type="presParOf" srcId="{74619C84-7A77-4EAC-88C0-39F7054239A1}" destId="{3782C074-7597-4A75-82B3-8BCB1EF4099D}" srcOrd="1" destOrd="0" presId="urn:microsoft.com/office/officeart/2005/8/layout/orgChart1"/>
    <dgm:cxn modelId="{049F9117-F817-4D97-8C21-8E55C5D7E533}" type="presParOf" srcId="{74619C84-7A77-4EAC-88C0-39F7054239A1}" destId="{612ADB00-CC30-48DD-A6AE-66537A7ECDB3}" srcOrd="2" destOrd="0" presId="urn:microsoft.com/office/officeart/2005/8/layout/orgChart1"/>
    <dgm:cxn modelId="{17D14E49-D230-4693-B637-502CE980DD8D}" type="presParOf" srcId="{3065CB23-0534-4863-B526-5AC98D9B5073}" destId="{2816EED3-9526-4705-A965-3009819C26CF}" srcOrd="4" destOrd="0" presId="urn:microsoft.com/office/officeart/2005/8/layout/orgChart1"/>
    <dgm:cxn modelId="{FBEF1051-6731-4BFB-B4D0-500A8E090495}" type="presParOf" srcId="{3065CB23-0534-4863-B526-5AC98D9B5073}" destId="{42ABB3CD-D37E-4ECA-A9D8-0E8E9099C1AF}" srcOrd="5" destOrd="0" presId="urn:microsoft.com/office/officeart/2005/8/layout/orgChart1"/>
    <dgm:cxn modelId="{7C1AB50F-D1E2-470E-9327-2DB399A60B95}" type="presParOf" srcId="{42ABB3CD-D37E-4ECA-A9D8-0E8E9099C1AF}" destId="{DB7C0ABC-0C3A-40F2-891D-003F9A60DCE3}" srcOrd="0" destOrd="0" presId="urn:microsoft.com/office/officeart/2005/8/layout/orgChart1"/>
    <dgm:cxn modelId="{D249D744-AD9A-4F0F-85E5-EF39BB447559}" type="presParOf" srcId="{DB7C0ABC-0C3A-40F2-891D-003F9A60DCE3}" destId="{D4327DDB-6EA9-45C5-97D6-36A02B0EF71F}" srcOrd="0" destOrd="0" presId="urn:microsoft.com/office/officeart/2005/8/layout/orgChart1"/>
    <dgm:cxn modelId="{8CEA1395-8083-42FE-B96E-EB344878213C}" type="presParOf" srcId="{DB7C0ABC-0C3A-40F2-891D-003F9A60DCE3}" destId="{F75FBBF9-EE73-40BC-BD2B-05B7440B142A}" srcOrd="1" destOrd="0" presId="urn:microsoft.com/office/officeart/2005/8/layout/orgChart1"/>
    <dgm:cxn modelId="{2A3DD247-A851-4FF8-967E-3BCF75B74352}" type="presParOf" srcId="{42ABB3CD-D37E-4ECA-A9D8-0E8E9099C1AF}" destId="{42DF6536-F679-4804-843E-2C7E51DDF9BA}" srcOrd="1" destOrd="0" presId="urn:microsoft.com/office/officeart/2005/8/layout/orgChart1"/>
    <dgm:cxn modelId="{01DC7D10-4F7D-47D6-9FB3-285ABC4BD408}" type="presParOf" srcId="{42ABB3CD-D37E-4ECA-A9D8-0E8E9099C1AF}" destId="{A5882322-9CCB-4E3B-8CC7-020516AA118B}" srcOrd="2" destOrd="0" presId="urn:microsoft.com/office/officeart/2005/8/layout/orgChart1"/>
    <dgm:cxn modelId="{D451C74A-713D-4677-A9CB-9137C94CC402}" type="presParOf" srcId="{A3B9CF7A-1B0D-40E9-8B4E-EA2AC6F1F083}" destId="{D440CEF8-A1D3-412F-B4E6-6758E8FF6E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D37A7-7EBB-4A4F-B114-E84DF1E977D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1520A9-0884-45AE-9BF6-D439A0C14B8E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비회원</a:t>
          </a:r>
        </a:p>
      </dgm:t>
    </dgm:pt>
    <dgm:pt modelId="{780C9953-09E3-4614-A2FC-CC4A0BC1DFCE}" type="parTrans" cxnId="{DC0D1B36-33E4-49F7-AA52-83BC5104B37F}">
      <dgm:prSet/>
      <dgm:spPr/>
      <dgm:t>
        <a:bodyPr/>
        <a:lstStyle/>
        <a:p>
          <a:pPr latinLnBrk="1"/>
          <a:endParaRPr lang="ko-KR" altLang="en-US"/>
        </a:p>
      </dgm:t>
    </dgm:pt>
    <dgm:pt modelId="{94F69762-AD32-4A2A-99A4-EC6128ED9A21}" type="sibTrans" cxnId="{DC0D1B36-33E4-49F7-AA52-83BC5104B37F}">
      <dgm:prSet/>
      <dgm:spPr/>
      <dgm:t>
        <a:bodyPr/>
        <a:lstStyle/>
        <a:p>
          <a:pPr latinLnBrk="1"/>
          <a:endParaRPr lang="ko-KR" altLang="en-US"/>
        </a:p>
      </dgm:t>
    </dgm:pt>
    <dgm:pt modelId="{F3BCFD74-1EDD-4C64-87DF-AF40387C3763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도서 검색</a:t>
          </a:r>
        </a:p>
      </dgm:t>
    </dgm:pt>
    <dgm:pt modelId="{1DC2487D-D625-46FB-B2D6-931816795EA1}" type="parTrans" cxnId="{5D306520-5952-43B8-AE10-01E8EF2F6FFA}">
      <dgm:prSet/>
      <dgm:spPr/>
      <dgm:t>
        <a:bodyPr/>
        <a:lstStyle/>
        <a:p>
          <a:pPr latinLnBrk="1"/>
          <a:endParaRPr lang="ko-KR" altLang="en-US"/>
        </a:p>
      </dgm:t>
    </dgm:pt>
    <dgm:pt modelId="{8B7A11B8-8456-4AA2-835F-0D8C8B14E078}" type="sibTrans" cxnId="{5D306520-5952-43B8-AE10-01E8EF2F6FFA}">
      <dgm:prSet/>
      <dgm:spPr/>
      <dgm:t>
        <a:bodyPr/>
        <a:lstStyle/>
        <a:p>
          <a:pPr latinLnBrk="1"/>
          <a:endParaRPr lang="ko-KR" altLang="en-US"/>
        </a:p>
      </dgm:t>
    </dgm:pt>
    <dgm:pt modelId="{02978E1B-1AD2-4EE8-9CA3-EC6E7B5A8905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D3E341F5-2275-4F0F-AF20-46ECBAA33199}" type="parTrans" cxnId="{77A2C959-2F84-4AB0-B9B1-369DD9DF19D0}">
      <dgm:prSet/>
      <dgm:spPr/>
      <dgm:t>
        <a:bodyPr/>
        <a:lstStyle/>
        <a:p>
          <a:pPr latinLnBrk="1"/>
          <a:endParaRPr lang="ko-KR" altLang="en-US"/>
        </a:p>
      </dgm:t>
    </dgm:pt>
    <dgm:pt modelId="{CA7E8683-6D56-466D-8491-DEF4D71B99BC}" type="sibTrans" cxnId="{77A2C959-2F84-4AB0-B9B1-369DD9DF19D0}">
      <dgm:prSet/>
      <dgm:spPr/>
      <dgm:t>
        <a:bodyPr/>
        <a:lstStyle/>
        <a:p>
          <a:pPr latinLnBrk="1"/>
          <a:endParaRPr lang="ko-KR" altLang="en-US"/>
        </a:p>
      </dgm:t>
    </dgm:pt>
    <dgm:pt modelId="{D31993DD-5719-4A18-B6EC-D3CCE2B00E17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2591E1CD-D32A-4AA0-8F5F-B39EECE773A0}" type="parTrans" cxnId="{B61F3C68-D2CA-47ED-A7BB-02FA804B864E}">
      <dgm:prSet/>
      <dgm:spPr/>
      <dgm:t>
        <a:bodyPr/>
        <a:lstStyle/>
        <a:p>
          <a:pPr latinLnBrk="1"/>
          <a:endParaRPr lang="ko-KR" altLang="en-US"/>
        </a:p>
      </dgm:t>
    </dgm:pt>
    <dgm:pt modelId="{8C8EA4FA-21A3-4F93-B6E7-E90ADDE28C92}" type="sibTrans" cxnId="{B61F3C68-D2CA-47ED-A7BB-02FA804B864E}">
      <dgm:prSet/>
      <dgm:spPr/>
      <dgm:t>
        <a:bodyPr/>
        <a:lstStyle/>
        <a:p>
          <a:pPr latinLnBrk="1"/>
          <a:endParaRPr lang="ko-KR" altLang="en-US"/>
        </a:p>
      </dgm:t>
    </dgm:pt>
    <dgm:pt modelId="{06278320-4DDB-449D-A4D6-834E7AE00AA6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0F9E63F2-8BEA-4C4D-9F6B-7D479449637A}" type="parTrans" cxnId="{9C690B26-C0D4-46AA-880A-BBE560814141}">
      <dgm:prSet/>
      <dgm:spPr/>
      <dgm:t>
        <a:bodyPr/>
        <a:lstStyle/>
        <a:p>
          <a:pPr latinLnBrk="1"/>
          <a:endParaRPr lang="ko-KR" altLang="en-US"/>
        </a:p>
      </dgm:t>
    </dgm:pt>
    <dgm:pt modelId="{448DD084-DAE7-470E-B73B-C00C406CE68A}" type="sibTrans" cxnId="{9C690B26-C0D4-46AA-880A-BBE560814141}">
      <dgm:prSet/>
      <dgm:spPr/>
      <dgm:t>
        <a:bodyPr/>
        <a:lstStyle/>
        <a:p>
          <a:pPr latinLnBrk="1"/>
          <a:endParaRPr lang="ko-KR" altLang="en-US"/>
        </a:p>
      </dgm:t>
    </dgm:pt>
    <dgm:pt modelId="{1F341D9F-45D2-45A3-AF57-90604782BE62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관리자</a:t>
          </a:r>
          <a:endParaRPr lang="en-US" altLang="ko-KR" dirty="0"/>
        </a:p>
        <a:p>
          <a:pPr latinLnBrk="1"/>
          <a:r>
            <a:rPr lang="ko-KR" altLang="en-US" dirty="0"/>
            <a:t>로그인</a:t>
          </a:r>
        </a:p>
      </dgm:t>
    </dgm:pt>
    <dgm:pt modelId="{256863C6-3E78-417D-A102-DB0A344DEC89}" type="parTrans" cxnId="{758781DE-FE3B-4652-A0AF-D403414B54D9}">
      <dgm:prSet/>
      <dgm:spPr/>
      <dgm:t>
        <a:bodyPr/>
        <a:lstStyle/>
        <a:p>
          <a:pPr latinLnBrk="1"/>
          <a:endParaRPr lang="ko-KR" altLang="en-US"/>
        </a:p>
      </dgm:t>
    </dgm:pt>
    <dgm:pt modelId="{87BE0402-56D6-4EB1-94D7-DAEFD1025D1D}" type="sibTrans" cxnId="{758781DE-FE3B-4652-A0AF-D403414B54D9}">
      <dgm:prSet/>
      <dgm:spPr/>
      <dgm:t>
        <a:bodyPr/>
        <a:lstStyle/>
        <a:p>
          <a:pPr latinLnBrk="1"/>
          <a:endParaRPr lang="ko-KR" altLang="en-US"/>
        </a:p>
      </dgm:t>
    </dgm:pt>
    <dgm:pt modelId="{AE2B2BDE-C4BE-4050-9DC9-B9ADA24BDD69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제목</a:t>
          </a:r>
        </a:p>
      </dgm:t>
    </dgm:pt>
    <dgm:pt modelId="{18D9091E-1DBC-4CD1-9AC5-0D344BCD83A7}" type="parTrans" cxnId="{B6B002E9-81F6-4CF8-B9E2-4D86F01FA947}">
      <dgm:prSet/>
      <dgm:spPr/>
      <dgm:t>
        <a:bodyPr/>
        <a:lstStyle/>
        <a:p>
          <a:pPr latinLnBrk="1"/>
          <a:endParaRPr lang="ko-KR" altLang="en-US"/>
        </a:p>
      </dgm:t>
    </dgm:pt>
    <dgm:pt modelId="{D8BBE4FA-8564-4E4A-98D7-170066AA29EA}" type="sibTrans" cxnId="{B6B002E9-81F6-4CF8-B9E2-4D86F01FA947}">
      <dgm:prSet/>
      <dgm:spPr/>
      <dgm:t>
        <a:bodyPr/>
        <a:lstStyle/>
        <a:p>
          <a:pPr latinLnBrk="1"/>
          <a:endParaRPr lang="ko-KR" altLang="en-US"/>
        </a:p>
      </dgm:t>
    </dgm:pt>
    <dgm:pt modelId="{52A4CB37-7B65-4957-857C-768397E63874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저자</a:t>
          </a:r>
        </a:p>
      </dgm:t>
    </dgm:pt>
    <dgm:pt modelId="{AEF249AC-280B-4087-B574-0B5C2308005D}" type="parTrans" cxnId="{C17728F8-D3C9-42B6-AC75-B5C1EC58F3C7}">
      <dgm:prSet/>
      <dgm:spPr/>
      <dgm:t>
        <a:bodyPr/>
        <a:lstStyle/>
        <a:p>
          <a:pPr latinLnBrk="1"/>
          <a:endParaRPr lang="ko-KR" altLang="en-US"/>
        </a:p>
      </dgm:t>
    </dgm:pt>
    <dgm:pt modelId="{72656F96-F8E8-4FDA-BFBB-C56D34B95304}" type="sibTrans" cxnId="{C17728F8-D3C9-42B6-AC75-B5C1EC58F3C7}">
      <dgm:prSet/>
      <dgm:spPr/>
      <dgm:t>
        <a:bodyPr/>
        <a:lstStyle/>
        <a:p>
          <a:pPr latinLnBrk="1"/>
          <a:endParaRPr lang="ko-KR" altLang="en-US"/>
        </a:p>
      </dgm:t>
    </dgm:pt>
    <dgm:pt modelId="{E9437064-ECCF-4C72-AB65-DB59F89046D8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AD4E74FE-FCE6-490D-A58A-0499420AE90D}" type="parTrans" cxnId="{1E2BA061-D0BC-4219-83B3-31652953A972}">
      <dgm:prSet/>
      <dgm:spPr/>
      <dgm:t>
        <a:bodyPr/>
        <a:lstStyle/>
        <a:p>
          <a:pPr latinLnBrk="1"/>
          <a:endParaRPr lang="ko-KR" altLang="en-US"/>
        </a:p>
      </dgm:t>
    </dgm:pt>
    <dgm:pt modelId="{F9D0705D-1964-4658-AF13-DF07B1ED46A2}" type="sibTrans" cxnId="{1E2BA061-D0BC-4219-83B3-31652953A972}">
      <dgm:prSet/>
      <dgm:spPr/>
      <dgm:t>
        <a:bodyPr/>
        <a:lstStyle/>
        <a:p>
          <a:pPr latinLnBrk="1"/>
          <a:endParaRPr lang="ko-KR" altLang="en-US"/>
        </a:p>
      </dgm:t>
    </dgm:pt>
    <dgm:pt modelId="{8E96CD4F-D31C-4E41-A21A-A66B8CBAFC64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ISBN</a:t>
          </a:r>
          <a:endParaRPr lang="ko-KR" altLang="en-US" dirty="0"/>
        </a:p>
      </dgm:t>
    </dgm:pt>
    <dgm:pt modelId="{35DA195F-0107-4017-B612-8D1CA547B90C}" type="parTrans" cxnId="{E1A899AF-FD7E-49A8-89D6-50CE7E03CD6E}">
      <dgm:prSet/>
      <dgm:spPr/>
      <dgm:t>
        <a:bodyPr/>
        <a:lstStyle/>
        <a:p>
          <a:pPr latinLnBrk="1"/>
          <a:endParaRPr lang="ko-KR" altLang="en-US"/>
        </a:p>
      </dgm:t>
    </dgm:pt>
    <dgm:pt modelId="{A039B5C3-16FD-4FB4-8E6E-FC8DB1BDAFFC}" type="sibTrans" cxnId="{E1A899AF-FD7E-49A8-89D6-50CE7E03CD6E}">
      <dgm:prSet/>
      <dgm:spPr/>
      <dgm:t>
        <a:bodyPr/>
        <a:lstStyle/>
        <a:p>
          <a:pPr latinLnBrk="1"/>
          <a:endParaRPr lang="ko-KR" altLang="en-US"/>
        </a:p>
      </dgm:t>
    </dgm:pt>
    <dgm:pt modelId="{3F995C89-2897-439A-A02A-2B7517553A72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장르</a:t>
          </a:r>
        </a:p>
      </dgm:t>
    </dgm:pt>
    <dgm:pt modelId="{D62F783C-96FC-4D55-A2C7-80939A5EAE40}" type="parTrans" cxnId="{D09ED703-C780-40E3-B037-55B5B114D579}">
      <dgm:prSet/>
      <dgm:spPr/>
      <dgm:t>
        <a:bodyPr/>
        <a:lstStyle/>
        <a:p>
          <a:pPr latinLnBrk="1"/>
          <a:endParaRPr lang="ko-KR" altLang="en-US"/>
        </a:p>
      </dgm:t>
    </dgm:pt>
    <dgm:pt modelId="{C7ECD3EF-9D92-4CD0-8802-4FB1906A17C5}" type="sibTrans" cxnId="{D09ED703-C780-40E3-B037-55B5B114D579}">
      <dgm:prSet/>
      <dgm:spPr/>
      <dgm:t>
        <a:bodyPr/>
        <a:lstStyle/>
        <a:p>
          <a:pPr latinLnBrk="1"/>
          <a:endParaRPr lang="ko-KR" altLang="en-US"/>
        </a:p>
      </dgm:t>
    </dgm:pt>
    <dgm:pt modelId="{2B8FAE84-DC72-44CC-B7AE-A77CF3C51DC3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전체 </a:t>
          </a:r>
          <a:endParaRPr lang="en-US" altLang="ko-KR" dirty="0"/>
        </a:p>
        <a:p>
          <a:pPr latinLnBrk="1"/>
          <a:r>
            <a:rPr lang="ko-KR" altLang="en-US" dirty="0"/>
            <a:t>도서목록</a:t>
          </a:r>
        </a:p>
      </dgm:t>
    </dgm:pt>
    <dgm:pt modelId="{702D6D0D-0B14-40BF-817B-EC1338E685D4}" type="parTrans" cxnId="{7F1A6FA5-B457-4935-B67F-317E0F751399}">
      <dgm:prSet/>
      <dgm:spPr/>
      <dgm:t>
        <a:bodyPr/>
        <a:lstStyle/>
        <a:p>
          <a:pPr latinLnBrk="1"/>
          <a:endParaRPr lang="ko-KR" altLang="en-US"/>
        </a:p>
      </dgm:t>
    </dgm:pt>
    <dgm:pt modelId="{8954C957-4217-4FC8-8905-F657227D9C10}" type="sibTrans" cxnId="{7F1A6FA5-B457-4935-B67F-317E0F751399}">
      <dgm:prSet/>
      <dgm:spPr/>
      <dgm:t>
        <a:bodyPr/>
        <a:lstStyle/>
        <a:p>
          <a:pPr latinLnBrk="1"/>
          <a:endParaRPr lang="ko-KR" altLang="en-US"/>
        </a:p>
      </dgm:t>
    </dgm:pt>
    <dgm:pt modelId="{50606DE5-B570-4B1A-9995-D929F637B5AC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제목</a:t>
          </a:r>
        </a:p>
      </dgm:t>
    </dgm:pt>
    <dgm:pt modelId="{C49F186B-3DCC-4256-BAC6-DAC4A44C5C33}" type="parTrans" cxnId="{2330E629-D7E4-4F4F-97FF-6682AF31FA2B}">
      <dgm:prSet/>
      <dgm:spPr/>
      <dgm:t>
        <a:bodyPr/>
        <a:lstStyle/>
        <a:p>
          <a:pPr latinLnBrk="1"/>
          <a:endParaRPr lang="ko-KR" altLang="en-US"/>
        </a:p>
      </dgm:t>
    </dgm:pt>
    <dgm:pt modelId="{B7FB33F2-7DDA-4223-9A9C-D97D2F2ED1B0}" type="sibTrans" cxnId="{2330E629-D7E4-4F4F-97FF-6682AF31FA2B}">
      <dgm:prSet/>
      <dgm:spPr/>
      <dgm:t>
        <a:bodyPr/>
        <a:lstStyle/>
        <a:p>
          <a:pPr latinLnBrk="1"/>
          <a:endParaRPr lang="ko-KR" altLang="en-US"/>
        </a:p>
      </dgm:t>
    </dgm:pt>
    <dgm:pt modelId="{DF206D3F-5F4F-4F36-9285-FC8E00DCF9DF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저자</a:t>
          </a:r>
        </a:p>
      </dgm:t>
    </dgm:pt>
    <dgm:pt modelId="{46004F89-7D78-4DFD-A7EB-DE94CD4DC7C7}" type="parTrans" cxnId="{6EC458B1-38BE-45E2-8AF6-80E5EC8DFA31}">
      <dgm:prSet/>
      <dgm:spPr/>
      <dgm:t>
        <a:bodyPr/>
        <a:lstStyle/>
        <a:p>
          <a:pPr latinLnBrk="1"/>
          <a:endParaRPr lang="ko-KR" altLang="en-US"/>
        </a:p>
      </dgm:t>
    </dgm:pt>
    <dgm:pt modelId="{3CC66ED2-8C48-40F5-87F2-11D4886BD474}" type="sibTrans" cxnId="{6EC458B1-38BE-45E2-8AF6-80E5EC8DFA31}">
      <dgm:prSet/>
      <dgm:spPr/>
      <dgm:t>
        <a:bodyPr/>
        <a:lstStyle/>
        <a:p>
          <a:pPr latinLnBrk="1"/>
          <a:endParaRPr lang="ko-KR" altLang="en-US"/>
        </a:p>
      </dgm:t>
    </dgm:pt>
    <dgm:pt modelId="{931A2AAC-4C26-4CD4-A9ED-200D21F280D8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4914131E-8EB4-4C92-9BF7-BD50FD411EF3}" type="parTrans" cxnId="{2CE5B69A-3D3C-4936-A7EF-290AFD541D7C}">
      <dgm:prSet/>
      <dgm:spPr/>
      <dgm:t>
        <a:bodyPr/>
        <a:lstStyle/>
        <a:p>
          <a:pPr latinLnBrk="1"/>
          <a:endParaRPr lang="ko-KR" altLang="en-US"/>
        </a:p>
      </dgm:t>
    </dgm:pt>
    <dgm:pt modelId="{C8B90E0F-9A59-43E8-9F4D-7A6B1250FB71}" type="sibTrans" cxnId="{2CE5B69A-3D3C-4936-A7EF-290AFD541D7C}">
      <dgm:prSet/>
      <dgm:spPr/>
      <dgm:t>
        <a:bodyPr/>
        <a:lstStyle/>
        <a:p>
          <a:pPr latinLnBrk="1"/>
          <a:endParaRPr lang="ko-KR" altLang="en-US"/>
        </a:p>
      </dgm:t>
    </dgm:pt>
    <dgm:pt modelId="{711B48A2-1B99-4DB5-876B-5F7BA3F94EB5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ISBN</a:t>
          </a:r>
          <a:endParaRPr lang="ko-KR" altLang="en-US" dirty="0"/>
        </a:p>
      </dgm:t>
    </dgm:pt>
    <dgm:pt modelId="{C544A54A-3AC4-4976-A9EF-0A8859546BDD}" type="parTrans" cxnId="{5E5FD6ED-096C-459D-9702-FF051F91C132}">
      <dgm:prSet/>
      <dgm:spPr/>
      <dgm:t>
        <a:bodyPr/>
        <a:lstStyle/>
        <a:p>
          <a:pPr latinLnBrk="1"/>
          <a:endParaRPr lang="ko-KR" altLang="en-US"/>
        </a:p>
      </dgm:t>
    </dgm:pt>
    <dgm:pt modelId="{CD1C89AB-F4BE-4A5B-8E66-1CBBF82A3664}" type="sibTrans" cxnId="{5E5FD6ED-096C-459D-9702-FF051F91C132}">
      <dgm:prSet/>
      <dgm:spPr/>
      <dgm:t>
        <a:bodyPr/>
        <a:lstStyle/>
        <a:p>
          <a:pPr latinLnBrk="1"/>
          <a:endParaRPr lang="ko-KR" altLang="en-US"/>
        </a:p>
      </dgm:t>
    </dgm:pt>
    <dgm:pt modelId="{D40B3824-41BC-4B52-90DC-7AB8BBDE41AC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주제별 정렬</a:t>
          </a:r>
        </a:p>
      </dgm:t>
    </dgm:pt>
    <dgm:pt modelId="{69EC00BE-2962-459C-9296-7D912B4C2898}" type="parTrans" cxnId="{E6F28116-4AA5-445C-BDE1-4ACC7CFFA602}">
      <dgm:prSet/>
      <dgm:spPr/>
      <dgm:t>
        <a:bodyPr/>
        <a:lstStyle/>
        <a:p>
          <a:pPr latinLnBrk="1"/>
          <a:endParaRPr lang="ko-KR" altLang="en-US"/>
        </a:p>
      </dgm:t>
    </dgm:pt>
    <dgm:pt modelId="{769A8F53-9F5E-4853-B561-A2B1A88988AB}" type="sibTrans" cxnId="{E6F28116-4AA5-445C-BDE1-4ACC7CFFA602}">
      <dgm:prSet/>
      <dgm:spPr/>
      <dgm:t>
        <a:bodyPr/>
        <a:lstStyle/>
        <a:p>
          <a:pPr latinLnBrk="1"/>
          <a:endParaRPr lang="ko-KR" altLang="en-US"/>
        </a:p>
      </dgm:t>
    </dgm:pt>
    <dgm:pt modelId="{EFAFCE2A-51C5-435F-9F03-6DB79409DAB2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최대 대출 도서</a:t>
          </a:r>
        </a:p>
      </dgm:t>
    </dgm:pt>
    <dgm:pt modelId="{8199B909-E447-41AE-844A-5E0E5BD9A4A1}" type="parTrans" cxnId="{1C5E2531-5409-4DD7-9E1F-AA6D5300344F}">
      <dgm:prSet/>
      <dgm:spPr/>
      <dgm:t>
        <a:bodyPr/>
        <a:lstStyle/>
        <a:p>
          <a:pPr latinLnBrk="1"/>
          <a:endParaRPr lang="ko-KR" altLang="en-US"/>
        </a:p>
      </dgm:t>
    </dgm:pt>
    <dgm:pt modelId="{B92B23A9-2A8D-4EA3-8672-75D5953519E9}" type="sibTrans" cxnId="{1C5E2531-5409-4DD7-9E1F-AA6D5300344F}">
      <dgm:prSet/>
      <dgm:spPr/>
      <dgm:t>
        <a:bodyPr/>
        <a:lstStyle/>
        <a:p>
          <a:pPr latinLnBrk="1"/>
          <a:endParaRPr lang="ko-KR" altLang="en-US"/>
        </a:p>
      </dgm:t>
    </dgm:pt>
    <dgm:pt modelId="{60640C8C-ADE2-41BB-86CE-C2FEF917A260}" type="pres">
      <dgm:prSet presAssocID="{C94D37A7-7EBB-4A4F-B114-E84DF1E977D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0DB613-D1EA-4B51-9695-5EF07CB7CDF7}" type="pres">
      <dgm:prSet presAssocID="{C94D37A7-7EBB-4A4F-B114-E84DF1E977DC}" presName="hierFlow" presStyleCnt="0"/>
      <dgm:spPr/>
    </dgm:pt>
    <dgm:pt modelId="{F8B51D4B-AA02-4109-A30D-8BB60288CDB4}" type="pres">
      <dgm:prSet presAssocID="{C94D37A7-7EBB-4A4F-B114-E84DF1E977D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BD02DA-C36D-4B1C-9807-19B2D63AF899}" type="pres">
      <dgm:prSet presAssocID="{A51520A9-0884-45AE-9BF6-D439A0C14B8E}" presName="Name14" presStyleCnt="0"/>
      <dgm:spPr/>
    </dgm:pt>
    <dgm:pt modelId="{7CFF331F-27CE-46FD-BFA1-DD725CB700F6}" type="pres">
      <dgm:prSet presAssocID="{A51520A9-0884-45AE-9BF6-D439A0C14B8E}" presName="level1Shape" presStyleLbl="node0" presStyleIdx="0" presStyleCnt="1" custScaleX="214359" custScaleY="285311" custLinFactY="-114609" custLinFactNeighborX="-49833" custLinFactNeighborY="-200000">
        <dgm:presLayoutVars>
          <dgm:chPref val="3"/>
        </dgm:presLayoutVars>
      </dgm:prSet>
      <dgm:spPr/>
    </dgm:pt>
    <dgm:pt modelId="{EEF9F550-99F3-4C40-8755-F9B125D84311}" type="pres">
      <dgm:prSet presAssocID="{A51520A9-0884-45AE-9BF6-D439A0C14B8E}" presName="hierChild2" presStyleCnt="0"/>
      <dgm:spPr/>
    </dgm:pt>
    <dgm:pt modelId="{560B9B5B-CEFF-4D8A-9F74-59C42E53E29E}" type="pres">
      <dgm:prSet presAssocID="{1DC2487D-D625-46FB-B2D6-931816795EA1}" presName="Name19" presStyleLbl="parChTrans1D2" presStyleIdx="0" presStyleCnt="5"/>
      <dgm:spPr/>
    </dgm:pt>
    <dgm:pt modelId="{98F7AC27-ADEA-404C-85CE-62D1B1E06F02}" type="pres">
      <dgm:prSet presAssocID="{F3BCFD74-1EDD-4C64-87DF-AF40387C3763}" presName="Name21" presStyleCnt="0"/>
      <dgm:spPr/>
    </dgm:pt>
    <dgm:pt modelId="{51F4363F-F1FE-4B53-BBD2-9AB3A8D48585}" type="pres">
      <dgm:prSet presAssocID="{F3BCFD74-1EDD-4C64-87DF-AF40387C3763}" presName="level2Shape" presStyleLbl="node2" presStyleIdx="0" presStyleCnt="5" custScaleX="214359" custScaleY="285311" custLinFactY="-100000" custLinFactNeighborX="-55778" custLinFactNeighborY="-169278"/>
      <dgm:spPr/>
    </dgm:pt>
    <dgm:pt modelId="{649E04B9-52F7-4047-AEBC-2DDB25402B2C}" type="pres">
      <dgm:prSet presAssocID="{F3BCFD74-1EDD-4C64-87DF-AF40387C3763}" presName="hierChild3" presStyleCnt="0"/>
      <dgm:spPr/>
    </dgm:pt>
    <dgm:pt modelId="{7B7E5FAA-DBFF-4DD2-B29C-43ABF695F49E}" type="pres">
      <dgm:prSet presAssocID="{18D9091E-1DBC-4CD1-9AC5-0D344BCD83A7}" presName="Name19" presStyleLbl="parChTrans1D3" presStyleIdx="0" presStyleCnt="6"/>
      <dgm:spPr/>
    </dgm:pt>
    <dgm:pt modelId="{4AD94380-8661-428D-876D-40B596A0A30A}" type="pres">
      <dgm:prSet presAssocID="{AE2B2BDE-C4BE-4050-9DC9-B9ADA24BDD69}" presName="Name21" presStyleCnt="0"/>
      <dgm:spPr/>
    </dgm:pt>
    <dgm:pt modelId="{01CC6DE0-7946-4913-A71A-E118E49590F2}" type="pres">
      <dgm:prSet presAssocID="{AE2B2BDE-C4BE-4050-9DC9-B9ADA24BDD69}" presName="level2Shape" presStyleLbl="node3" presStyleIdx="0" presStyleCnt="6" custScaleX="214359" custScaleY="285311" custLinFactY="-77140" custLinFactNeighborX="42226" custLinFactNeighborY="-100000"/>
      <dgm:spPr/>
    </dgm:pt>
    <dgm:pt modelId="{50F9EDA5-CC94-4BBF-A621-5ABE7F9D0E2D}" type="pres">
      <dgm:prSet presAssocID="{AE2B2BDE-C4BE-4050-9DC9-B9ADA24BDD69}" presName="hierChild3" presStyleCnt="0"/>
      <dgm:spPr/>
    </dgm:pt>
    <dgm:pt modelId="{127B655F-1936-45B2-B81A-CC64E2D3B616}" type="pres">
      <dgm:prSet presAssocID="{AEF249AC-280B-4087-B574-0B5C2308005D}" presName="Name19" presStyleLbl="parChTrans1D3" presStyleIdx="1" presStyleCnt="6"/>
      <dgm:spPr/>
    </dgm:pt>
    <dgm:pt modelId="{B96E9E1F-3FBD-461F-84E5-D28F3DE80D55}" type="pres">
      <dgm:prSet presAssocID="{52A4CB37-7B65-4957-857C-768397E63874}" presName="Name21" presStyleCnt="0"/>
      <dgm:spPr/>
    </dgm:pt>
    <dgm:pt modelId="{4C5CC8E9-9CB5-49F7-A64B-117CD7125ABF}" type="pres">
      <dgm:prSet presAssocID="{52A4CB37-7B65-4957-857C-768397E63874}" presName="level2Shape" presStyleLbl="node3" presStyleIdx="1" presStyleCnt="6" custScaleX="214359" custScaleY="285311" custLinFactY="-77140" custLinFactNeighborX="39507" custLinFactNeighborY="-100000"/>
      <dgm:spPr/>
    </dgm:pt>
    <dgm:pt modelId="{418E03FC-A12D-4445-83BC-F4153F81A2E1}" type="pres">
      <dgm:prSet presAssocID="{52A4CB37-7B65-4957-857C-768397E63874}" presName="hierChild3" presStyleCnt="0"/>
      <dgm:spPr/>
    </dgm:pt>
    <dgm:pt modelId="{46F8AE44-1679-4087-A2D7-1085AE539CA0}" type="pres">
      <dgm:prSet presAssocID="{AD4E74FE-FCE6-490D-A58A-0499420AE90D}" presName="Name19" presStyleLbl="parChTrans1D3" presStyleIdx="2" presStyleCnt="6"/>
      <dgm:spPr/>
    </dgm:pt>
    <dgm:pt modelId="{9C23B5AC-EBB5-4A89-BB0C-9F30D2C7D247}" type="pres">
      <dgm:prSet presAssocID="{E9437064-ECCF-4C72-AB65-DB59F89046D8}" presName="Name21" presStyleCnt="0"/>
      <dgm:spPr/>
    </dgm:pt>
    <dgm:pt modelId="{12540237-8E83-4BA3-BA29-3A54A587AB8B}" type="pres">
      <dgm:prSet presAssocID="{E9437064-ECCF-4C72-AB65-DB59F89046D8}" presName="level2Shape" presStyleLbl="node3" presStyleIdx="2" presStyleCnt="6" custScaleX="214359" custScaleY="285311" custLinFactY="-77140" custLinFactNeighborX="39507" custLinFactNeighborY="-100000"/>
      <dgm:spPr/>
    </dgm:pt>
    <dgm:pt modelId="{6BC114DC-D560-43AA-BD91-1FDF862D9A32}" type="pres">
      <dgm:prSet presAssocID="{E9437064-ECCF-4C72-AB65-DB59F89046D8}" presName="hierChild3" presStyleCnt="0"/>
      <dgm:spPr/>
    </dgm:pt>
    <dgm:pt modelId="{E3D80E7B-B830-4CC3-9C08-0D8D86341CF4}" type="pres">
      <dgm:prSet presAssocID="{35DA195F-0107-4017-B612-8D1CA547B90C}" presName="Name19" presStyleLbl="parChTrans1D3" presStyleIdx="3" presStyleCnt="6"/>
      <dgm:spPr/>
    </dgm:pt>
    <dgm:pt modelId="{5D59B89C-1D37-4F61-ADFA-F550BD2E2CB7}" type="pres">
      <dgm:prSet presAssocID="{8E96CD4F-D31C-4E41-A21A-A66B8CBAFC64}" presName="Name21" presStyleCnt="0"/>
      <dgm:spPr/>
    </dgm:pt>
    <dgm:pt modelId="{9C55EE69-E28C-4DFA-A825-5DD1E9AB6757}" type="pres">
      <dgm:prSet presAssocID="{8E96CD4F-D31C-4E41-A21A-A66B8CBAFC64}" presName="level2Shape" presStyleLbl="node3" presStyleIdx="3" presStyleCnt="6" custScaleX="214359" custScaleY="285311" custLinFactY="-77139" custLinFactNeighborX="38148" custLinFactNeighborY="-100000"/>
      <dgm:spPr/>
    </dgm:pt>
    <dgm:pt modelId="{97BE2BE2-BF2B-4596-9FCE-0D2B668A9137}" type="pres">
      <dgm:prSet presAssocID="{8E96CD4F-D31C-4E41-A21A-A66B8CBAFC64}" presName="hierChild3" presStyleCnt="0"/>
      <dgm:spPr/>
    </dgm:pt>
    <dgm:pt modelId="{220C7E44-4626-45DB-9B6C-D8569372F5CC}" type="pres">
      <dgm:prSet presAssocID="{D62F783C-96FC-4D55-A2C7-80939A5EAE40}" presName="Name19" presStyleLbl="parChTrans1D3" presStyleIdx="4" presStyleCnt="6"/>
      <dgm:spPr/>
    </dgm:pt>
    <dgm:pt modelId="{840FE89B-07BE-40F4-B274-DBFC19871B2B}" type="pres">
      <dgm:prSet presAssocID="{3F995C89-2897-439A-A02A-2B7517553A72}" presName="Name21" presStyleCnt="0"/>
      <dgm:spPr/>
    </dgm:pt>
    <dgm:pt modelId="{412E651A-DF0D-416D-BF78-40F7A743ECFD}" type="pres">
      <dgm:prSet presAssocID="{3F995C89-2897-439A-A02A-2B7517553A72}" presName="level2Shape" presStyleLbl="node3" presStyleIdx="4" presStyleCnt="6" custScaleX="214359" custScaleY="285311" custLinFactY="-77140" custLinFactNeighborX="44617" custLinFactNeighborY="-100000"/>
      <dgm:spPr/>
    </dgm:pt>
    <dgm:pt modelId="{0B06F34A-0F41-4CD9-BC55-3BC279401378}" type="pres">
      <dgm:prSet presAssocID="{3F995C89-2897-439A-A02A-2B7517553A72}" presName="hierChild3" presStyleCnt="0"/>
      <dgm:spPr/>
    </dgm:pt>
    <dgm:pt modelId="{19E33706-D8FB-4E5F-988A-06772A263288}" type="pres">
      <dgm:prSet presAssocID="{702D6D0D-0B14-40BF-817B-EC1338E685D4}" presName="Name19" presStyleLbl="parChTrans1D3" presStyleIdx="5" presStyleCnt="6"/>
      <dgm:spPr/>
    </dgm:pt>
    <dgm:pt modelId="{8EB2138E-D704-400F-9257-C016F8FD73FD}" type="pres">
      <dgm:prSet presAssocID="{2B8FAE84-DC72-44CC-B7AE-A77CF3C51DC3}" presName="Name21" presStyleCnt="0"/>
      <dgm:spPr/>
    </dgm:pt>
    <dgm:pt modelId="{5EBF311E-C9C3-4F55-A3CF-B17715C92788}" type="pres">
      <dgm:prSet presAssocID="{2B8FAE84-DC72-44CC-B7AE-A77CF3C51DC3}" presName="level2Shape" presStyleLbl="node3" presStyleIdx="5" presStyleCnt="6" custScaleX="214359" custScaleY="285311" custLinFactY="-77140" custLinFactNeighborX="44616" custLinFactNeighborY="-100000"/>
      <dgm:spPr/>
    </dgm:pt>
    <dgm:pt modelId="{5003DF5E-062A-42ED-9644-CAE459B30E0E}" type="pres">
      <dgm:prSet presAssocID="{2B8FAE84-DC72-44CC-B7AE-A77CF3C51DC3}" presName="hierChild3" presStyleCnt="0"/>
      <dgm:spPr/>
    </dgm:pt>
    <dgm:pt modelId="{A10233F1-8FF3-4745-8063-ACF366B89603}" type="pres">
      <dgm:prSet presAssocID="{C49F186B-3DCC-4256-BAC6-DAC4A44C5C33}" presName="Name19" presStyleLbl="parChTrans1D4" presStyleIdx="0" presStyleCnt="6"/>
      <dgm:spPr/>
    </dgm:pt>
    <dgm:pt modelId="{3B79B65E-B7C5-43C7-8D92-F11B771A4587}" type="pres">
      <dgm:prSet presAssocID="{50606DE5-B570-4B1A-9995-D929F637B5AC}" presName="Name21" presStyleCnt="0"/>
      <dgm:spPr/>
    </dgm:pt>
    <dgm:pt modelId="{2F8279E9-E97A-4F03-B840-7804119E1931}" type="pres">
      <dgm:prSet presAssocID="{50606DE5-B570-4B1A-9995-D929F637B5AC}" presName="level2Shape" presStyleLbl="node4" presStyleIdx="0" presStyleCnt="6" custScaleX="214359" custScaleY="285311" custLinFactX="-100000" custLinFactNeighborX="-195594" custLinFactNeighborY="-30234"/>
      <dgm:spPr/>
    </dgm:pt>
    <dgm:pt modelId="{90384B34-F79E-4F16-8D78-92787FE56815}" type="pres">
      <dgm:prSet presAssocID="{50606DE5-B570-4B1A-9995-D929F637B5AC}" presName="hierChild3" presStyleCnt="0"/>
      <dgm:spPr/>
    </dgm:pt>
    <dgm:pt modelId="{8A54F761-237D-4912-9FE0-F8BE2A23E1DB}" type="pres">
      <dgm:prSet presAssocID="{46004F89-7D78-4DFD-A7EB-DE94CD4DC7C7}" presName="Name19" presStyleLbl="parChTrans1D4" presStyleIdx="1" presStyleCnt="6"/>
      <dgm:spPr/>
    </dgm:pt>
    <dgm:pt modelId="{8156B339-DAC7-489D-9C0C-9419DB76DCD7}" type="pres">
      <dgm:prSet presAssocID="{DF206D3F-5F4F-4F36-9285-FC8E00DCF9DF}" presName="Name21" presStyleCnt="0"/>
      <dgm:spPr/>
    </dgm:pt>
    <dgm:pt modelId="{1CB2FFD5-3E8C-4C1A-86C3-4D7E3C02CABC}" type="pres">
      <dgm:prSet presAssocID="{DF206D3F-5F4F-4F36-9285-FC8E00DCF9DF}" presName="level2Shape" presStyleLbl="node4" presStyleIdx="1" presStyleCnt="6" custScaleX="214359" custScaleY="285311" custLinFactX="-100000" custLinFactNeighborX="-195594" custLinFactNeighborY="-30234"/>
      <dgm:spPr/>
    </dgm:pt>
    <dgm:pt modelId="{906CC2D5-6CB1-4043-8580-F7A07EDB3F2A}" type="pres">
      <dgm:prSet presAssocID="{DF206D3F-5F4F-4F36-9285-FC8E00DCF9DF}" presName="hierChild3" presStyleCnt="0"/>
      <dgm:spPr/>
    </dgm:pt>
    <dgm:pt modelId="{C497A46E-5740-4BD2-B86F-4E7EB3E7AE24}" type="pres">
      <dgm:prSet presAssocID="{4914131E-8EB4-4C92-9BF7-BD50FD411EF3}" presName="Name19" presStyleLbl="parChTrans1D4" presStyleIdx="2" presStyleCnt="6"/>
      <dgm:spPr/>
    </dgm:pt>
    <dgm:pt modelId="{62F8834A-9716-4E7D-80F8-D2E4762D45F3}" type="pres">
      <dgm:prSet presAssocID="{931A2AAC-4C26-4CD4-A9ED-200D21F280D8}" presName="Name21" presStyleCnt="0"/>
      <dgm:spPr/>
    </dgm:pt>
    <dgm:pt modelId="{BF591212-7DF3-45F9-A433-D45F9DBF24DD}" type="pres">
      <dgm:prSet presAssocID="{931A2AAC-4C26-4CD4-A9ED-200D21F280D8}" presName="level2Shape" presStyleLbl="node4" presStyleIdx="2" presStyleCnt="6" custScaleX="214359" custScaleY="285311" custLinFactNeighborX="-20383" custLinFactNeighborY="-27699"/>
      <dgm:spPr/>
    </dgm:pt>
    <dgm:pt modelId="{4647687A-CBAA-4896-A935-21D11D867FAB}" type="pres">
      <dgm:prSet presAssocID="{931A2AAC-4C26-4CD4-A9ED-200D21F280D8}" presName="hierChild3" presStyleCnt="0"/>
      <dgm:spPr/>
    </dgm:pt>
    <dgm:pt modelId="{D6F7D8A3-ECE4-4F85-8DAA-DAC421393A70}" type="pres">
      <dgm:prSet presAssocID="{C544A54A-3AC4-4976-A9EF-0A8859546BDD}" presName="Name19" presStyleLbl="parChTrans1D4" presStyleIdx="3" presStyleCnt="6"/>
      <dgm:spPr/>
    </dgm:pt>
    <dgm:pt modelId="{5CCACB45-1308-49D6-BB5C-26F62F2AD5B4}" type="pres">
      <dgm:prSet presAssocID="{711B48A2-1B99-4DB5-876B-5F7BA3F94EB5}" presName="Name21" presStyleCnt="0"/>
      <dgm:spPr/>
    </dgm:pt>
    <dgm:pt modelId="{121E842B-D0F0-4166-8547-4CA1140BD12A}" type="pres">
      <dgm:prSet presAssocID="{711B48A2-1B99-4DB5-876B-5F7BA3F94EB5}" presName="level2Shape" presStyleLbl="node4" presStyleIdx="3" presStyleCnt="6" custScaleX="214359" custScaleY="285311" custLinFactNeighborX="-20383" custLinFactNeighborY="-27699"/>
      <dgm:spPr/>
    </dgm:pt>
    <dgm:pt modelId="{44C49B2F-C798-417B-8C50-43ECFC682469}" type="pres">
      <dgm:prSet presAssocID="{711B48A2-1B99-4DB5-876B-5F7BA3F94EB5}" presName="hierChild3" presStyleCnt="0"/>
      <dgm:spPr/>
    </dgm:pt>
    <dgm:pt modelId="{646B4D47-7773-4A41-BB86-DC764A800BA2}" type="pres">
      <dgm:prSet presAssocID="{69EC00BE-2962-459C-9296-7D912B4C2898}" presName="Name19" presStyleLbl="parChTrans1D4" presStyleIdx="4" presStyleCnt="6"/>
      <dgm:spPr/>
    </dgm:pt>
    <dgm:pt modelId="{A55680E6-915E-41BD-81DE-88648FDA94DE}" type="pres">
      <dgm:prSet presAssocID="{D40B3824-41BC-4B52-90DC-7AB8BBDE41AC}" presName="Name21" presStyleCnt="0"/>
      <dgm:spPr/>
    </dgm:pt>
    <dgm:pt modelId="{683EDD20-8671-4A26-A502-15CB875DDB10}" type="pres">
      <dgm:prSet presAssocID="{D40B3824-41BC-4B52-90DC-7AB8BBDE41AC}" presName="level2Shape" presStyleLbl="node4" presStyleIdx="4" presStyleCnt="6" custScaleX="214359" custScaleY="285311" custLinFactNeighborX="-20383" custLinFactNeighborY="-27699"/>
      <dgm:spPr/>
    </dgm:pt>
    <dgm:pt modelId="{ECAC7DD8-302F-4F3C-ABF7-0D0D90DFED68}" type="pres">
      <dgm:prSet presAssocID="{D40B3824-41BC-4B52-90DC-7AB8BBDE41AC}" presName="hierChild3" presStyleCnt="0"/>
      <dgm:spPr/>
    </dgm:pt>
    <dgm:pt modelId="{3D7030F1-8539-4111-8BD0-49F164D5F744}" type="pres">
      <dgm:prSet presAssocID="{8199B909-E447-41AE-844A-5E0E5BD9A4A1}" presName="Name19" presStyleLbl="parChTrans1D4" presStyleIdx="5" presStyleCnt="6"/>
      <dgm:spPr/>
    </dgm:pt>
    <dgm:pt modelId="{5C1E99D8-FA18-4799-9344-60B08A8BCD26}" type="pres">
      <dgm:prSet presAssocID="{EFAFCE2A-51C5-435F-9F03-6DB79409DAB2}" presName="Name21" presStyleCnt="0"/>
      <dgm:spPr/>
    </dgm:pt>
    <dgm:pt modelId="{732C0344-0067-4579-8AE0-4970D4FE5D23}" type="pres">
      <dgm:prSet presAssocID="{EFAFCE2A-51C5-435F-9F03-6DB79409DAB2}" presName="level2Shape" presStyleLbl="node4" presStyleIdx="5" presStyleCnt="6" custScaleX="214359" custScaleY="285311" custLinFactX="-492961" custLinFactNeighborX="-500000" custLinFactNeighborY="-30234"/>
      <dgm:spPr/>
    </dgm:pt>
    <dgm:pt modelId="{01811C0A-19C2-4EDE-B073-40791B2D9888}" type="pres">
      <dgm:prSet presAssocID="{EFAFCE2A-51C5-435F-9F03-6DB79409DAB2}" presName="hierChild3" presStyleCnt="0"/>
      <dgm:spPr/>
    </dgm:pt>
    <dgm:pt modelId="{8F8AF0B0-BB11-4FFE-8E4B-2B1FC9CBAFC4}" type="pres">
      <dgm:prSet presAssocID="{256863C6-3E78-417D-A102-DB0A344DEC89}" presName="Name19" presStyleLbl="parChTrans1D2" presStyleIdx="1" presStyleCnt="5"/>
      <dgm:spPr/>
    </dgm:pt>
    <dgm:pt modelId="{208A3B71-C963-4B26-9F1F-4279B490AFA5}" type="pres">
      <dgm:prSet presAssocID="{1F341D9F-45D2-45A3-AF57-90604782BE62}" presName="Name21" presStyleCnt="0"/>
      <dgm:spPr/>
    </dgm:pt>
    <dgm:pt modelId="{6ED0B72A-510C-4CD2-81F4-0DBA7AD32836}" type="pres">
      <dgm:prSet presAssocID="{1F341D9F-45D2-45A3-AF57-90604782BE62}" presName="level2Shape" presStyleLbl="node2" presStyleIdx="1" presStyleCnt="5" custScaleX="214359" custScaleY="285311" custLinFactX="200000" custLinFactY="-100000" custLinFactNeighborX="239586" custLinFactNeighborY="-172330"/>
      <dgm:spPr/>
    </dgm:pt>
    <dgm:pt modelId="{EF66818F-F398-44CF-9D96-D91FFBC47893}" type="pres">
      <dgm:prSet presAssocID="{1F341D9F-45D2-45A3-AF57-90604782BE62}" presName="hierChild3" presStyleCnt="0"/>
      <dgm:spPr/>
    </dgm:pt>
    <dgm:pt modelId="{63A36C67-61F9-4E0B-A037-8F7E504E0DC4}" type="pres">
      <dgm:prSet presAssocID="{D3E341F5-2275-4F0F-AF20-46ECBAA33199}" presName="Name19" presStyleLbl="parChTrans1D2" presStyleIdx="2" presStyleCnt="5"/>
      <dgm:spPr/>
    </dgm:pt>
    <dgm:pt modelId="{445D2FA8-5653-47C9-AFFD-B63ED6440014}" type="pres">
      <dgm:prSet presAssocID="{02978E1B-1AD2-4EE8-9CA3-EC6E7B5A8905}" presName="Name21" presStyleCnt="0"/>
      <dgm:spPr/>
    </dgm:pt>
    <dgm:pt modelId="{694C4547-AB5A-4C28-B94F-21754669A398}" type="pres">
      <dgm:prSet presAssocID="{02978E1B-1AD2-4EE8-9CA3-EC6E7B5A8905}" presName="level2Shape" presStyleLbl="node2" presStyleIdx="2" presStyleCnt="5" custScaleX="214359" custScaleY="285311" custLinFactX="-100000" custLinFactY="-100000" custLinFactNeighborX="-194893" custLinFactNeighborY="-172330"/>
      <dgm:spPr/>
    </dgm:pt>
    <dgm:pt modelId="{75910E7F-A991-4EB7-ABCE-5F240526C4C0}" type="pres">
      <dgm:prSet presAssocID="{02978E1B-1AD2-4EE8-9CA3-EC6E7B5A8905}" presName="hierChild3" presStyleCnt="0"/>
      <dgm:spPr/>
    </dgm:pt>
    <dgm:pt modelId="{2BC8AC64-5DF9-4A00-81A6-3C6384919286}" type="pres">
      <dgm:prSet presAssocID="{2591E1CD-D32A-4AA0-8F5F-B39EECE773A0}" presName="Name19" presStyleLbl="parChTrans1D2" presStyleIdx="3" presStyleCnt="5"/>
      <dgm:spPr/>
    </dgm:pt>
    <dgm:pt modelId="{9B05289D-BBB5-41AF-81F8-F98B6150D76E}" type="pres">
      <dgm:prSet presAssocID="{D31993DD-5719-4A18-B6EC-D3CCE2B00E17}" presName="Name21" presStyleCnt="0"/>
      <dgm:spPr/>
    </dgm:pt>
    <dgm:pt modelId="{DC318BF8-1DD5-4907-A2BB-368D1594E799}" type="pres">
      <dgm:prSet presAssocID="{D31993DD-5719-4A18-B6EC-D3CCE2B00E17}" presName="level2Shape" presStyleLbl="node2" presStyleIdx="3" presStyleCnt="5" custScaleX="214359" custScaleY="285311" custLinFactX="-100000" custLinFactY="-100000" custLinFactNeighborX="-194192" custLinFactNeighborY="-172330"/>
      <dgm:spPr/>
    </dgm:pt>
    <dgm:pt modelId="{B7733B01-BE58-495B-AC6D-4D7F0EBE81F1}" type="pres">
      <dgm:prSet presAssocID="{D31993DD-5719-4A18-B6EC-D3CCE2B00E17}" presName="hierChild3" presStyleCnt="0"/>
      <dgm:spPr/>
    </dgm:pt>
    <dgm:pt modelId="{BDD7BD2B-A2E5-484F-9C39-05A4D514BEF9}" type="pres">
      <dgm:prSet presAssocID="{0F9E63F2-8BEA-4C4D-9F6B-7D479449637A}" presName="Name19" presStyleLbl="parChTrans1D2" presStyleIdx="4" presStyleCnt="5"/>
      <dgm:spPr/>
    </dgm:pt>
    <dgm:pt modelId="{04E36205-2EE2-47BF-825A-24B5D07E550C}" type="pres">
      <dgm:prSet presAssocID="{06278320-4DDB-449D-A4D6-834E7AE00AA6}" presName="Name21" presStyleCnt="0"/>
      <dgm:spPr/>
    </dgm:pt>
    <dgm:pt modelId="{624A83B5-EA21-48E3-96F1-68D9008F92BC}" type="pres">
      <dgm:prSet presAssocID="{06278320-4DDB-449D-A4D6-834E7AE00AA6}" presName="level2Shape" presStyleLbl="node2" presStyleIdx="4" presStyleCnt="5" custScaleX="214359" custScaleY="285311" custLinFactY="-100000" custLinFactNeighborX="-55778" custLinFactNeighborY="-169278"/>
      <dgm:spPr/>
    </dgm:pt>
    <dgm:pt modelId="{B7ABD641-BC51-4CCB-914F-73E467C1CD5F}" type="pres">
      <dgm:prSet presAssocID="{06278320-4DDB-449D-A4D6-834E7AE00AA6}" presName="hierChild3" presStyleCnt="0"/>
      <dgm:spPr/>
    </dgm:pt>
    <dgm:pt modelId="{E80732CF-7A04-46FA-9C23-016E3F1198C0}" type="pres">
      <dgm:prSet presAssocID="{C94D37A7-7EBB-4A4F-B114-E84DF1E977DC}" presName="bgShapesFlow" presStyleCnt="0"/>
      <dgm:spPr/>
    </dgm:pt>
  </dgm:ptLst>
  <dgm:cxnLst>
    <dgm:cxn modelId="{D09ED703-C780-40E3-B037-55B5B114D579}" srcId="{F3BCFD74-1EDD-4C64-87DF-AF40387C3763}" destId="{3F995C89-2897-439A-A02A-2B7517553A72}" srcOrd="4" destOrd="0" parTransId="{D62F783C-96FC-4D55-A2C7-80939A5EAE40}" sibTransId="{C7ECD3EF-9D92-4CD0-8802-4FB1906A17C5}"/>
    <dgm:cxn modelId="{A475FB04-9B11-45FE-99FF-0EBAC15D8EC0}" type="presOf" srcId="{D62F783C-96FC-4D55-A2C7-80939A5EAE40}" destId="{220C7E44-4626-45DB-9B6C-D8569372F5CC}" srcOrd="0" destOrd="0" presId="urn:microsoft.com/office/officeart/2005/8/layout/hierarchy6"/>
    <dgm:cxn modelId="{1AD3C60D-2BC8-456C-BCDB-8C30F50265A0}" type="presOf" srcId="{18D9091E-1DBC-4CD1-9AC5-0D344BCD83A7}" destId="{7B7E5FAA-DBFF-4DD2-B29C-43ABF695F49E}" srcOrd="0" destOrd="0" presId="urn:microsoft.com/office/officeart/2005/8/layout/hierarchy6"/>
    <dgm:cxn modelId="{E6F28116-4AA5-445C-BDE1-4ACC7CFFA602}" srcId="{2B8FAE84-DC72-44CC-B7AE-A77CF3C51DC3}" destId="{D40B3824-41BC-4B52-90DC-7AB8BBDE41AC}" srcOrd="4" destOrd="0" parTransId="{69EC00BE-2962-459C-9296-7D912B4C2898}" sibTransId="{769A8F53-9F5E-4853-B561-A2B1A88988AB}"/>
    <dgm:cxn modelId="{F393FD19-7B04-4F67-B0C1-DCA7AFE06E3E}" type="presOf" srcId="{1DC2487D-D625-46FB-B2D6-931816795EA1}" destId="{560B9B5B-CEFF-4D8A-9F74-59C42E53E29E}" srcOrd="0" destOrd="0" presId="urn:microsoft.com/office/officeart/2005/8/layout/hierarchy6"/>
    <dgm:cxn modelId="{34F9B61B-4082-4E70-AF83-B0A180766874}" type="presOf" srcId="{C49F186B-3DCC-4256-BAC6-DAC4A44C5C33}" destId="{A10233F1-8FF3-4745-8063-ACF366B89603}" srcOrd="0" destOrd="0" presId="urn:microsoft.com/office/officeart/2005/8/layout/hierarchy6"/>
    <dgm:cxn modelId="{637B001F-159E-43A3-A12A-ED71C1CDD1F1}" type="presOf" srcId="{A51520A9-0884-45AE-9BF6-D439A0C14B8E}" destId="{7CFF331F-27CE-46FD-BFA1-DD725CB700F6}" srcOrd="0" destOrd="0" presId="urn:microsoft.com/office/officeart/2005/8/layout/hierarchy6"/>
    <dgm:cxn modelId="{5D306520-5952-43B8-AE10-01E8EF2F6FFA}" srcId="{A51520A9-0884-45AE-9BF6-D439A0C14B8E}" destId="{F3BCFD74-1EDD-4C64-87DF-AF40387C3763}" srcOrd="0" destOrd="0" parTransId="{1DC2487D-D625-46FB-B2D6-931816795EA1}" sibTransId="{8B7A11B8-8456-4AA2-835F-0D8C8B14E078}"/>
    <dgm:cxn modelId="{F5CB8D21-E0C4-4506-817E-078DA0E0CC2B}" type="presOf" srcId="{8E96CD4F-D31C-4E41-A21A-A66B8CBAFC64}" destId="{9C55EE69-E28C-4DFA-A825-5DD1E9AB6757}" srcOrd="0" destOrd="0" presId="urn:microsoft.com/office/officeart/2005/8/layout/hierarchy6"/>
    <dgm:cxn modelId="{9C690B26-C0D4-46AA-880A-BBE560814141}" srcId="{A51520A9-0884-45AE-9BF6-D439A0C14B8E}" destId="{06278320-4DDB-449D-A4D6-834E7AE00AA6}" srcOrd="4" destOrd="0" parTransId="{0F9E63F2-8BEA-4C4D-9F6B-7D479449637A}" sibTransId="{448DD084-DAE7-470E-B73B-C00C406CE68A}"/>
    <dgm:cxn modelId="{8098CE27-BC79-45DE-805B-B37A96BEFA17}" type="presOf" srcId="{4914131E-8EB4-4C92-9BF7-BD50FD411EF3}" destId="{C497A46E-5740-4BD2-B86F-4E7EB3E7AE24}" srcOrd="0" destOrd="0" presId="urn:microsoft.com/office/officeart/2005/8/layout/hierarchy6"/>
    <dgm:cxn modelId="{9CE3D829-E3A3-41D4-9CB5-2E29AF36B39C}" type="presOf" srcId="{C94D37A7-7EBB-4A4F-B114-E84DF1E977DC}" destId="{60640C8C-ADE2-41BB-86CE-C2FEF917A260}" srcOrd="0" destOrd="0" presId="urn:microsoft.com/office/officeart/2005/8/layout/hierarchy6"/>
    <dgm:cxn modelId="{2330E629-D7E4-4F4F-97FF-6682AF31FA2B}" srcId="{2B8FAE84-DC72-44CC-B7AE-A77CF3C51DC3}" destId="{50606DE5-B570-4B1A-9995-D929F637B5AC}" srcOrd="0" destOrd="0" parTransId="{C49F186B-3DCC-4256-BAC6-DAC4A44C5C33}" sibTransId="{B7FB33F2-7DDA-4223-9A9C-D97D2F2ED1B0}"/>
    <dgm:cxn modelId="{FEFFDA2B-82E7-4BD7-A35F-949922E6B7BF}" type="presOf" srcId="{D31993DD-5719-4A18-B6EC-D3CCE2B00E17}" destId="{DC318BF8-1DD5-4907-A2BB-368D1594E799}" srcOrd="0" destOrd="0" presId="urn:microsoft.com/office/officeart/2005/8/layout/hierarchy6"/>
    <dgm:cxn modelId="{1C5E2531-5409-4DD7-9E1F-AA6D5300344F}" srcId="{2B8FAE84-DC72-44CC-B7AE-A77CF3C51DC3}" destId="{EFAFCE2A-51C5-435F-9F03-6DB79409DAB2}" srcOrd="5" destOrd="0" parTransId="{8199B909-E447-41AE-844A-5E0E5BD9A4A1}" sibTransId="{B92B23A9-2A8D-4EA3-8672-75D5953519E9}"/>
    <dgm:cxn modelId="{DC0D1B36-33E4-49F7-AA52-83BC5104B37F}" srcId="{C94D37A7-7EBB-4A4F-B114-E84DF1E977DC}" destId="{A51520A9-0884-45AE-9BF6-D439A0C14B8E}" srcOrd="0" destOrd="0" parTransId="{780C9953-09E3-4614-A2FC-CC4A0BC1DFCE}" sibTransId="{94F69762-AD32-4A2A-99A4-EC6128ED9A21}"/>
    <dgm:cxn modelId="{1E2BA061-D0BC-4219-83B3-31652953A972}" srcId="{F3BCFD74-1EDD-4C64-87DF-AF40387C3763}" destId="{E9437064-ECCF-4C72-AB65-DB59F89046D8}" srcOrd="2" destOrd="0" parTransId="{AD4E74FE-FCE6-490D-A58A-0499420AE90D}" sibTransId="{F9D0705D-1964-4658-AF13-DF07B1ED46A2}"/>
    <dgm:cxn modelId="{8C8E3143-E9B7-4EB2-948E-9AA2341600F5}" type="presOf" srcId="{AEF249AC-280B-4087-B574-0B5C2308005D}" destId="{127B655F-1936-45B2-B81A-CC64E2D3B616}" srcOrd="0" destOrd="0" presId="urn:microsoft.com/office/officeart/2005/8/layout/hierarchy6"/>
    <dgm:cxn modelId="{A3C1B643-D653-4F8E-B172-8EB3EA0CA9C1}" type="presOf" srcId="{711B48A2-1B99-4DB5-876B-5F7BA3F94EB5}" destId="{121E842B-D0F0-4166-8547-4CA1140BD12A}" srcOrd="0" destOrd="0" presId="urn:microsoft.com/office/officeart/2005/8/layout/hierarchy6"/>
    <dgm:cxn modelId="{5EC6A646-2DCB-4D03-8511-BDEF016365D9}" type="presOf" srcId="{06278320-4DDB-449D-A4D6-834E7AE00AA6}" destId="{624A83B5-EA21-48E3-96F1-68D9008F92BC}" srcOrd="0" destOrd="0" presId="urn:microsoft.com/office/officeart/2005/8/layout/hierarchy6"/>
    <dgm:cxn modelId="{711AB767-A4B6-4F7C-943F-781ADD934C04}" type="presOf" srcId="{50606DE5-B570-4B1A-9995-D929F637B5AC}" destId="{2F8279E9-E97A-4F03-B840-7804119E1931}" srcOrd="0" destOrd="0" presId="urn:microsoft.com/office/officeart/2005/8/layout/hierarchy6"/>
    <dgm:cxn modelId="{B61F3C68-D2CA-47ED-A7BB-02FA804B864E}" srcId="{A51520A9-0884-45AE-9BF6-D439A0C14B8E}" destId="{D31993DD-5719-4A18-B6EC-D3CCE2B00E17}" srcOrd="3" destOrd="0" parTransId="{2591E1CD-D32A-4AA0-8F5F-B39EECE773A0}" sibTransId="{8C8EA4FA-21A3-4F93-B6E7-E90ADDE28C92}"/>
    <dgm:cxn modelId="{F1F80869-F92E-4134-A0C4-D18D08FD3B31}" type="presOf" srcId="{702D6D0D-0B14-40BF-817B-EC1338E685D4}" destId="{19E33706-D8FB-4E5F-988A-06772A263288}" srcOrd="0" destOrd="0" presId="urn:microsoft.com/office/officeart/2005/8/layout/hierarchy6"/>
    <dgm:cxn modelId="{9477624E-1E33-4820-91B3-1FF0F234A4B6}" type="presOf" srcId="{2591E1CD-D32A-4AA0-8F5F-B39EECE773A0}" destId="{2BC8AC64-5DF9-4A00-81A6-3C6384919286}" srcOrd="0" destOrd="0" presId="urn:microsoft.com/office/officeart/2005/8/layout/hierarchy6"/>
    <dgm:cxn modelId="{295FDB52-96B7-4E70-BAD2-37B1D61B9BF0}" type="presOf" srcId="{256863C6-3E78-417D-A102-DB0A344DEC89}" destId="{8F8AF0B0-BB11-4FFE-8E4B-2B1FC9CBAFC4}" srcOrd="0" destOrd="0" presId="urn:microsoft.com/office/officeart/2005/8/layout/hierarchy6"/>
    <dgm:cxn modelId="{9F620453-F9E3-42F5-9CEC-3106CAE9D501}" type="presOf" srcId="{F3BCFD74-1EDD-4C64-87DF-AF40387C3763}" destId="{51F4363F-F1FE-4B53-BBD2-9AB3A8D48585}" srcOrd="0" destOrd="0" presId="urn:microsoft.com/office/officeart/2005/8/layout/hierarchy6"/>
    <dgm:cxn modelId="{2A61D273-FE44-4325-B72F-FF137B253EEC}" type="presOf" srcId="{AE2B2BDE-C4BE-4050-9DC9-B9ADA24BDD69}" destId="{01CC6DE0-7946-4913-A71A-E118E49590F2}" srcOrd="0" destOrd="0" presId="urn:microsoft.com/office/officeart/2005/8/layout/hierarchy6"/>
    <dgm:cxn modelId="{E3D18D54-8891-40FA-8C15-6E0C3CF70AB7}" type="presOf" srcId="{52A4CB37-7B65-4957-857C-768397E63874}" destId="{4C5CC8E9-9CB5-49F7-A64B-117CD7125ABF}" srcOrd="0" destOrd="0" presId="urn:microsoft.com/office/officeart/2005/8/layout/hierarchy6"/>
    <dgm:cxn modelId="{88236156-40D0-49FD-985F-92F0BDEE5551}" type="presOf" srcId="{AD4E74FE-FCE6-490D-A58A-0499420AE90D}" destId="{46F8AE44-1679-4087-A2D7-1085AE539CA0}" srcOrd="0" destOrd="0" presId="urn:microsoft.com/office/officeart/2005/8/layout/hierarchy6"/>
    <dgm:cxn modelId="{77A2C959-2F84-4AB0-B9B1-369DD9DF19D0}" srcId="{A51520A9-0884-45AE-9BF6-D439A0C14B8E}" destId="{02978E1B-1AD2-4EE8-9CA3-EC6E7B5A8905}" srcOrd="2" destOrd="0" parTransId="{D3E341F5-2275-4F0F-AF20-46ECBAA33199}" sibTransId="{CA7E8683-6D56-466D-8491-DEF4D71B99BC}"/>
    <dgm:cxn modelId="{EEB42D7E-B350-4811-A48D-2ABB95D2F061}" type="presOf" srcId="{8199B909-E447-41AE-844A-5E0E5BD9A4A1}" destId="{3D7030F1-8539-4111-8BD0-49F164D5F744}" srcOrd="0" destOrd="0" presId="urn:microsoft.com/office/officeart/2005/8/layout/hierarchy6"/>
    <dgm:cxn modelId="{F7315582-21CF-49DA-9A37-9A7EA96FFB3A}" type="presOf" srcId="{EFAFCE2A-51C5-435F-9F03-6DB79409DAB2}" destId="{732C0344-0067-4579-8AE0-4970D4FE5D23}" srcOrd="0" destOrd="0" presId="urn:microsoft.com/office/officeart/2005/8/layout/hierarchy6"/>
    <dgm:cxn modelId="{E24ACA86-AF02-48D4-8727-C8F8D9EA7C05}" type="presOf" srcId="{C544A54A-3AC4-4976-A9EF-0A8859546BDD}" destId="{D6F7D8A3-ECE4-4F85-8DAA-DAC421393A70}" srcOrd="0" destOrd="0" presId="urn:microsoft.com/office/officeart/2005/8/layout/hierarchy6"/>
    <dgm:cxn modelId="{B9ED9F8E-A5A4-4D2C-84A7-5DA080C361DF}" type="presOf" srcId="{46004F89-7D78-4DFD-A7EB-DE94CD4DC7C7}" destId="{8A54F761-237D-4912-9FE0-F8BE2A23E1DB}" srcOrd="0" destOrd="0" presId="urn:microsoft.com/office/officeart/2005/8/layout/hierarchy6"/>
    <dgm:cxn modelId="{2CE5B69A-3D3C-4936-A7EF-290AFD541D7C}" srcId="{2B8FAE84-DC72-44CC-B7AE-A77CF3C51DC3}" destId="{931A2AAC-4C26-4CD4-A9ED-200D21F280D8}" srcOrd="2" destOrd="0" parTransId="{4914131E-8EB4-4C92-9BF7-BD50FD411EF3}" sibTransId="{C8B90E0F-9A59-43E8-9F4D-7A6B1250FB71}"/>
    <dgm:cxn modelId="{7F1A6FA5-B457-4935-B67F-317E0F751399}" srcId="{F3BCFD74-1EDD-4C64-87DF-AF40387C3763}" destId="{2B8FAE84-DC72-44CC-B7AE-A77CF3C51DC3}" srcOrd="5" destOrd="0" parTransId="{702D6D0D-0B14-40BF-817B-EC1338E685D4}" sibTransId="{8954C957-4217-4FC8-8905-F657227D9C10}"/>
    <dgm:cxn modelId="{1ACBABA5-7612-414F-B0E1-FF3C6647FC2B}" type="presOf" srcId="{E9437064-ECCF-4C72-AB65-DB59F89046D8}" destId="{12540237-8E83-4BA3-BA29-3A54A587AB8B}" srcOrd="0" destOrd="0" presId="urn:microsoft.com/office/officeart/2005/8/layout/hierarchy6"/>
    <dgm:cxn modelId="{E1A899AF-FD7E-49A8-89D6-50CE7E03CD6E}" srcId="{F3BCFD74-1EDD-4C64-87DF-AF40387C3763}" destId="{8E96CD4F-D31C-4E41-A21A-A66B8CBAFC64}" srcOrd="3" destOrd="0" parTransId="{35DA195F-0107-4017-B612-8D1CA547B90C}" sibTransId="{A039B5C3-16FD-4FB4-8E6E-FC8DB1BDAFFC}"/>
    <dgm:cxn modelId="{7630FFB0-9A1B-40D6-8C6B-D9385D1FEB8E}" type="presOf" srcId="{D40B3824-41BC-4B52-90DC-7AB8BBDE41AC}" destId="{683EDD20-8671-4A26-A502-15CB875DDB10}" srcOrd="0" destOrd="0" presId="urn:microsoft.com/office/officeart/2005/8/layout/hierarchy6"/>
    <dgm:cxn modelId="{6EC458B1-38BE-45E2-8AF6-80E5EC8DFA31}" srcId="{2B8FAE84-DC72-44CC-B7AE-A77CF3C51DC3}" destId="{DF206D3F-5F4F-4F36-9285-FC8E00DCF9DF}" srcOrd="1" destOrd="0" parTransId="{46004F89-7D78-4DFD-A7EB-DE94CD4DC7C7}" sibTransId="{3CC66ED2-8C48-40F5-87F2-11D4886BD474}"/>
    <dgm:cxn modelId="{9FE5A5BC-88F5-41DC-8F67-F28128739C82}" type="presOf" srcId="{1F341D9F-45D2-45A3-AF57-90604782BE62}" destId="{6ED0B72A-510C-4CD2-81F4-0DBA7AD32836}" srcOrd="0" destOrd="0" presId="urn:microsoft.com/office/officeart/2005/8/layout/hierarchy6"/>
    <dgm:cxn modelId="{BB697CD7-47A3-4CCB-A8DF-74DF1D243918}" type="presOf" srcId="{931A2AAC-4C26-4CD4-A9ED-200D21F280D8}" destId="{BF591212-7DF3-45F9-A433-D45F9DBF24DD}" srcOrd="0" destOrd="0" presId="urn:microsoft.com/office/officeart/2005/8/layout/hierarchy6"/>
    <dgm:cxn modelId="{B10BBFD7-2A61-4427-ABF4-1E9016095E89}" type="presOf" srcId="{DF206D3F-5F4F-4F36-9285-FC8E00DCF9DF}" destId="{1CB2FFD5-3E8C-4C1A-86C3-4D7E3C02CABC}" srcOrd="0" destOrd="0" presId="urn:microsoft.com/office/officeart/2005/8/layout/hierarchy6"/>
    <dgm:cxn modelId="{8A9CA9DC-A2EC-4D86-84EC-59B0988C3B39}" type="presOf" srcId="{69EC00BE-2962-459C-9296-7D912B4C2898}" destId="{646B4D47-7773-4A41-BB86-DC764A800BA2}" srcOrd="0" destOrd="0" presId="urn:microsoft.com/office/officeart/2005/8/layout/hierarchy6"/>
    <dgm:cxn modelId="{426F7BDE-0CCD-43E6-8BD5-12FF0CD01B23}" type="presOf" srcId="{02978E1B-1AD2-4EE8-9CA3-EC6E7B5A8905}" destId="{694C4547-AB5A-4C28-B94F-21754669A398}" srcOrd="0" destOrd="0" presId="urn:microsoft.com/office/officeart/2005/8/layout/hierarchy6"/>
    <dgm:cxn modelId="{758781DE-FE3B-4652-A0AF-D403414B54D9}" srcId="{A51520A9-0884-45AE-9BF6-D439A0C14B8E}" destId="{1F341D9F-45D2-45A3-AF57-90604782BE62}" srcOrd="1" destOrd="0" parTransId="{256863C6-3E78-417D-A102-DB0A344DEC89}" sibTransId="{87BE0402-56D6-4EB1-94D7-DAEFD1025D1D}"/>
    <dgm:cxn modelId="{3163DBE4-4DD9-4047-AF6D-6C95739463B0}" type="presOf" srcId="{0F9E63F2-8BEA-4C4D-9F6B-7D479449637A}" destId="{BDD7BD2B-A2E5-484F-9C39-05A4D514BEF9}" srcOrd="0" destOrd="0" presId="urn:microsoft.com/office/officeart/2005/8/layout/hierarchy6"/>
    <dgm:cxn modelId="{B6B002E9-81F6-4CF8-B9E2-4D86F01FA947}" srcId="{F3BCFD74-1EDD-4C64-87DF-AF40387C3763}" destId="{AE2B2BDE-C4BE-4050-9DC9-B9ADA24BDD69}" srcOrd="0" destOrd="0" parTransId="{18D9091E-1DBC-4CD1-9AC5-0D344BCD83A7}" sibTransId="{D8BBE4FA-8564-4E4A-98D7-170066AA29EA}"/>
    <dgm:cxn modelId="{E3A97DE9-6E05-43DC-8B17-4E180DEB37DA}" type="presOf" srcId="{D3E341F5-2275-4F0F-AF20-46ECBAA33199}" destId="{63A36C67-61F9-4E0B-A037-8F7E504E0DC4}" srcOrd="0" destOrd="0" presId="urn:microsoft.com/office/officeart/2005/8/layout/hierarchy6"/>
    <dgm:cxn modelId="{04553DEC-B590-40EB-BDC6-965948082113}" type="presOf" srcId="{2B8FAE84-DC72-44CC-B7AE-A77CF3C51DC3}" destId="{5EBF311E-C9C3-4F55-A3CF-B17715C92788}" srcOrd="0" destOrd="0" presId="urn:microsoft.com/office/officeart/2005/8/layout/hierarchy6"/>
    <dgm:cxn modelId="{5E5FD6ED-096C-459D-9702-FF051F91C132}" srcId="{2B8FAE84-DC72-44CC-B7AE-A77CF3C51DC3}" destId="{711B48A2-1B99-4DB5-876B-5F7BA3F94EB5}" srcOrd="3" destOrd="0" parTransId="{C544A54A-3AC4-4976-A9EF-0A8859546BDD}" sibTransId="{CD1C89AB-F4BE-4A5B-8E66-1CBBF82A3664}"/>
    <dgm:cxn modelId="{851F61F2-8017-41DD-8E28-6B36EF56C506}" type="presOf" srcId="{35DA195F-0107-4017-B612-8D1CA547B90C}" destId="{E3D80E7B-B830-4CC3-9C08-0D8D86341CF4}" srcOrd="0" destOrd="0" presId="urn:microsoft.com/office/officeart/2005/8/layout/hierarchy6"/>
    <dgm:cxn modelId="{0BE5CAF5-3865-415A-B83C-348C936152A7}" type="presOf" srcId="{3F995C89-2897-439A-A02A-2B7517553A72}" destId="{412E651A-DF0D-416D-BF78-40F7A743ECFD}" srcOrd="0" destOrd="0" presId="urn:microsoft.com/office/officeart/2005/8/layout/hierarchy6"/>
    <dgm:cxn modelId="{C17728F8-D3C9-42B6-AC75-B5C1EC58F3C7}" srcId="{F3BCFD74-1EDD-4C64-87DF-AF40387C3763}" destId="{52A4CB37-7B65-4957-857C-768397E63874}" srcOrd="1" destOrd="0" parTransId="{AEF249AC-280B-4087-B574-0B5C2308005D}" sibTransId="{72656F96-F8E8-4FDA-BFBB-C56D34B95304}"/>
    <dgm:cxn modelId="{FA8D3CF3-5992-43C3-A090-47124A0BCB0C}" type="presParOf" srcId="{60640C8C-ADE2-41BB-86CE-C2FEF917A260}" destId="{160DB613-D1EA-4B51-9695-5EF07CB7CDF7}" srcOrd="0" destOrd="0" presId="urn:microsoft.com/office/officeart/2005/8/layout/hierarchy6"/>
    <dgm:cxn modelId="{43B31410-F286-46D6-B99C-50D9AE6640C0}" type="presParOf" srcId="{160DB613-D1EA-4B51-9695-5EF07CB7CDF7}" destId="{F8B51D4B-AA02-4109-A30D-8BB60288CDB4}" srcOrd="0" destOrd="0" presId="urn:microsoft.com/office/officeart/2005/8/layout/hierarchy6"/>
    <dgm:cxn modelId="{5BBAFE1B-B076-4961-9E8E-015822B6B9F1}" type="presParOf" srcId="{F8B51D4B-AA02-4109-A30D-8BB60288CDB4}" destId="{24BD02DA-C36D-4B1C-9807-19B2D63AF899}" srcOrd="0" destOrd="0" presId="urn:microsoft.com/office/officeart/2005/8/layout/hierarchy6"/>
    <dgm:cxn modelId="{CE8CEE2F-A5F6-47DD-BDA8-13B7EEE8C646}" type="presParOf" srcId="{24BD02DA-C36D-4B1C-9807-19B2D63AF899}" destId="{7CFF331F-27CE-46FD-BFA1-DD725CB700F6}" srcOrd="0" destOrd="0" presId="urn:microsoft.com/office/officeart/2005/8/layout/hierarchy6"/>
    <dgm:cxn modelId="{9965B002-E3C9-4E56-9A32-2646B847FA07}" type="presParOf" srcId="{24BD02DA-C36D-4B1C-9807-19B2D63AF899}" destId="{EEF9F550-99F3-4C40-8755-F9B125D84311}" srcOrd="1" destOrd="0" presId="urn:microsoft.com/office/officeart/2005/8/layout/hierarchy6"/>
    <dgm:cxn modelId="{8B487C6C-FD6E-4470-80CA-7AA35302BEE0}" type="presParOf" srcId="{EEF9F550-99F3-4C40-8755-F9B125D84311}" destId="{560B9B5B-CEFF-4D8A-9F74-59C42E53E29E}" srcOrd="0" destOrd="0" presId="urn:microsoft.com/office/officeart/2005/8/layout/hierarchy6"/>
    <dgm:cxn modelId="{1013D14C-71A1-49F3-9DFF-30FF3CB80C76}" type="presParOf" srcId="{EEF9F550-99F3-4C40-8755-F9B125D84311}" destId="{98F7AC27-ADEA-404C-85CE-62D1B1E06F02}" srcOrd="1" destOrd="0" presId="urn:microsoft.com/office/officeart/2005/8/layout/hierarchy6"/>
    <dgm:cxn modelId="{B2B319F9-9E9A-4744-BDB1-B0B57E6EBFC2}" type="presParOf" srcId="{98F7AC27-ADEA-404C-85CE-62D1B1E06F02}" destId="{51F4363F-F1FE-4B53-BBD2-9AB3A8D48585}" srcOrd="0" destOrd="0" presId="urn:microsoft.com/office/officeart/2005/8/layout/hierarchy6"/>
    <dgm:cxn modelId="{C6D3545E-440B-4396-B33F-6209C7084B0D}" type="presParOf" srcId="{98F7AC27-ADEA-404C-85CE-62D1B1E06F02}" destId="{649E04B9-52F7-4047-AEBC-2DDB25402B2C}" srcOrd="1" destOrd="0" presId="urn:microsoft.com/office/officeart/2005/8/layout/hierarchy6"/>
    <dgm:cxn modelId="{57C9F53D-B350-43F0-8897-33638EA6E60E}" type="presParOf" srcId="{649E04B9-52F7-4047-AEBC-2DDB25402B2C}" destId="{7B7E5FAA-DBFF-4DD2-B29C-43ABF695F49E}" srcOrd="0" destOrd="0" presId="urn:microsoft.com/office/officeart/2005/8/layout/hierarchy6"/>
    <dgm:cxn modelId="{6C7EB07C-61A4-484D-B013-8D209AFFB563}" type="presParOf" srcId="{649E04B9-52F7-4047-AEBC-2DDB25402B2C}" destId="{4AD94380-8661-428D-876D-40B596A0A30A}" srcOrd="1" destOrd="0" presId="urn:microsoft.com/office/officeart/2005/8/layout/hierarchy6"/>
    <dgm:cxn modelId="{45C19AF1-1650-4A6F-A022-E5F1DE5015E4}" type="presParOf" srcId="{4AD94380-8661-428D-876D-40B596A0A30A}" destId="{01CC6DE0-7946-4913-A71A-E118E49590F2}" srcOrd="0" destOrd="0" presId="urn:microsoft.com/office/officeart/2005/8/layout/hierarchy6"/>
    <dgm:cxn modelId="{2E62FF33-65E9-417C-98A0-FF4F5A89917B}" type="presParOf" srcId="{4AD94380-8661-428D-876D-40B596A0A30A}" destId="{50F9EDA5-CC94-4BBF-A621-5ABE7F9D0E2D}" srcOrd="1" destOrd="0" presId="urn:microsoft.com/office/officeart/2005/8/layout/hierarchy6"/>
    <dgm:cxn modelId="{AA6C0FAD-BC38-4EB4-8413-79F99BE5B834}" type="presParOf" srcId="{649E04B9-52F7-4047-AEBC-2DDB25402B2C}" destId="{127B655F-1936-45B2-B81A-CC64E2D3B616}" srcOrd="2" destOrd="0" presId="urn:microsoft.com/office/officeart/2005/8/layout/hierarchy6"/>
    <dgm:cxn modelId="{79C0F003-D2BB-4A58-88DC-F6F44A88A240}" type="presParOf" srcId="{649E04B9-52F7-4047-AEBC-2DDB25402B2C}" destId="{B96E9E1F-3FBD-461F-84E5-D28F3DE80D55}" srcOrd="3" destOrd="0" presId="urn:microsoft.com/office/officeart/2005/8/layout/hierarchy6"/>
    <dgm:cxn modelId="{989668FD-046C-49C8-B2B4-7D8B338526BF}" type="presParOf" srcId="{B96E9E1F-3FBD-461F-84E5-D28F3DE80D55}" destId="{4C5CC8E9-9CB5-49F7-A64B-117CD7125ABF}" srcOrd="0" destOrd="0" presId="urn:microsoft.com/office/officeart/2005/8/layout/hierarchy6"/>
    <dgm:cxn modelId="{77B15C22-1E21-4E5F-A6EF-6BD08F43B761}" type="presParOf" srcId="{B96E9E1F-3FBD-461F-84E5-D28F3DE80D55}" destId="{418E03FC-A12D-4445-83BC-F4153F81A2E1}" srcOrd="1" destOrd="0" presId="urn:microsoft.com/office/officeart/2005/8/layout/hierarchy6"/>
    <dgm:cxn modelId="{098B2854-150A-4870-B2FF-A41EB18D60F0}" type="presParOf" srcId="{649E04B9-52F7-4047-AEBC-2DDB25402B2C}" destId="{46F8AE44-1679-4087-A2D7-1085AE539CA0}" srcOrd="4" destOrd="0" presId="urn:microsoft.com/office/officeart/2005/8/layout/hierarchy6"/>
    <dgm:cxn modelId="{3ED9EB93-9BBB-4B0E-B704-0EAC681B1792}" type="presParOf" srcId="{649E04B9-52F7-4047-AEBC-2DDB25402B2C}" destId="{9C23B5AC-EBB5-4A89-BB0C-9F30D2C7D247}" srcOrd="5" destOrd="0" presId="urn:microsoft.com/office/officeart/2005/8/layout/hierarchy6"/>
    <dgm:cxn modelId="{9282AA9E-F0C8-4785-8ACD-C97D24EF70FF}" type="presParOf" srcId="{9C23B5AC-EBB5-4A89-BB0C-9F30D2C7D247}" destId="{12540237-8E83-4BA3-BA29-3A54A587AB8B}" srcOrd="0" destOrd="0" presId="urn:microsoft.com/office/officeart/2005/8/layout/hierarchy6"/>
    <dgm:cxn modelId="{05E8114A-A3B4-4D84-99D8-4EEA0382391A}" type="presParOf" srcId="{9C23B5AC-EBB5-4A89-BB0C-9F30D2C7D247}" destId="{6BC114DC-D560-43AA-BD91-1FDF862D9A32}" srcOrd="1" destOrd="0" presId="urn:microsoft.com/office/officeart/2005/8/layout/hierarchy6"/>
    <dgm:cxn modelId="{187FFB4C-D88B-444D-9C47-4D38DEC23CF4}" type="presParOf" srcId="{649E04B9-52F7-4047-AEBC-2DDB25402B2C}" destId="{E3D80E7B-B830-4CC3-9C08-0D8D86341CF4}" srcOrd="6" destOrd="0" presId="urn:microsoft.com/office/officeart/2005/8/layout/hierarchy6"/>
    <dgm:cxn modelId="{777A145C-23CB-4FDD-A8FA-EDFC43399D30}" type="presParOf" srcId="{649E04B9-52F7-4047-AEBC-2DDB25402B2C}" destId="{5D59B89C-1D37-4F61-ADFA-F550BD2E2CB7}" srcOrd="7" destOrd="0" presId="urn:microsoft.com/office/officeart/2005/8/layout/hierarchy6"/>
    <dgm:cxn modelId="{0D79A347-502F-4626-A819-7992BCD0C458}" type="presParOf" srcId="{5D59B89C-1D37-4F61-ADFA-F550BD2E2CB7}" destId="{9C55EE69-E28C-4DFA-A825-5DD1E9AB6757}" srcOrd="0" destOrd="0" presId="urn:microsoft.com/office/officeart/2005/8/layout/hierarchy6"/>
    <dgm:cxn modelId="{E97D5970-27F3-48F3-B186-BB3091D20104}" type="presParOf" srcId="{5D59B89C-1D37-4F61-ADFA-F550BD2E2CB7}" destId="{97BE2BE2-BF2B-4596-9FCE-0D2B668A9137}" srcOrd="1" destOrd="0" presId="urn:microsoft.com/office/officeart/2005/8/layout/hierarchy6"/>
    <dgm:cxn modelId="{469794F1-4A0E-4140-B6B6-75B050459C7A}" type="presParOf" srcId="{649E04B9-52F7-4047-AEBC-2DDB25402B2C}" destId="{220C7E44-4626-45DB-9B6C-D8569372F5CC}" srcOrd="8" destOrd="0" presId="urn:microsoft.com/office/officeart/2005/8/layout/hierarchy6"/>
    <dgm:cxn modelId="{CDBA133A-2C78-4ADC-8D5E-91910E83800E}" type="presParOf" srcId="{649E04B9-52F7-4047-AEBC-2DDB25402B2C}" destId="{840FE89B-07BE-40F4-B274-DBFC19871B2B}" srcOrd="9" destOrd="0" presId="urn:microsoft.com/office/officeart/2005/8/layout/hierarchy6"/>
    <dgm:cxn modelId="{2A84BE1F-D6F9-4672-A9F7-CE10FFEC337B}" type="presParOf" srcId="{840FE89B-07BE-40F4-B274-DBFC19871B2B}" destId="{412E651A-DF0D-416D-BF78-40F7A743ECFD}" srcOrd="0" destOrd="0" presId="urn:microsoft.com/office/officeart/2005/8/layout/hierarchy6"/>
    <dgm:cxn modelId="{CACCF5E0-E7B8-4CD7-9671-BBF263C03F4E}" type="presParOf" srcId="{840FE89B-07BE-40F4-B274-DBFC19871B2B}" destId="{0B06F34A-0F41-4CD9-BC55-3BC279401378}" srcOrd="1" destOrd="0" presId="urn:microsoft.com/office/officeart/2005/8/layout/hierarchy6"/>
    <dgm:cxn modelId="{6E839AF8-771E-4779-A041-9BF7835EEC44}" type="presParOf" srcId="{649E04B9-52F7-4047-AEBC-2DDB25402B2C}" destId="{19E33706-D8FB-4E5F-988A-06772A263288}" srcOrd="10" destOrd="0" presId="urn:microsoft.com/office/officeart/2005/8/layout/hierarchy6"/>
    <dgm:cxn modelId="{B84F6BA6-0EFC-4EFF-9F83-1F10A272819A}" type="presParOf" srcId="{649E04B9-52F7-4047-AEBC-2DDB25402B2C}" destId="{8EB2138E-D704-400F-9257-C016F8FD73FD}" srcOrd="11" destOrd="0" presId="urn:microsoft.com/office/officeart/2005/8/layout/hierarchy6"/>
    <dgm:cxn modelId="{1DE3BCEC-467E-4F99-B171-D113512069C7}" type="presParOf" srcId="{8EB2138E-D704-400F-9257-C016F8FD73FD}" destId="{5EBF311E-C9C3-4F55-A3CF-B17715C92788}" srcOrd="0" destOrd="0" presId="urn:microsoft.com/office/officeart/2005/8/layout/hierarchy6"/>
    <dgm:cxn modelId="{E0D1CC77-8521-496A-AEA1-36F0534C5778}" type="presParOf" srcId="{8EB2138E-D704-400F-9257-C016F8FD73FD}" destId="{5003DF5E-062A-42ED-9644-CAE459B30E0E}" srcOrd="1" destOrd="0" presId="urn:microsoft.com/office/officeart/2005/8/layout/hierarchy6"/>
    <dgm:cxn modelId="{E1C4B01C-6D9B-4568-A609-93ADD62569D9}" type="presParOf" srcId="{5003DF5E-062A-42ED-9644-CAE459B30E0E}" destId="{A10233F1-8FF3-4745-8063-ACF366B89603}" srcOrd="0" destOrd="0" presId="urn:microsoft.com/office/officeart/2005/8/layout/hierarchy6"/>
    <dgm:cxn modelId="{58FA158D-54BB-429C-A37D-C3928528CD7D}" type="presParOf" srcId="{5003DF5E-062A-42ED-9644-CAE459B30E0E}" destId="{3B79B65E-B7C5-43C7-8D92-F11B771A4587}" srcOrd="1" destOrd="0" presId="urn:microsoft.com/office/officeart/2005/8/layout/hierarchy6"/>
    <dgm:cxn modelId="{3FDB5C04-E4E7-4B03-B69B-4C46C8D0D438}" type="presParOf" srcId="{3B79B65E-B7C5-43C7-8D92-F11B771A4587}" destId="{2F8279E9-E97A-4F03-B840-7804119E1931}" srcOrd="0" destOrd="0" presId="urn:microsoft.com/office/officeart/2005/8/layout/hierarchy6"/>
    <dgm:cxn modelId="{DE3BA80B-9DDA-469C-90E2-1D8C124AFA29}" type="presParOf" srcId="{3B79B65E-B7C5-43C7-8D92-F11B771A4587}" destId="{90384B34-F79E-4F16-8D78-92787FE56815}" srcOrd="1" destOrd="0" presId="urn:microsoft.com/office/officeart/2005/8/layout/hierarchy6"/>
    <dgm:cxn modelId="{5EAB2325-2CF7-4475-8D4A-12B629DE0BB9}" type="presParOf" srcId="{5003DF5E-062A-42ED-9644-CAE459B30E0E}" destId="{8A54F761-237D-4912-9FE0-F8BE2A23E1DB}" srcOrd="2" destOrd="0" presId="urn:microsoft.com/office/officeart/2005/8/layout/hierarchy6"/>
    <dgm:cxn modelId="{7FC7D894-0B06-4EFA-98DA-E80309AD8085}" type="presParOf" srcId="{5003DF5E-062A-42ED-9644-CAE459B30E0E}" destId="{8156B339-DAC7-489D-9C0C-9419DB76DCD7}" srcOrd="3" destOrd="0" presId="urn:microsoft.com/office/officeart/2005/8/layout/hierarchy6"/>
    <dgm:cxn modelId="{33DA46A0-1870-48D4-AF6F-375C8B32DFBF}" type="presParOf" srcId="{8156B339-DAC7-489D-9C0C-9419DB76DCD7}" destId="{1CB2FFD5-3E8C-4C1A-86C3-4D7E3C02CABC}" srcOrd="0" destOrd="0" presId="urn:microsoft.com/office/officeart/2005/8/layout/hierarchy6"/>
    <dgm:cxn modelId="{3A23A220-B3ED-42F5-AB2E-4F672A8F9579}" type="presParOf" srcId="{8156B339-DAC7-489D-9C0C-9419DB76DCD7}" destId="{906CC2D5-6CB1-4043-8580-F7A07EDB3F2A}" srcOrd="1" destOrd="0" presId="urn:microsoft.com/office/officeart/2005/8/layout/hierarchy6"/>
    <dgm:cxn modelId="{823BD6BE-3B29-457F-A133-419F4E8E8438}" type="presParOf" srcId="{5003DF5E-062A-42ED-9644-CAE459B30E0E}" destId="{C497A46E-5740-4BD2-B86F-4E7EB3E7AE24}" srcOrd="4" destOrd="0" presId="urn:microsoft.com/office/officeart/2005/8/layout/hierarchy6"/>
    <dgm:cxn modelId="{D02CE4C8-9433-46E7-A509-20DF345C1265}" type="presParOf" srcId="{5003DF5E-062A-42ED-9644-CAE459B30E0E}" destId="{62F8834A-9716-4E7D-80F8-D2E4762D45F3}" srcOrd="5" destOrd="0" presId="urn:microsoft.com/office/officeart/2005/8/layout/hierarchy6"/>
    <dgm:cxn modelId="{CED73B94-90F9-4314-90CB-B945E71595AC}" type="presParOf" srcId="{62F8834A-9716-4E7D-80F8-D2E4762D45F3}" destId="{BF591212-7DF3-45F9-A433-D45F9DBF24DD}" srcOrd="0" destOrd="0" presId="urn:microsoft.com/office/officeart/2005/8/layout/hierarchy6"/>
    <dgm:cxn modelId="{BF4D3C14-DFD5-4B09-9BEC-C59CDFCF1B17}" type="presParOf" srcId="{62F8834A-9716-4E7D-80F8-D2E4762D45F3}" destId="{4647687A-CBAA-4896-A935-21D11D867FAB}" srcOrd="1" destOrd="0" presId="urn:microsoft.com/office/officeart/2005/8/layout/hierarchy6"/>
    <dgm:cxn modelId="{6A757EDF-3743-4C3E-B072-2389DC62F3FB}" type="presParOf" srcId="{5003DF5E-062A-42ED-9644-CAE459B30E0E}" destId="{D6F7D8A3-ECE4-4F85-8DAA-DAC421393A70}" srcOrd="6" destOrd="0" presId="urn:microsoft.com/office/officeart/2005/8/layout/hierarchy6"/>
    <dgm:cxn modelId="{C93948D1-80AC-4412-85A6-14A40ECF5BD8}" type="presParOf" srcId="{5003DF5E-062A-42ED-9644-CAE459B30E0E}" destId="{5CCACB45-1308-49D6-BB5C-26F62F2AD5B4}" srcOrd="7" destOrd="0" presId="urn:microsoft.com/office/officeart/2005/8/layout/hierarchy6"/>
    <dgm:cxn modelId="{2DC55D77-0910-4A8A-8AF4-8C5D34C2EE25}" type="presParOf" srcId="{5CCACB45-1308-49D6-BB5C-26F62F2AD5B4}" destId="{121E842B-D0F0-4166-8547-4CA1140BD12A}" srcOrd="0" destOrd="0" presId="urn:microsoft.com/office/officeart/2005/8/layout/hierarchy6"/>
    <dgm:cxn modelId="{08F5B301-8F28-49A2-A648-9E699B0E5489}" type="presParOf" srcId="{5CCACB45-1308-49D6-BB5C-26F62F2AD5B4}" destId="{44C49B2F-C798-417B-8C50-43ECFC682469}" srcOrd="1" destOrd="0" presId="urn:microsoft.com/office/officeart/2005/8/layout/hierarchy6"/>
    <dgm:cxn modelId="{13728A14-B66F-4919-A2B3-62C47DF59135}" type="presParOf" srcId="{5003DF5E-062A-42ED-9644-CAE459B30E0E}" destId="{646B4D47-7773-4A41-BB86-DC764A800BA2}" srcOrd="8" destOrd="0" presId="urn:microsoft.com/office/officeart/2005/8/layout/hierarchy6"/>
    <dgm:cxn modelId="{3C0EC216-59E6-4A49-B13F-C8C57C445CF4}" type="presParOf" srcId="{5003DF5E-062A-42ED-9644-CAE459B30E0E}" destId="{A55680E6-915E-41BD-81DE-88648FDA94DE}" srcOrd="9" destOrd="0" presId="urn:microsoft.com/office/officeart/2005/8/layout/hierarchy6"/>
    <dgm:cxn modelId="{FEF18078-2407-41D8-BFE0-333651B670E5}" type="presParOf" srcId="{A55680E6-915E-41BD-81DE-88648FDA94DE}" destId="{683EDD20-8671-4A26-A502-15CB875DDB10}" srcOrd="0" destOrd="0" presId="urn:microsoft.com/office/officeart/2005/8/layout/hierarchy6"/>
    <dgm:cxn modelId="{51B02CAC-D610-40BF-870E-90C9663B5630}" type="presParOf" srcId="{A55680E6-915E-41BD-81DE-88648FDA94DE}" destId="{ECAC7DD8-302F-4F3C-ABF7-0D0D90DFED68}" srcOrd="1" destOrd="0" presId="urn:microsoft.com/office/officeart/2005/8/layout/hierarchy6"/>
    <dgm:cxn modelId="{AD1887C0-7F97-4DFA-B30F-62E51B4D0DCA}" type="presParOf" srcId="{5003DF5E-062A-42ED-9644-CAE459B30E0E}" destId="{3D7030F1-8539-4111-8BD0-49F164D5F744}" srcOrd="10" destOrd="0" presId="urn:microsoft.com/office/officeart/2005/8/layout/hierarchy6"/>
    <dgm:cxn modelId="{DB67D4F1-CEAB-4C8C-AB73-1F53AA404F8C}" type="presParOf" srcId="{5003DF5E-062A-42ED-9644-CAE459B30E0E}" destId="{5C1E99D8-FA18-4799-9344-60B08A8BCD26}" srcOrd="11" destOrd="0" presId="urn:microsoft.com/office/officeart/2005/8/layout/hierarchy6"/>
    <dgm:cxn modelId="{4E4A3C0A-8825-49DE-8847-39FAF37629B0}" type="presParOf" srcId="{5C1E99D8-FA18-4799-9344-60B08A8BCD26}" destId="{732C0344-0067-4579-8AE0-4970D4FE5D23}" srcOrd="0" destOrd="0" presId="urn:microsoft.com/office/officeart/2005/8/layout/hierarchy6"/>
    <dgm:cxn modelId="{B144CCF5-B3DD-4866-9BD5-3E8D4A70F5D5}" type="presParOf" srcId="{5C1E99D8-FA18-4799-9344-60B08A8BCD26}" destId="{01811C0A-19C2-4EDE-B073-40791B2D9888}" srcOrd="1" destOrd="0" presId="urn:microsoft.com/office/officeart/2005/8/layout/hierarchy6"/>
    <dgm:cxn modelId="{636ADB6F-4385-4214-AFA6-35D6929E6E90}" type="presParOf" srcId="{EEF9F550-99F3-4C40-8755-F9B125D84311}" destId="{8F8AF0B0-BB11-4FFE-8E4B-2B1FC9CBAFC4}" srcOrd="2" destOrd="0" presId="urn:microsoft.com/office/officeart/2005/8/layout/hierarchy6"/>
    <dgm:cxn modelId="{1565D726-039E-48A2-9B9D-76210465A6D3}" type="presParOf" srcId="{EEF9F550-99F3-4C40-8755-F9B125D84311}" destId="{208A3B71-C963-4B26-9F1F-4279B490AFA5}" srcOrd="3" destOrd="0" presId="urn:microsoft.com/office/officeart/2005/8/layout/hierarchy6"/>
    <dgm:cxn modelId="{8AF7BD49-D01C-4AEA-A459-6DD74C7136A9}" type="presParOf" srcId="{208A3B71-C963-4B26-9F1F-4279B490AFA5}" destId="{6ED0B72A-510C-4CD2-81F4-0DBA7AD32836}" srcOrd="0" destOrd="0" presId="urn:microsoft.com/office/officeart/2005/8/layout/hierarchy6"/>
    <dgm:cxn modelId="{40F77CD6-3B77-45F5-B25E-71781E4AA85D}" type="presParOf" srcId="{208A3B71-C963-4B26-9F1F-4279B490AFA5}" destId="{EF66818F-F398-44CF-9D96-D91FFBC47893}" srcOrd="1" destOrd="0" presId="urn:microsoft.com/office/officeart/2005/8/layout/hierarchy6"/>
    <dgm:cxn modelId="{10417F2D-507D-465B-A693-B31213A63256}" type="presParOf" srcId="{EEF9F550-99F3-4C40-8755-F9B125D84311}" destId="{63A36C67-61F9-4E0B-A037-8F7E504E0DC4}" srcOrd="4" destOrd="0" presId="urn:microsoft.com/office/officeart/2005/8/layout/hierarchy6"/>
    <dgm:cxn modelId="{CC64B5DD-DB9E-4A6E-9163-832426AB1BF2}" type="presParOf" srcId="{EEF9F550-99F3-4C40-8755-F9B125D84311}" destId="{445D2FA8-5653-47C9-AFFD-B63ED6440014}" srcOrd="5" destOrd="0" presId="urn:microsoft.com/office/officeart/2005/8/layout/hierarchy6"/>
    <dgm:cxn modelId="{F25C9282-88CA-4984-AC89-DA0C3CA30C8A}" type="presParOf" srcId="{445D2FA8-5653-47C9-AFFD-B63ED6440014}" destId="{694C4547-AB5A-4C28-B94F-21754669A398}" srcOrd="0" destOrd="0" presId="urn:microsoft.com/office/officeart/2005/8/layout/hierarchy6"/>
    <dgm:cxn modelId="{71FE5857-5398-4FB5-AD7E-CEAE62BF340D}" type="presParOf" srcId="{445D2FA8-5653-47C9-AFFD-B63ED6440014}" destId="{75910E7F-A991-4EB7-ABCE-5F240526C4C0}" srcOrd="1" destOrd="0" presId="urn:microsoft.com/office/officeart/2005/8/layout/hierarchy6"/>
    <dgm:cxn modelId="{7538D2C4-F5ED-426F-A301-E9A9B2B8E009}" type="presParOf" srcId="{EEF9F550-99F3-4C40-8755-F9B125D84311}" destId="{2BC8AC64-5DF9-4A00-81A6-3C6384919286}" srcOrd="6" destOrd="0" presId="urn:microsoft.com/office/officeart/2005/8/layout/hierarchy6"/>
    <dgm:cxn modelId="{95B20FE7-9D6C-4799-B03E-347A752431AF}" type="presParOf" srcId="{EEF9F550-99F3-4C40-8755-F9B125D84311}" destId="{9B05289D-BBB5-41AF-81F8-F98B6150D76E}" srcOrd="7" destOrd="0" presId="urn:microsoft.com/office/officeart/2005/8/layout/hierarchy6"/>
    <dgm:cxn modelId="{5ADF11AA-ACFF-4190-9799-8FCA278B40CD}" type="presParOf" srcId="{9B05289D-BBB5-41AF-81F8-F98B6150D76E}" destId="{DC318BF8-1DD5-4907-A2BB-368D1594E799}" srcOrd="0" destOrd="0" presId="urn:microsoft.com/office/officeart/2005/8/layout/hierarchy6"/>
    <dgm:cxn modelId="{7C4F4BCF-2A56-4AC9-92EA-AF74CE0A74AA}" type="presParOf" srcId="{9B05289D-BBB5-41AF-81F8-F98B6150D76E}" destId="{B7733B01-BE58-495B-AC6D-4D7F0EBE81F1}" srcOrd="1" destOrd="0" presId="urn:microsoft.com/office/officeart/2005/8/layout/hierarchy6"/>
    <dgm:cxn modelId="{B5420F6C-7590-4CD6-B9AC-B61B9C8222B8}" type="presParOf" srcId="{EEF9F550-99F3-4C40-8755-F9B125D84311}" destId="{BDD7BD2B-A2E5-484F-9C39-05A4D514BEF9}" srcOrd="8" destOrd="0" presId="urn:microsoft.com/office/officeart/2005/8/layout/hierarchy6"/>
    <dgm:cxn modelId="{90A8BFFB-3EA7-4DE5-B2A2-BAECEAC2D91F}" type="presParOf" srcId="{EEF9F550-99F3-4C40-8755-F9B125D84311}" destId="{04E36205-2EE2-47BF-825A-24B5D07E550C}" srcOrd="9" destOrd="0" presId="urn:microsoft.com/office/officeart/2005/8/layout/hierarchy6"/>
    <dgm:cxn modelId="{92AB47DE-F43B-4FB3-A188-794570539B18}" type="presParOf" srcId="{04E36205-2EE2-47BF-825A-24B5D07E550C}" destId="{624A83B5-EA21-48E3-96F1-68D9008F92BC}" srcOrd="0" destOrd="0" presId="urn:microsoft.com/office/officeart/2005/8/layout/hierarchy6"/>
    <dgm:cxn modelId="{B30731A8-B5C3-4E58-8DF0-8ED86C7129B8}" type="presParOf" srcId="{04E36205-2EE2-47BF-825A-24B5D07E550C}" destId="{B7ABD641-BC51-4CCB-914F-73E467C1CD5F}" srcOrd="1" destOrd="0" presId="urn:microsoft.com/office/officeart/2005/8/layout/hierarchy6"/>
    <dgm:cxn modelId="{AA9C187A-1A9A-4A85-9989-E74BD570214E}" type="presParOf" srcId="{60640C8C-ADE2-41BB-86CE-C2FEF917A260}" destId="{E80732CF-7A04-46FA-9C23-016E3F1198C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0766E-9FD7-43BD-B249-63DDD0ED66E3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FC711D-D862-474A-8474-9EF635F7DC2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회원</a:t>
          </a:r>
        </a:p>
      </dgm:t>
    </dgm:pt>
    <dgm:pt modelId="{1A766EF2-A664-460C-B7F4-43C83066B8E3}" type="parTrans" cxnId="{8010316E-757E-456F-87AC-6361160525E3}">
      <dgm:prSet/>
      <dgm:spPr/>
      <dgm:t>
        <a:bodyPr/>
        <a:lstStyle/>
        <a:p>
          <a:pPr latinLnBrk="1"/>
          <a:endParaRPr lang="ko-KR" altLang="en-US"/>
        </a:p>
      </dgm:t>
    </dgm:pt>
    <dgm:pt modelId="{5FD0C6A3-8E2D-419D-B921-9C67942F6219}" type="sibTrans" cxnId="{8010316E-757E-456F-87AC-6361160525E3}">
      <dgm:prSet/>
      <dgm:spPr/>
      <dgm:t>
        <a:bodyPr/>
        <a:lstStyle/>
        <a:p>
          <a:pPr latinLnBrk="1"/>
          <a:endParaRPr lang="ko-KR" altLang="en-US"/>
        </a:p>
      </dgm:t>
    </dgm:pt>
    <dgm:pt modelId="{0C7367A0-D985-4DE1-A868-1E4210C9D75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건의사항</a:t>
          </a:r>
        </a:p>
      </dgm:t>
    </dgm:pt>
    <dgm:pt modelId="{4F52A2B4-E76A-43B9-8670-4DAD0F3FAC0B}" type="parTrans" cxnId="{40E6E26B-B8B5-4C72-9350-3CBD17ED1194}">
      <dgm:prSet/>
      <dgm:spPr/>
      <dgm:t>
        <a:bodyPr/>
        <a:lstStyle/>
        <a:p>
          <a:pPr latinLnBrk="1"/>
          <a:endParaRPr lang="ko-KR" altLang="en-US"/>
        </a:p>
      </dgm:t>
    </dgm:pt>
    <dgm:pt modelId="{C652EE72-B01A-4FD0-A374-FB29CFC3B936}" type="sibTrans" cxnId="{40E6E26B-B8B5-4C72-9350-3CBD17ED1194}">
      <dgm:prSet/>
      <dgm:spPr/>
      <dgm:t>
        <a:bodyPr/>
        <a:lstStyle/>
        <a:p>
          <a:pPr latinLnBrk="1"/>
          <a:endParaRPr lang="ko-KR" altLang="en-US"/>
        </a:p>
      </dgm:t>
    </dgm:pt>
    <dgm:pt modelId="{76B577D8-8443-4892-93F7-6295916BEE52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새 건의사항</a:t>
          </a:r>
        </a:p>
      </dgm:t>
    </dgm:pt>
    <dgm:pt modelId="{97D0028E-D662-4FFD-A8EE-39FCF38CC97D}" type="parTrans" cxnId="{A901116A-1373-4BE2-9491-F5F5B678DE7D}">
      <dgm:prSet/>
      <dgm:spPr/>
      <dgm:t>
        <a:bodyPr/>
        <a:lstStyle/>
        <a:p>
          <a:pPr latinLnBrk="1"/>
          <a:endParaRPr lang="ko-KR" altLang="en-US"/>
        </a:p>
      </dgm:t>
    </dgm:pt>
    <dgm:pt modelId="{7015E0FA-D252-47BE-9A22-1337EB717FA0}" type="sibTrans" cxnId="{A901116A-1373-4BE2-9491-F5F5B678DE7D}">
      <dgm:prSet/>
      <dgm:spPr/>
      <dgm:t>
        <a:bodyPr/>
        <a:lstStyle/>
        <a:p>
          <a:pPr latinLnBrk="1"/>
          <a:endParaRPr lang="ko-KR" altLang="en-US"/>
        </a:p>
      </dgm:t>
    </dgm:pt>
    <dgm:pt modelId="{90CA617C-16FE-4FB7-BDAC-1F0127CC423D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이전 건의사항</a:t>
          </a:r>
        </a:p>
      </dgm:t>
    </dgm:pt>
    <dgm:pt modelId="{7A9FBA5C-C478-4CA3-B03C-3DCD6CA384D6}" type="parTrans" cxnId="{63090BBD-F147-466A-B85B-6D08B280BDF5}">
      <dgm:prSet/>
      <dgm:spPr/>
      <dgm:t>
        <a:bodyPr/>
        <a:lstStyle/>
        <a:p>
          <a:pPr latinLnBrk="1"/>
          <a:endParaRPr lang="ko-KR" altLang="en-US"/>
        </a:p>
      </dgm:t>
    </dgm:pt>
    <dgm:pt modelId="{14757B66-7AFF-4114-BD47-54CB20108C08}" type="sibTrans" cxnId="{63090BBD-F147-466A-B85B-6D08B280BDF5}">
      <dgm:prSet/>
      <dgm:spPr/>
      <dgm:t>
        <a:bodyPr/>
        <a:lstStyle/>
        <a:p>
          <a:pPr latinLnBrk="1"/>
          <a:endParaRPr lang="ko-KR" altLang="en-US"/>
        </a:p>
      </dgm:t>
    </dgm:pt>
    <dgm:pt modelId="{32C238A6-2CD5-42ED-B7B1-F35E4BDA1E4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도서 대출</a:t>
          </a:r>
        </a:p>
      </dgm:t>
    </dgm:pt>
    <dgm:pt modelId="{EE7A9D4C-EC76-42D1-B877-0E6EDC6612E1}" type="parTrans" cxnId="{4AA70AD2-1E50-495A-A2FE-E5A99287DBD4}">
      <dgm:prSet/>
      <dgm:spPr/>
      <dgm:t>
        <a:bodyPr/>
        <a:lstStyle/>
        <a:p>
          <a:pPr latinLnBrk="1"/>
          <a:endParaRPr lang="ko-KR" altLang="en-US"/>
        </a:p>
      </dgm:t>
    </dgm:pt>
    <dgm:pt modelId="{D8D90CC4-63EE-42EF-99C3-EF9BFA7D5D61}" type="sibTrans" cxnId="{4AA70AD2-1E50-495A-A2FE-E5A99287DBD4}">
      <dgm:prSet/>
      <dgm:spPr/>
      <dgm:t>
        <a:bodyPr/>
        <a:lstStyle/>
        <a:p>
          <a:pPr latinLnBrk="1"/>
          <a:endParaRPr lang="ko-KR" altLang="en-US"/>
        </a:p>
      </dgm:t>
    </dgm:pt>
    <dgm:pt modelId="{56A5F079-93BA-40AB-960D-6054A609E9BC}">
      <dgm:prSet phldrT="[텍스트]"/>
      <dgm:spPr/>
      <dgm:t>
        <a:bodyPr/>
        <a:lstStyle/>
        <a:p>
          <a:pPr latinLnBrk="1"/>
          <a:r>
            <a:rPr lang="ko-KR" altLang="en-US" dirty="0"/>
            <a:t>도서검색</a:t>
          </a:r>
          <a:endParaRPr lang="en-US" altLang="ko-KR" dirty="0"/>
        </a:p>
        <a:p>
          <a:pPr latinLnBrk="1"/>
          <a:r>
            <a:rPr lang="ko-KR" altLang="en-US" dirty="0"/>
            <a:t>대출</a:t>
          </a:r>
        </a:p>
      </dgm:t>
    </dgm:pt>
    <dgm:pt modelId="{945DF787-B0B9-4AB0-BA0B-A4ED882D0385}" type="parTrans" cxnId="{A2B712CA-F939-4939-B750-5E7D8D88C748}">
      <dgm:prSet/>
      <dgm:spPr/>
      <dgm:t>
        <a:bodyPr/>
        <a:lstStyle/>
        <a:p>
          <a:pPr latinLnBrk="1"/>
          <a:endParaRPr lang="ko-KR" altLang="en-US"/>
        </a:p>
      </dgm:t>
    </dgm:pt>
    <dgm:pt modelId="{099DE45C-AF9E-42E6-87DB-362F878F2A86}" type="sibTrans" cxnId="{A2B712CA-F939-4939-B750-5E7D8D88C748}">
      <dgm:prSet/>
      <dgm:spPr/>
      <dgm:t>
        <a:bodyPr/>
        <a:lstStyle/>
        <a:p>
          <a:pPr latinLnBrk="1"/>
          <a:endParaRPr lang="ko-KR" altLang="en-US"/>
        </a:p>
      </dgm:t>
    </dgm:pt>
    <dgm:pt modelId="{DF35FF5E-39D8-4DBE-9080-9136B3252E1C}">
      <dgm:prSet custT="1"/>
      <dgm:spPr/>
      <dgm:t>
        <a:bodyPr/>
        <a:lstStyle/>
        <a:p>
          <a:pPr latinLnBrk="1"/>
          <a:r>
            <a:rPr lang="ko-KR" altLang="en-US" sz="1000" dirty="0"/>
            <a:t>도서 반납</a:t>
          </a:r>
        </a:p>
      </dgm:t>
    </dgm:pt>
    <dgm:pt modelId="{037933AA-291F-4691-A452-4C678B041FC9}" type="parTrans" cxnId="{AC5FA31C-CFA1-4A98-AADF-BA230B4C666C}">
      <dgm:prSet/>
      <dgm:spPr/>
      <dgm:t>
        <a:bodyPr/>
        <a:lstStyle/>
        <a:p>
          <a:pPr latinLnBrk="1"/>
          <a:endParaRPr lang="ko-KR" altLang="en-US"/>
        </a:p>
      </dgm:t>
    </dgm:pt>
    <dgm:pt modelId="{F0D44862-AECE-4AF9-ACD4-3551F4657C6B}" type="sibTrans" cxnId="{AC5FA31C-CFA1-4A98-AADF-BA230B4C666C}">
      <dgm:prSet/>
      <dgm:spPr/>
      <dgm:t>
        <a:bodyPr/>
        <a:lstStyle/>
        <a:p>
          <a:pPr latinLnBrk="1"/>
          <a:endParaRPr lang="ko-KR" altLang="en-US"/>
        </a:p>
      </dgm:t>
    </dgm:pt>
    <dgm:pt modelId="{E5982707-DBDF-46F1-96E4-7A9864E3BB78}">
      <dgm:prSet custT="1"/>
      <dgm:spPr/>
      <dgm:t>
        <a:bodyPr/>
        <a:lstStyle/>
        <a:p>
          <a:pPr latinLnBrk="1"/>
          <a:r>
            <a:rPr lang="ko-KR" altLang="en-US" sz="1000" dirty="0"/>
            <a:t>빌린 도서</a:t>
          </a:r>
        </a:p>
      </dgm:t>
    </dgm:pt>
    <dgm:pt modelId="{9643E847-2DC9-4667-896A-99EC6E76B682}" type="parTrans" cxnId="{3916C373-A96B-411B-BAAB-ECE79EDF89DE}">
      <dgm:prSet/>
      <dgm:spPr/>
      <dgm:t>
        <a:bodyPr/>
        <a:lstStyle/>
        <a:p>
          <a:pPr latinLnBrk="1"/>
          <a:endParaRPr lang="ko-KR" altLang="en-US"/>
        </a:p>
      </dgm:t>
    </dgm:pt>
    <dgm:pt modelId="{0B0DE5A3-CC42-406A-87C9-C305FFF1D4F6}" type="sibTrans" cxnId="{3916C373-A96B-411B-BAAB-ECE79EDF89DE}">
      <dgm:prSet/>
      <dgm:spPr/>
      <dgm:t>
        <a:bodyPr/>
        <a:lstStyle/>
        <a:p>
          <a:pPr latinLnBrk="1"/>
          <a:endParaRPr lang="ko-KR" altLang="en-US"/>
        </a:p>
      </dgm:t>
    </dgm:pt>
    <dgm:pt modelId="{1E4B5E47-C2DC-4DE6-A494-6DE2B8C215ED}">
      <dgm:prSet custT="1"/>
      <dgm:spPr/>
      <dgm:t>
        <a:bodyPr/>
        <a:lstStyle/>
        <a:p>
          <a:pPr latinLnBrk="1"/>
          <a:r>
            <a:rPr lang="ko-KR" altLang="en-US" sz="1000" dirty="0"/>
            <a:t>회원 조회</a:t>
          </a:r>
        </a:p>
      </dgm:t>
    </dgm:pt>
    <dgm:pt modelId="{C492B32A-1010-478A-8C3D-30FCEDC0466E}" type="parTrans" cxnId="{20BF27AF-B40F-490C-9830-054C3A25C420}">
      <dgm:prSet/>
      <dgm:spPr/>
      <dgm:t>
        <a:bodyPr/>
        <a:lstStyle/>
        <a:p>
          <a:pPr latinLnBrk="1"/>
          <a:endParaRPr lang="ko-KR" altLang="en-US"/>
        </a:p>
      </dgm:t>
    </dgm:pt>
    <dgm:pt modelId="{C4431505-A64F-4A84-8FEC-80B5E30638CE}" type="sibTrans" cxnId="{20BF27AF-B40F-490C-9830-054C3A25C420}">
      <dgm:prSet/>
      <dgm:spPr/>
      <dgm:t>
        <a:bodyPr/>
        <a:lstStyle/>
        <a:p>
          <a:pPr latinLnBrk="1"/>
          <a:endParaRPr lang="ko-KR" altLang="en-US"/>
        </a:p>
      </dgm:t>
    </dgm:pt>
    <dgm:pt modelId="{05E3516E-DC7F-4D7B-A5D9-B758C29409EF}">
      <dgm:prSet custT="1"/>
      <dgm:spPr/>
      <dgm:t>
        <a:bodyPr/>
        <a:lstStyle/>
        <a:p>
          <a:pPr latinLnBrk="1"/>
          <a:r>
            <a:rPr lang="ko-KR" altLang="en-US" sz="1000" dirty="0"/>
            <a:t>정보 수정</a:t>
          </a:r>
        </a:p>
      </dgm:t>
    </dgm:pt>
    <dgm:pt modelId="{9179B095-954F-41A0-875B-B78D708B3C49}" type="parTrans" cxnId="{5BBB0E93-FF2A-4FC1-89B0-ABAC3CDE0634}">
      <dgm:prSet/>
      <dgm:spPr/>
      <dgm:t>
        <a:bodyPr/>
        <a:lstStyle/>
        <a:p>
          <a:pPr latinLnBrk="1"/>
          <a:endParaRPr lang="ko-KR" altLang="en-US"/>
        </a:p>
      </dgm:t>
    </dgm:pt>
    <dgm:pt modelId="{08200AD4-E25D-4432-9592-4E44176D6E4F}" type="sibTrans" cxnId="{5BBB0E93-FF2A-4FC1-89B0-ABAC3CDE0634}">
      <dgm:prSet/>
      <dgm:spPr/>
      <dgm:t>
        <a:bodyPr/>
        <a:lstStyle/>
        <a:p>
          <a:pPr latinLnBrk="1"/>
          <a:endParaRPr lang="ko-KR" altLang="en-US"/>
        </a:p>
      </dgm:t>
    </dgm:pt>
    <dgm:pt modelId="{B97785E9-9F63-4E37-87B9-DB248314589B}">
      <dgm:prSet custT="1"/>
      <dgm:spPr/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7EA343D3-8687-44C7-BBA0-FE3C95F017AD}" type="parTrans" cxnId="{322F992A-A919-4A76-B417-6633B875C940}">
      <dgm:prSet/>
      <dgm:spPr/>
      <dgm:t>
        <a:bodyPr/>
        <a:lstStyle/>
        <a:p>
          <a:pPr latinLnBrk="1"/>
          <a:endParaRPr lang="ko-KR" altLang="en-US"/>
        </a:p>
      </dgm:t>
    </dgm:pt>
    <dgm:pt modelId="{98A82EBB-879B-408A-9CCF-E537A1EE2C18}" type="sibTrans" cxnId="{322F992A-A919-4A76-B417-6633B875C940}">
      <dgm:prSet/>
      <dgm:spPr/>
      <dgm:t>
        <a:bodyPr/>
        <a:lstStyle/>
        <a:p>
          <a:pPr latinLnBrk="1"/>
          <a:endParaRPr lang="ko-KR" altLang="en-US"/>
        </a:p>
      </dgm:t>
    </dgm:pt>
    <dgm:pt modelId="{6F3A53BE-69EC-4F53-AB9C-34FD53D0CDFC}">
      <dgm:prSet custT="1"/>
      <dgm:spPr/>
      <dgm:t>
        <a:bodyPr/>
        <a:lstStyle/>
        <a:p>
          <a:pPr latinLnBrk="1"/>
          <a:r>
            <a:rPr lang="ko-KR" altLang="en-US" sz="1000" dirty="0"/>
            <a:t>로그아웃</a:t>
          </a:r>
        </a:p>
      </dgm:t>
    </dgm:pt>
    <dgm:pt modelId="{7181E8BD-1DE9-48AB-A9D5-25DEEE2ED88E}" type="parTrans" cxnId="{F5B3FBA5-B0F8-45D5-80D7-2C7250FC28FF}">
      <dgm:prSet/>
      <dgm:spPr/>
      <dgm:t>
        <a:bodyPr/>
        <a:lstStyle/>
        <a:p>
          <a:pPr latinLnBrk="1"/>
          <a:endParaRPr lang="ko-KR" altLang="en-US"/>
        </a:p>
      </dgm:t>
    </dgm:pt>
    <dgm:pt modelId="{38EE8EA7-9742-423A-A3A8-6B8C642D3C78}" type="sibTrans" cxnId="{F5B3FBA5-B0F8-45D5-80D7-2C7250FC28FF}">
      <dgm:prSet/>
      <dgm:spPr/>
      <dgm:t>
        <a:bodyPr/>
        <a:lstStyle/>
        <a:p>
          <a:pPr latinLnBrk="1"/>
          <a:endParaRPr lang="ko-KR" altLang="en-US"/>
        </a:p>
      </dgm:t>
    </dgm:pt>
    <dgm:pt modelId="{4BB67AEF-B1E7-4D4B-AA90-FB80F6751A8A}">
      <dgm:prSet custT="1"/>
      <dgm:spPr/>
      <dgm:t>
        <a:bodyPr/>
        <a:lstStyle/>
        <a:p>
          <a:pPr latinLnBrk="1"/>
          <a:r>
            <a:rPr lang="ko-KR" altLang="en-US" sz="1000" dirty="0"/>
            <a:t>회원 정보</a:t>
          </a:r>
        </a:p>
      </dgm:t>
    </dgm:pt>
    <dgm:pt modelId="{807DC6B3-C981-4477-8CC0-D71D9A77BD19}" type="sibTrans" cxnId="{F65F6610-1AF4-4103-A7DC-5C22B0C0BB35}">
      <dgm:prSet/>
      <dgm:spPr/>
      <dgm:t>
        <a:bodyPr/>
        <a:lstStyle/>
        <a:p>
          <a:pPr latinLnBrk="1"/>
          <a:endParaRPr lang="ko-KR" altLang="en-US"/>
        </a:p>
      </dgm:t>
    </dgm:pt>
    <dgm:pt modelId="{3D67242C-398C-4B16-8ACC-EB8170FAC73C}" type="parTrans" cxnId="{F65F6610-1AF4-4103-A7DC-5C22B0C0BB35}">
      <dgm:prSet/>
      <dgm:spPr/>
      <dgm:t>
        <a:bodyPr/>
        <a:lstStyle/>
        <a:p>
          <a:pPr latinLnBrk="1"/>
          <a:endParaRPr lang="ko-KR" altLang="en-US"/>
        </a:p>
      </dgm:t>
    </dgm:pt>
    <dgm:pt modelId="{4EB32DAA-3B9D-4DD2-9DEA-096F839B1360}" type="pres">
      <dgm:prSet presAssocID="{2950766E-9FD7-43BD-B249-63DDD0ED66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73BE4E-CAFF-4F0C-94CC-970217156718}" type="pres">
      <dgm:prSet presAssocID="{2950766E-9FD7-43BD-B249-63DDD0ED66E3}" presName="hierFlow" presStyleCnt="0"/>
      <dgm:spPr/>
    </dgm:pt>
    <dgm:pt modelId="{1E315F37-3E87-4928-A2F7-BA0CEC67D842}" type="pres">
      <dgm:prSet presAssocID="{2950766E-9FD7-43BD-B249-63DDD0ED66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0DBB17-EB20-4F27-AF95-92C6D4BBBF31}" type="pres">
      <dgm:prSet presAssocID="{91FC711D-D862-474A-8474-9EF635F7DC2A}" presName="Name14" presStyleCnt="0"/>
      <dgm:spPr/>
    </dgm:pt>
    <dgm:pt modelId="{00CE381A-9772-4C64-9F4F-CC2C9809B8AC}" type="pres">
      <dgm:prSet presAssocID="{91FC711D-D862-474A-8474-9EF635F7DC2A}" presName="level1Shape" presStyleLbl="node0" presStyleIdx="0" presStyleCnt="1" custLinFactX="-31890" custLinFactY="-100000" custLinFactNeighborX="-100000" custLinFactNeighborY="-111691">
        <dgm:presLayoutVars>
          <dgm:chPref val="3"/>
        </dgm:presLayoutVars>
      </dgm:prSet>
      <dgm:spPr/>
    </dgm:pt>
    <dgm:pt modelId="{9A11E32B-AB57-409D-808F-710F23D6D839}" type="pres">
      <dgm:prSet presAssocID="{91FC711D-D862-474A-8474-9EF635F7DC2A}" presName="hierChild2" presStyleCnt="0"/>
      <dgm:spPr/>
    </dgm:pt>
    <dgm:pt modelId="{50A23019-2FCD-42DF-BB07-BD5357AA8726}" type="pres">
      <dgm:prSet presAssocID="{4F52A2B4-E76A-43B9-8670-4DAD0F3FAC0B}" presName="Name19" presStyleLbl="parChTrans1D2" presStyleIdx="0" presStyleCnt="7"/>
      <dgm:spPr/>
    </dgm:pt>
    <dgm:pt modelId="{9EE7CDA0-4928-4558-8E18-63CCDF3B1142}" type="pres">
      <dgm:prSet presAssocID="{0C7367A0-D985-4DE1-A868-1E4210C9D750}" presName="Name21" presStyleCnt="0"/>
      <dgm:spPr/>
    </dgm:pt>
    <dgm:pt modelId="{4A6F583C-847F-4FC6-BF3C-13885DD31D1A}" type="pres">
      <dgm:prSet presAssocID="{0C7367A0-D985-4DE1-A868-1E4210C9D750}" presName="level2Shape" presStyleLbl="node2" presStyleIdx="0" presStyleCnt="7" custLinFactX="337715" custLinFactY="36629" custLinFactNeighborX="400000" custLinFactNeighborY="100000"/>
      <dgm:spPr/>
    </dgm:pt>
    <dgm:pt modelId="{0002FD38-80EA-414B-8C5B-5B3C8125159E}" type="pres">
      <dgm:prSet presAssocID="{0C7367A0-D985-4DE1-A868-1E4210C9D750}" presName="hierChild3" presStyleCnt="0"/>
      <dgm:spPr/>
    </dgm:pt>
    <dgm:pt modelId="{2C6FEAA5-3202-4EF7-A560-B1EE5D8A75FE}" type="pres">
      <dgm:prSet presAssocID="{97D0028E-D662-4FFD-A8EE-39FCF38CC97D}" presName="Name19" presStyleLbl="parChTrans1D3" presStyleIdx="0" presStyleCnt="5"/>
      <dgm:spPr/>
    </dgm:pt>
    <dgm:pt modelId="{AE9AD72D-F52D-4FB0-9B5D-73FFF3AE370D}" type="pres">
      <dgm:prSet presAssocID="{76B577D8-8443-4892-93F7-6295916BEE52}" presName="Name21" presStyleCnt="0"/>
      <dgm:spPr/>
    </dgm:pt>
    <dgm:pt modelId="{2EDF51B8-77CD-4380-8439-D4BC11E4C5BE}" type="pres">
      <dgm:prSet presAssocID="{76B577D8-8443-4892-93F7-6295916BEE52}" presName="level2Shape" presStyleLbl="node3" presStyleIdx="0" presStyleCnt="5" custScaleX="143267" custLinFactX="400000" custLinFactY="100000" custLinFactNeighborX="400470" custLinFactNeighborY="127685"/>
      <dgm:spPr/>
    </dgm:pt>
    <dgm:pt modelId="{71F9CB9E-AE82-4AF4-8472-18D0FCB86A9F}" type="pres">
      <dgm:prSet presAssocID="{76B577D8-8443-4892-93F7-6295916BEE52}" presName="hierChild3" presStyleCnt="0"/>
      <dgm:spPr/>
    </dgm:pt>
    <dgm:pt modelId="{5FFD1DB2-BEBC-41F6-ACE8-8849A67D1B0C}" type="pres">
      <dgm:prSet presAssocID="{7A9FBA5C-C478-4CA3-B03C-3DCD6CA384D6}" presName="Name19" presStyleLbl="parChTrans1D3" presStyleIdx="1" presStyleCnt="5"/>
      <dgm:spPr/>
    </dgm:pt>
    <dgm:pt modelId="{D73A82BD-BA5D-441B-B1E8-7EFC96D594D5}" type="pres">
      <dgm:prSet presAssocID="{90CA617C-16FE-4FB7-BDAC-1F0127CC423D}" presName="Name21" presStyleCnt="0"/>
      <dgm:spPr/>
    </dgm:pt>
    <dgm:pt modelId="{F0838644-1408-44B2-9401-00F540AA52FC}" type="pres">
      <dgm:prSet presAssocID="{90CA617C-16FE-4FB7-BDAC-1F0127CC423D}" presName="level2Shape" presStyleLbl="node3" presStyleIdx="1" presStyleCnt="5" custScaleX="154935" custLinFactX="398209" custLinFactY="100000" custLinFactNeighborX="400000" custLinFactNeighborY="129223"/>
      <dgm:spPr/>
    </dgm:pt>
    <dgm:pt modelId="{DCB64332-FB4F-4D29-AEB9-06B91F81607E}" type="pres">
      <dgm:prSet presAssocID="{90CA617C-16FE-4FB7-BDAC-1F0127CC423D}" presName="hierChild3" presStyleCnt="0"/>
      <dgm:spPr/>
    </dgm:pt>
    <dgm:pt modelId="{652C0FA7-5CEC-4753-91EA-E4B07BB2346B}" type="pres">
      <dgm:prSet presAssocID="{EE7A9D4C-EC76-42D1-B877-0E6EDC6612E1}" presName="Name19" presStyleLbl="parChTrans1D2" presStyleIdx="1" presStyleCnt="7"/>
      <dgm:spPr/>
    </dgm:pt>
    <dgm:pt modelId="{9C83A780-4D8B-4F8A-8A51-1119AF17BAA8}" type="pres">
      <dgm:prSet presAssocID="{32C238A6-2CD5-42ED-B7B1-F35E4BDA1E46}" presName="Name21" presStyleCnt="0"/>
      <dgm:spPr/>
    </dgm:pt>
    <dgm:pt modelId="{59AB65D2-312A-43E4-93BB-57A2B200C19D}" type="pres">
      <dgm:prSet presAssocID="{32C238A6-2CD5-42ED-B7B1-F35E4BDA1E46}" presName="level2Shape" presStyleLbl="node2" presStyleIdx="1" presStyleCnt="7" custLinFactX="-100000" custLinFactY="36628" custLinFactNeighborX="-166307" custLinFactNeighborY="100000"/>
      <dgm:spPr/>
    </dgm:pt>
    <dgm:pt modelId="{1DA595A9-4EDC-4600-AE7E-E7EFB4D9D100}" type="pres">
      <dgm:prSet presAssocID="{32C238A6-2CD5-42ED-B7B1-F35E4BDA1E46}" presName="hierChild3" presStyleCnt="0"/>
      <dgm:spPr/>
    </dgm:pt>
    <dgm:pt modelId="{60294C5E-D172-4808-805B-36BB0A1D4FE6}" type="pres">
      <dgm:prSet presAssocID="{945DF787-B0B9-4AB0-BA0B-A4ED882D0385}" presName="Name19" presStyleLbl="parChTrans1D3" presStyleIdx="2" presStyleCnt="5"/>
      <dgm:spPr/>
    </dgm:pt>
    <dgm:pt modelId="{F3B0A399-C948-459A-91EA-E48792EC2048}" type="pres">
      <dgm:prSet presAssocID="{56A5F079-93BA-40AB-960D-6054A609E9BC}" presName="Name21" presStyleCnt="0"/>
      <dgm:spPr/>
    </dgm:pt>
    <dgm:pt modelId="{E7070A81-203C-4D22-A4E4-D1530D1A9D61}" type="pres">
      <dgm:prSet presAssocID="{56A5F079-93BA-40AB-960D-6054A609E9BC}" presName="level2Shape" presStyleLbl="node3" presStyleIdx="2" presStyleCnt="5" custLinFactX="-100000" custLinFactY="100000" custLinFactNeighborX="-166307" custLinFactNeighborY="127685"/>
      <dgm:spPr/>
    </dgm:pt>
    <dgm:pt modelId="{EDC4AAFF-4E02-4A48-A3C0-F5E8BDC491AA}" type="pres">
      <dgm:prSet presAssocID="{56A5F079-93BA-40AB-960D-6054A609E9BC}" presName="hierChild3" presStyleCnt="0"/>
      <dgm:spPr/>
    </dgm:pt>
    <dgm:pt modelId="{0A382C81-EE73-4D5D-93CD-28780EEDD7AD}" type="pres">
      <dgm:prSet presAssocID="{3D67242C-398C-4B16-8ACC-EB8170FAC73C}" presName="Name19" presStyleLbl="parChTrans1D2" presStyleIdx="2" presStyleCnt="7"/>
      <dgm:spPr/>
    </dgm:pt>
    <dgm:pt modelId="{E6F7D2DE-6F9D-474A-A84D-ED36148AE675}" type="pres">
      <dgm:prSet presAssocID="{4BB67AEF-B1E7-4D4B-AA90-FB80F6751A8A}" presName="Name21" presStyleCnt="0"/>
      <dgm:spPr/>
    </dgm:pt>
    <dgm:pt modelId="{93593DE7-58BE-461A-9E5A-CD46C844EC33}" type="pres">
      <dgm:prSet presAssocID="{4BB67AEF-B1E7-4D4B-AA90-FB80F6751A8A}" presName="level2Shape" presStyleLbl="node2" presStyleIdx="2" presStyleCnt="7" custLinFactY="36628" custLinFactNeighborX="62422" custLinFactNeighborY="100000"/>
      <dgm:spPr/>
    </dgm:pt>
    <dgm:pt modelId="{0FA3AB58-67D7-4902-B24C-DB1DE17021C9}" type="pres">
      <dgm:prSet presAssocID="{4BB67AEF-B1E7-4D4B-AA90-FB80F6751A8A}" presName="hierChild3" presStyleCnt="0"/>
      <dgm:spPr/>
    </dgm:pt>
    <dgm:pt modelId="{15E7AF33-018F-4C65-9AC5-2B4C7DC7B346}" type="pres">
      <dgm:prSet presAssocID="{C492B32A-1010-478A-8C3D-30FCEDC0466E}" presName="Name19" presStyleLbl="parChTrans1D3" presStyleIdx="3" presStyleCnt="5"/>
      <dgm:spPr/>
    </dgm:pt>
    <dgm:pt modelId="{241C6867-82D5-438D-8E60-81D50EDFFAFE}" type="pres">
      <dgm:prSet presAssocID="{1E4B5E47-C2DC-4DE6-A494-6DE2B8C215ED}" presName="Name21" presStyleCnt="0"/>
      <dgm:spPr/>
    </dgm:pt>
    <dgm:pt modelId="{8EA451E4-8509-4DDD-8D4E-DF4113CBE947}" type="pres">
      <dgm:prSet presAssocID="{1E4B5E47-C2DC-4DE6-A494-6DE2B8C215ED}" presName="level2Shape" presStyleLbl="node3" presStyleIdx="3" presStyleCnt="5" custLinFactY="100000" custLinFactNeighborX="65807" custLinFactNeighborY="127685"/>
      <dgm:spPr/>
    </dgm:pt>
    <dgm:pt modelId="{26FA8A4E-2312-46C3-92C3-7BC91323288D}" type="pres">
      <dgm:prSet presAssocID="{1E4B5E47-C2DC-4DE6-A494-6DE2B8C215ED}" presName="hierChild3" presStyleCnt="0"/>
      <dgm:spPr/>
    </dgm:pt>
    <dgm:pt modelId="{8FBE7551-496C-4D57-B564-21398858A4A3}" type="pres">
      <dgm:prSet presAssocID="{9179B095-954F-41A0-875B-B78D708B3C49}" presName="Name19" presStyleLbl="parChTrans1D3" presStyleIdx="4" presStyleCnt="5"/>
      <dgm:spPr/>
    </dgm:pt>
    <dgm:pt modelId="{3DD873AF-F70F-41D2-A606-A82CF1696E2C}" type="pres">
      <dgm:prSet presAssocID="{05E3516E-DC7F-4D7B-A5D9-B758C29409EF}" presName="Name21" presStyleCnt="0"/>
      <dgm:spPr/>
    </dgm:pt>
    <dgm:pt modelId="{B68CFFE9-48A4-45F7-9980-F12DC14BA698}" type="pres">
      <dgm:prSet presAssocID="{05E3516E-DC7F-4D7B-A5D9-B758C29409EF}" presName="level2Shape" presStyleLbl="node3" presStyleIdx="4" presStyleCnt="5" custLinFactY="100000" custLinFactNeighborX="48768" custLinFactNeighborY="127685"/>
      <dgm:spPr/>
    </dgm:pt>
    <dgm:pt modelId="{5DA5E155-05A0-4ED9-BEFE-D5D349153D5D}" type="pres">
      <dgm:prSet presAssocID="{05E3516E-DC7F-4D7B-A5D9-B758C29409EF}" presName="hierChild3" presStyleCnt="0"/>
      <dgm:spPr/>
    </dgm:pt>
    <dgm:pt modelId="{72F2245B-979C-48BE-8CCB-1632DE7DD9F6}" type="pres">
      <dgm:prSet presAssocID="{037933AA-291F-4691-A452-4C678B041FC9}" presName="Name19" presStyleLbl="parChTrans1D2" presStyleIdx="3" presStyleCnt="7"/>
      <dgm:spPr/>
    </dgm:pt>
    <dgm:pt modelId="{1DD49DD7-CD59-4C87-9358-B8C4BE79CA07}" type="pres">
      <dgm:prSet presAssocID="{DF35FF5E-39D8-4DBE-9080-9136B3252E1C}" presName="Name21" presStyleCnt="0"/>
      <dgm:spPr/>
    </dgm:pt>
    <dgm:pt modelId="{3CC0ECA8-5701-46D0-ACEA-AED94F37B956}" type="pres">
      <dgm:prSet presAssocID="{DF35FF5E-39D8-4DBE-9080-9136B3252E1C}" presName="level2Shape" presStyleLbl="node2" presStyleIdx="3" presStyleCnt="7" custLinFactX="-100000" custLinFactY="36628" custLinFactNeighborX="-121616" custLinFactNeighborY="100000"/>
      <dgm:spPr/>
    </dgm:pt>
    <dgm:pt modelId="{61F64D62-37A2-4443-BA04-E3094A239A23}" type="pres">
      <dgm:prSet presAssocID="{DF35FF5E-39D8-4DBE-9080-9136B3252E1C}" presName="hierChild3" presStyleCnt="0"/>
      <dgm:spPr/>
    </dgm:pt>
    <dgm:pt modelId="{B9C1BB8A-43E8-44C4-A7DA-0D711D121008}" type="pres">
      <dgm:prSet presAssocID="{9643E847-2DC9-4667-896A-99EC6E76B682}" presName="Name19" presStyleLbl="parChTrans1D2" presStyleIdx="4" presStyleCnt="7"/>
      <dgm:spPr/>
    </dgm:pt>
    <dgm:pt modelId="{C1434A93-C7B2-41D4-BF08-026DE0F45074}" type="pres">
      <dgm:prSet presAssocID="{E5982707-DBDF-46F1-96E4-7A9864E3BB78}" presName="Name21" presStyleCnt="0"/>
      <dgm:spPr/>
    </dgm:pt>
    <dgm:pt modelId="{9FE04905-8157-47E2-9681-B77D0217B65D}" type="pres">
      <dgm:prSet presAssocID="{E5982707-DBDF-46F1-96E4-7A9864E3BB78}" presName="level2Shape" presStyleLbl="node2" presStyleIdx="4" presStyleCnt="7" custLinFactX="-246731" custLinFactY="36629" custLinFactNeighborX="-300000" custLinFactNeighborY="100000"/>
      <dgm:spPr/>
    </dgm:pt>
    <dgm:pt modelId="{BE2FAE53-FA46-489C-A1FC-E7F725E95EF4}" type="pres">
      <dgm:prSet presAssocID="{E5982707-DBDF-46F1-96E4-7A9864E3BB78}" presName="hierChild3" presStyleCnt="0"/>
      <dgm:spPr/>
    </dgm:pt>
    <dgm:pt modelId="{4779AF04-85CD-426F-B8CB-B4033547CF6B}" type="pres">
      <dgm:prSet presAssocID="{7EA343D3-8687-44C7-BBA0-FE3C95F017AD}" presName="Name19" presStyleLbl="parChTrans1D2" presStyleIdx="5" presStyleCnt="7"/>
      <dgm:spPr/>
    </dgm:pt>
    <dgm:pt modelId="{557ABC90-7691-4CAF-A943-B870345AAB06}" type="pres">
      <dgm:prSet presAssocID="{B97785E9-9F63-4E37-87B9-DB248314589B}" presName="Name21" presStyleCnt="0"/>
      <dgm:spPr/>
    </dgm:pt>
    <dgm:pt modelId="{87AFFA55-2C6D-462D-98B1-BB4C83A66A3B}" type="pres">
      <dgm:prSet presAssocID="{B97785E9-9F63-4E37-87B9-DB248314589B}" presName="level2Shape" presStyleLbl="node2" presStyleIdx="5" presStyleCnt="7" custLinFactX="-100000" custLinFactY="-100000" custLinFactNeighborX="-176232" custLinFactNeighborY="-102255"/>
      <dgm:spPr/>
    </dgm:pt>
    <dgm:pt modelId="{64FBEC44-B2E1-4CC7-9E9E-FC650FEA7FE9}" type="pres">
      <dgm:prSet presAssocID="{B97785E9-9F63-4E37-87B9-DB248314589B}" presName="hierChild3" presStyleCnt="0"/>
      <dgm:spPr/>
    </dgm:pt>
    <dgm:pt modelId="{3D6400AC-C85B-4F3B-AEAD-AB510A40DD59}" type="pres">
      <dgm:prSet presAssocID="{7181E8BD-1DE9-48AB-A9D5-25DEEE2ED88E}" presName="Name19" presStyleLbl="parChTrans1D2" presStyleIdx="6" presStyleCnt="7"/>
      <dgm:spPr/>
    </dgm:pt>
    <dgm:pt modelId="{AFDF9F64-DB44-4BCF-9EC1-53757BD9AF70}" type="pres">
      <dgm:prSet presAssocID="{6F3A53BE-69EC-4F53-AB9C-34FD53D0CDFC}" presName="Name21" presStyleCnt="0"/>
      <dgm:spPr/>
    </dgm:pt>
    <dgm:pt modelId="{22591725-1FF9-4A92-8924-A66B3D5BEDB5}" type="pres">
      <dgm:prSet presAssocID="{6F3A53BE-69EC-4F53-AB9C-34FD53D0CDFC}" presName="level2Shape" presStyleLbl="node2" presStyleIdx="6" presStyleCnt="7" custLinFactX="-386192" custLinFactY="-100000" custLinFactNeighborX="-400000" custLinFactNeighborY="-102255"/>
      <dgm:spPr/>
    </dgm:pt>
    <dgm:pt modelId="{AB8A1A16-A792-4081-9519-8A5F0EDF9D2F}" type="pres">
      <dgm:prSet presAssocID="{6F3A53BE-69EC-4F53-AB9C-34FD53D0CDFC}" presName="hierChild3" presStyleCnt="0"/>
      <dgm:spPr/>
    </dgm:pt>
    <dgm:pt modelId="{2770FD32-6F95-4EFA-8F3A-379D3F97561B}" type="pres">
      <dgm:prSet presAssocID="{2950766E-9FD7-43BD-B249-63DDD0ED66E3}" presName="bgShapesFlow" presStyleCnt="0"/>
      <dgm:spPr/>
    </dgm:pt>
  </dgm:ptLst>
  <dgm:cxnLst>
    <dgm:cxn modelId="{2B97FB07-8BAA-421E-8D1A-E9C2B84972BD}" type="presOf" srcId="{97D0028E-D662-4FFD-A8EE-39FCF38CC97D}" destId="{2C6FEAA5-3202-4EF7-A560-B1EE5D8A75FE}" srcOrd="0" destOrd="0" presId="urn:microsoft.com/office/officeart/2005/8/layout/hierarchy6"/>
    <dgm:cxn modelId="{F65F6610-1AF4-4103-A7DC-5C22B0C0BB35}" srcId="{91FC711D-D862-474A-8474-9EF635F7DC2A}" destId="{4BB67AEF-B1E7-4D4B-AA90-FB80F6751A8A}" srcOrd="2" destOrd="0" parTransId="{3D67242C-398C-4B16-8ACC-EB8170FAC73C}" sibTransId="{807DC6B3-C981-4477-8CC0-D71D9A77BD19}"/>
    <dgm:cxn modelId="{B407B515-46DA-4BD3-92A9-D1E3CF5974E7}" type="presOf" srcId="{1E4B5E47-C2DC-4DE6-A494-6DE2B8C215ED}" destId="{8EA451E4-8509-4DDD-8D4E-DF4113CBE947}" srcOrd="0" destOrd="0" presId="urn:microsoft.com/office/officeart/2005/8/layout/hierarchy6"/>
    <dgm:cxn modelId="{AC5FA31C-CFA1-4A98-AADF-BA230B4C666C}" srcId="{91FC711D-D862-474A-8474-9EF635F7DC2A}" destId="{DF35FF5E-39D8-4DBE-9080-9136B3252E1C}" srcOrd="3" destOrd="0" parTransId="{037933AA-291F-4691-A452-4C678B041FC9}" sibTransId="{F0D44862-AECE-4AF9-ACD4-3551F4657C6B}"/>
    <dgm:cxn modelId="{86304628-F7F4-4375-B7B5-ED4B71257DAE}" type="presOf" srcId="{4BB67AEF-B1E7-4D4B-AA90-FB80F6751A8A}" destId="{93593DE7-58BE-461A-9E5A-CD46C844EC33}" srcOrd="0" destOrd="0" presId="urn:microsoft.com/office/officeart/2005/8/layout/hierarchy6"/>
    <dgm:cxn modelId="{322F992A-A919-4A76-B417-6633B875C940}" srcId="{91FC711D-D862-474A-8474-9EF635F7DC2A}" destId="{B97785E9-9F63-4E37-87B9-DB248314589B}" srcOrd="5" destOrd="0" parTransId="{7EA343D3-8687-44C7-BBA0-FE3C95F017AD}" sibTransId="{98A82EBB-879B-408A-9CCF-E537A1EE2C18}"/>
    <dgm:cxn modelId="{E03CC62A-32D7-4852-B882-945ACB013F9A}" type="presOf" srcId="{9643E847-2DC9-4667-896A-99EC6E76B682}" destId="{B9C1BB8A-43E8-44C4-A7DA-0D711D121008}" srcOrd="0" destOrd="0" presId="urn:microsoft.com/office/officeart/2005/8/layout/hierarchy6"/>
    <dgm:cxn modelId="{F7DD1E2C-6058-489F-984A-B262363006DD}" type="presOf" srcId="{90CA617C-16FE-4FB7-BDAC-1F0127CC423D}" destId="{F0838644-1408-44B2-9401-00F540AA52FC}" srcOrd="0" destOrd="0" presId="urn:microsoft.com/office/officeart/2005/8/layout/hierarchy6"/>
    <dgm:cxn modelId="{0FCF302E-8067-4728-B77D-FA9A1C9F8E28}" type="presOf" srcId="{76B577D8-8443-4892-93F7-6295916BEE52}" destId="{2EDF51B8-77CD-4380-8439-D4BC11E4C5BE}" srcOrd="0" destOrd="0" presId="urn:microsoft.com/office/officeart/2005/8/layout/hierarchy6"/>
    <dgm:cxn modelId="{7A3F7166-0324-462E-B585-9524F088B997}" type="presOf" srcId="{91FC711D-D862-474A-8474-9EF635F7DC2A}" destId="{00CE381A-9772-4C64-9F4F-CC2C9809B8AC}" srcOrd="0" destOrd="0" presId="urn:microsoft.com/office/officeart/2005/8/layout/hierarchy6"/>
    <dgm:cxn modelId="{A901116A-1373-4BE2-9491-F5F5B678DE7D}" srcId="{0C7367A0-D985-4DE1-A868-1E4210C9D750}" destId="{76B577D8-8443-4892-93F7-6295916BEE52}" srcOrd="0" destOrd="0" parTransId="{97D0028E-D662-4FFD-A8EE-39FCF38CC97D}" sibTransId="{7015E0FA-D252-47BE-9A22-1337EB717FA0}"/>
    <dgm:cxn modelId="{6D833E6A-0950-4738-B873-3FD4B22D0D80}" type="presOf" srcId="{0C7367A0-D985-4DE1-A868-1E4210C9D750}" destId="{4A6F583C-847F-4FC6-BF3C-13885DD31D1A}" srcOrd="0" destOrd="0" presId="urn:microsoft.com/office/officeart/2005/8/layout/hierarchy6"/>
    <dgm:cxn modelId="{40E6E26B-B8B5-4C72-9350-3CBD17ED1194}" srcId="{91FC711D-D862-474A-8474-9EF635F7DC2A}" destId="{0C7367A0-D985-4DE1-A868-1E4210C9D750}" srcOrd="0" destOrd="0" parTransId="{4F52A2B4-E76A-43B9-8670-4DAD0F3FAC0B}" sibTransId="{C652EE72-B01A-4FD0-A374-FB29CFC3B936}"/>
    <dgm:cxn modelId="{6006276D-39D3-4348-9E8E-559706FD7CC6}" type="presOf" srcId="{32C238A6-2CD5-42ED-B7B1-F35E4BDA1E46}" destId="{59AB65D2-312A-43E4-93BB-57A2B200C19D}" srcOrd="0" destOrd="0" presId="urn:microsoft.com/office/officeart/2005/8/layout/hierarchy6"/>
    <dgm:cxn modelId="{8010316E-757E-456F-87AC-6361160525E3}" srcId="{2950766E-9FD7-43BD-B249-63DDD0ED66E3}" destId="{91FC711D-D862-474A-8474-9EF635F7DC2A}" srcOrd="0" destOrd="0" parTransId="{1A766EF2-A664-460C-B7F4-43C83066B8E3}" sibTransId="{5FD0C6A3-8E2D-419D-B921-9C67942F6219}"/>
    <dgm:cxn modelId="{3EF25951-F5BB-43D2-A8C4-711D868CE146}" type="presOf" srcId="{2950766E-9FD7-43BD-B249-63DDD0ED66E3}" destId="{4EB32DAA-3B9D-4DD2-9DEA-096F839B1360}" srcOrd="0" destOrd="0" presId="urn:microsoft.com/office/officeart/2005/8/layout/hierarchy6"/>
    <dgm:cxn modelId="{3916C373-A96B-411B-BAAB-ECE79EDF89DE}" srcId="{91FC711D-D862-474A-8474-9EF635F7DC2A}" destId="{E5982707-DBDF-46F1-96E4-7A9864E3BB78}" srcOrd="4" destOrd="0" parTransId="{9643E847-2DC9-4667-896A-99EC6E76B682}" sibTransId="{0B0DE5A3-CC42-406A-87C9-C305FFF1D4F6}"/>
    <dgm:cxn modelId="{53E12D7D-C1B2-4FF4-ADB1-C83DB3C4C460}" type="presOf" srcId="{7A9FBA5C-C478-4CA3-B03C-3DCD6CA384D6}" destId="{5FFD1DB2-BEBC-41F6-ACE8-8849A67D1B0C}" srcOrd="0" destOrd="0" presId="urn:microsoft.com/office/officeart/2005/8/layout/hierarchy6"/>
    <dgm:cxn modelId="{ECADC289-287E-4592-830E-BC663C027947}" type="presOf" srcId="{7EA343D3-8687-44C7-BBA0-FE3C95F017AD}" destId="{4779AF04-85CD-426F-B8CB-B4033547CF6B}" srcOrd="0" destOrd="0" presId="urn:microsoft.com/office/officeart/2005/8/layout/hierarchy6"/>
    <dgm:cxn modelId="{5BBB0E93-FF2A-4FC1-89B0-ABAC3CDE0634}" srcId="{4BB67AEF-B1E7-4D4B-AA90-FB80F6751A8A}" destId="{05E3516E-DC7F-4D7B-A5D9-B758C29409EF}" srcOrd="1" destOrd="0" parTransId="{9179B095-954F-41A0-875B-B78D708B3C49}" sibTransId="{08200AD4-E25D-4432-9592-4E44176D6E4F}"/>
    <dgm:cxn modelId="{3DFB2393-3F62-470C-8F79-642C39F36EC0}" type="presOf" srcId="{05E3516E-DC7F-4D7B-A5D9-B758C29409EF}" destId="{B68CFFE9-48A4-45F7-9980-F12DC14BA698}" srcOrd="0" destOrd="0" presId="urn:microsoft.com/office/officeart/2005/8/layout/hierarchy6"/>
    <dgm:cxn modelId="{0CCF869A-7618-417D-A665-5508F8AC65DC}" type="presOf" srcId="{6F3A53BE-69EC-4F53-AB9C-34FD53D0CDFC}" destId="{22591725-1FF9-4A92-8924-A66B3D5BEDB5}" srcOrd="0" destOrd="0" presId="urn:microsoft.com/office/officeart/2005/8/layout/hierarchy6"/>
    <dgm:cxn modelId="{F5B3FBA5-B0F8-45D5-80D7-2C7250FC28FF}" srcId="{91FC711D-D862-474A-8474-9EF635F7DC2A}" destId="{6F3A53BE-69EC-4F53-AB9C-34FD53D0CDFC}" srcOrd="6" destOrd="0" parTransId="{7181E8BD-1DE9-48AB-A9D5-25DEEE2ED88E}" sibTransId="{38EE8EA7-9742-423A-A3A8-6B8C642D3C78}"/>
    <dgm:cxn modelId="{91725AA6-C0CD-49E9-B0D6-AE70C3102CD1}" type="presOf" srcId="{DF35FF5E-39D8-4DBE-9080-9136B3252E1C}" destId="{3CC0ECA8-5701-46D0-ACEA-AED94F37B956}" srcOrd="0" destOrd="0" presId="urn:microsoft.com/office/officeart/2005/8/layout/hierarchy6"/>
    <dgm:cxn modelId="{20BF27AF-B40F-490C-9830-054C3A25C420}" srcId="{4BB67AEF-B1E7-4D4B-AA90-FB80F6751A8A}" destId="{1E4B5E47-C2DC-4DE6-A494-6DE2B8C215ED}" srcOrd="0" destOrd="0" parTransId="{C492B32A-1010-478A-8C3D-30FCEDC0466E}" sibTransId="{C4431505-A64F-4A84-8FEC-80B5E30638CE}"/>
    <dgm:cxn modelId="{63090BBD-F147-466A-B85B-6D08B280BDF5}" srcId="{0C7367A0-D985-4DE1-A868-1E4210C9D750}" destId="{90CA617C-16FE-4FB7-BDAC-1F0127CC423D}" srcOrd="1" destOrd="0" parTransId="{7A9FBA5C-C478-4CA3-B03C-3DCD6CA384D6}" sibTransId="{14757B66-7AFF-4114-BD47-54CB20108C08}"/>
    <dgm:cxn modelId="{D08898BF-0CF9-4F44-84E8-ADC21F9391FE}" type="presOf" srcId="{7181E8BD-1DE9-48AB-A9D5-25DEEE2ED88E}" destId="{3D6400AC-C85B-4F3B-AEAD-AB510A40DD59}" srcOrd="0" destOrd="0" presId="urn:microsoft.com/office/officeart/2005/8/layout/hierarchy6"/>
    <dgm:cxn modelId="{A2B712CA-F939-4939-B750-5E7D8D88C748}" srcId="{32C238A6-2CD5-42ED-B7B1-F35E4BDA1E46}" destId="{56A5F079-93BA-40AB-960D-6054A609E9BC}" srcOrd="0" destOrd="0" parTransId="{945DF787-B0B9-4AB0-BA0B-A4ED882D0385}" sibTransId="{099DE45C-AF9E-42E6-87DB-362F878F2A86}"/>
    <dgm:cxn modelId="{9F4075CD-54E1-4758-9F19-A79153D40812}" type="presOf" srcId="{56A5F079-93BA-40AB-960D-6054A609E9BC}" destId="{E7070A81-203C-4D22-A4E4-D1530D1A9D61}" srcOrd="0" destOrd="0" presId="urn:microsoft.com/office/officeart/2005/8/layout/hierarchy6"/>
    <dgm:cxn modelId="{88986BCF-4536-4C49-A954-B3DE005C2EF0}" type="presOf" srcId="{945DF787-B0B9-4AB0-BA0B-A4ED882D0385}" destId="{60294C5E-D172-4808-805B-36BB0A1D4FE6}" srcOrd="0" destOrd="0" presId="urn:microsoft.com/office/officeart/2005/8/layout/hierarchy6"/>
    <dgm:cxn modelId="{1C7CFCD0-353D-4C73-9071-9733893F562B}" type="presOf" srcId="{037933AA-291F-4691-A452-4C678B041FC9}" destId="{72F2245B-979C-48BE-8CCB-1632DE7DD9F6}" srcOrd="0" destOrd="0" presId="urn:microsoft.com/office/officeart/2005/8/layout/hierarchy6"/>
    <dgm:cxn modelId="{4AA70AD2-1E50-495A-A2FE-E5A99287DBD4}" srcId="{91FC711D-D862-474A-8474-9EF635F7DC2A}" destId="{32C238A6-2CD5-42ED-B7B1-F35E4BDA1E46}" srcOrd="1" destOrd="0" parTransId="{EE7A9D4C-EC76-42D1-B877-0E6EDC6612E1}" sibTransId="{D8D90CC4-63EE-42EF-99C3-EF9BFA7D5D61}"/>
    <dgm:cxn modelId="{7743D8DB-C193-4186-8212-9136CC0181D6}" type="presOf" srcId="{3D67242C-398C-4B16-8ACC-EB8170FAC73C}" destId="{0A382C81-EE73-4D5D-93CD-28780EEDD7AD}" srcOrd="0" destOrd="0" presId="urn:microsoft.com/office/officeart/2005/8/layout/hierarchy6"/>
    <dgm:cxn modelId="{8C5814E0-00F5-4B15-A9FC-6622B64C085D}" type="presOf" srcId="{E5982707-DBDF-46F1-96E4-7A9864E3BB78}" destId="{9FE04905-8157-47E2-9681-B77D0217B65D}" srcOrd="0" destOrd="0" presId="urn:microsoft.com/office/officeart/2005/8/layout/hierarchy6"/>
    <dgm:cxn modelId="{6175BFE4-8733-4C25-A5F1-DB3E77C14563}" type="presOf" srcId="{C492B32A-1010-478A-8C3D-30FCEDC0466E}" destId="{15E7AF33-018F-4C65-9AC5-2B4C7DC7B346}" srcOrd="0" destOrd="0" presId="urn:microsoft.com/office/officeart/2005/8/layout/hierarchy6"/>
    <dgm:cxn modelId="{E18FE8EF-ED19-4540-873C-6E77AFA6B759}" type="presOf" srcId="{9179B095-954F-41A0-875B-B78D708B3C49}" destId="{8FBE7551-496C-4D57-B564-21398858A4A3}" srcOrd="0" destOrd="0" presId="urn:microsoft.com/office/officeart/2005/8/layout/hierarchy6"/>
    <dgm:cxn modelId="{C9C9D8F3-9BF7-4DC0-BF40-B35118BF917D}" type="presOf" srcId="{4F52A2B4-E76A-43B9-8670-4DAD0F3FAC0B}" destId="{50A23019-2FCD-42DF-BB07-BD5357AA8726}" srcOrd="0" destOrd="0" presId="urn:microsoft.com/office/officeart/2005/8/layout/hierarchy6"/>
    <dgm:cxn modelId="{29C2F4F3-12D6-4C53-A85C-CD3BD8D0F117}" type="presOf" srcId="{B97785E9-9F63-4E37-87B9-DB248314589B}" destId="{87AFFA55-2C6D-462D-98B1-BB4C83A66A3B}" srcOrd="0" destOrd="0" presId="urn:microsoft.com/office/officeart/2005/8/layout/hierarchy6"/>
    <dgm:cxn modelId="{FAFD2AF5-4849-42CB-B6A0-F15AFE14F8BE}" type="presOf" srcId="{EE7A9D4C-EC76-42D1-B877-0E6EDC6612E1}" destId="{652C0FA7-5CEC-4753-91EA-E4B07BB2346B}" srcOrd="0" destOrd="0" presId="urn:microsoft.com/office/officeart/2005/8/layout/hierarchy6"/>
    <dgm:cxn modelId="{2BA1435E-6E91-4E55-BCED-70BED8F29248}" type="presParOf" srcId="{4EB32DAA-3B9D-4DD2-9DEA-096F839B1360}" destId="{6A73BE4E-CAFF-4F0C-94CC-970217156718}" srcOrd="0" destOrd="0" presId="urn:microsoft.com/office/officeart/2005/8/layout/hierarchy6"/>
    <dgm:cxn modelId="{DFAAD3F2-C377-4450-893B-4E27E2562C37}" type="presParOf" srcId="{6A73BE4E-CAFF-4F0C-94CC-970217156718}" destId="{1E315F37-3E87-4928-A2F7-BA0CEC67D842}" srcOrd="0" destOrd="0" presId="urn:microsoft.com/office/officeart/2005/8/layout/hierarchy6"/>
    <dgm:cxn modelId="{FF0C7D32-5CC3-406D-B9EA-59332F5A8C66}" type="presParOf" srcId="{1E315F37-3E87-4928-A2F7-BA0CEC67D842}" destId="{5C0DBB17-EB20-4F27-AF95-92C6D4BBBF31}" srcOrd="0" destOrd="0" presId="urn:microsoft.com/office/officeart/2005/8/layout/hierarchy6"/>
    <dgm:cxn modelId="{902C4B9E-B42A-4184-8BFB-CCF5E8F04A68}" type="presParOf" srcId="{5C0DBB17-EB20-4F27-AF95-92C6D4BBBF31}" destId="{00CE381A-9772-4C64-9F4F-CC2C9809B8AC}" srcOrd="0" destOrd="0" presId="urn:microsoft.com/office/officeart/2005/8/layout/hierarchy6"/>
    <dgm:cxn modelId="{DE69F7D9-0238-4898-8338-77FD293526F6}" type="presParOf" srcId="{5C0DBB17-EB20-4F27-AF95-92C6D4BBBF31}" destId="{9A11E32B-AB57-409D-808F-710F23D6D839}" srcOrd="1" destOrd="0" presId="urn:microsoft.com/office/officeart/2005/8/layout/hierarchy6"/>
    <dgm:cxn modelId="{004DF9F8-8EDC-4D3C-9949-B0CC2B3757C0}" type="presParOf" srcId="{9A11E32B-AB57-409D-808F-710F23D6D839}" destId="{50A23019-2FCD-42DF-BB07-BD5357AA8726}" srcOrd="0" destOrd="0" presId="urn:microsoft.com/office/officeart/2005/8/layout/hierarchy6"/>
    <dgm:cxn modelId="{BFC75F15-2802-4F17-9AFE-14B63A8D6E31}" type="presParOf" srcId="{9A11E32B-AB57-409D-808F-710F23D6D839}" destId="{9EE7CDA0-4928-4558-8E18-63CCDF3B1142}" srcOrd="1" destOrd="0" presId="urn:microsoft.com/office/officeart/2005/8/layout/hierarchy6"/>
    <dgm:cxn modelId="{61846157-5707-4456-B109-7E449AC110F2}" type="presParOf" srcId="{9EE7CDA0-4928-4558-8E18-63CCDF3B1142}" destId="{4A6F583C-847F-4FC6-BF3C-13885DD31D1A}" srcOrd="0" destOrd="0" presId="urn:microsoft.com/office/officeart/2005/8/layout/hierarchy6"/>
    <dgm:cxn modelId="{37DA2D21-D106-4108-BB3A-35F245717D09}" type="presParOf" srcId="{9EE7CDA0-4928-4558-8E18-63CCDF3B1142}" destId="{0002FD38-80EA-414B-8C5B-5B3C8125159E}" srcOrd="1" destOrd="0" presId="urn:microsoft.com/office/officeart/2005/8/layout/hierarchy6"/>
    <dgm:cxn modelId="{E26C23FA-3A51-43DD-AC5A-1C9D200839D0}" type="presParOf" srcId="{0002FD38-80EA-414B-8C5B-5B3C8125159E}" destId="{2C6FEAA5-3202-4EF7-A560-B1EE5D8A75FE}" srcOrd="0" destOrd="0" presId="urn:microsoft.com/office/officeart/2005/8/layout/hierarchy6"/>
    <dgm:cxn modelId="{427B5D99-E67F-4890-B689-6BB128143E2F}" type="presParOf" srcId="{0002FD38-80EA-414B-8C5B-5B3C8125159E}" destId="{AE9AD72D-F52D-4FB0-9B5D-73FFF3AE370D}" srcOrd="1" destOrd="0" presId="urn:microsoft.com/office/officeart/2005/8/layout/hierarchy6"/>
    <dgm:cxn modelId="{C637E471-3923-4E19-A9DD-4D7756033D88}" type="presParOf" srcId="{AE9AD72D-F52D-4FB0-9B5D-73FFF3AE370D}" destId="{2EDF51B8-77CD-4380-8439-D4BC11E4C5BE}" srcOrd="0" destOrd="0" presId="urn:microsoft.com/office/officeart/2005/8/layout/hierarchy6"/>
    <dgm:cxn modelId="{43A5EA95-5703-4553-94BB-CA65DCC62AFB}" type="presParOf" srcId="{AE9AD72D-F52D-4FB0-9B5D-73FFF3AE370D}" destId="{71F9CB9E-AE82-4AF4-8472-18D0FCB86A9F}" srcOrd="1" destOrd="0" presId="urn:microsoft.com/office/officeart/2005/8/layout/hierarchy6"/>
    <dgm:cxn modelId="{A12CD369-E2BD-4ED2-B044-C1D02C712C1B}" type="presParOf" srcId="{0002FD38-80EA-414B-8C5B-5B3C8125159E}" destId="{5FFD1DB2-BEBC-41F6-ACE8-8849A67D1B0C}" srcOrd="2" destOrd="0" presId="urn:microsoft.com/office/officeart/2005/8/layout/hierarchy6"/>
    <dgm:cxn modelId="{1FE3F497-09CE-49CC-B4F8-47CBCE2BF5EE}" type="presParOf" srcId="{0002FD38-80EA-414B-8C5B-5B3C8125159E}" destId="{D73A82BD-BA5D-441B-B1E8-7EFC96D594D5}" srcOrd="3" destOrd="0" presId="urn:microsoft.com/office/officeart/2005/8/layout/hierarchy6"/>
    <dgm:cxn modelId="{C93F7077-F465-4BD3-B1E0-38FC9DD095F9}" type="presParOf" srcId="{D73A82BD-BA5D-441B-B1E8-7EFC96D594D5}" destId="{F0838644-1408-44B2-9401-00F540AA52FC}" srcOrd="0" destOrd="0" presId="urn:microsoft.com/office/officeart/2005/8/layout/hierarchy6"/>
    <dgm:cxn modelId="{8FB7511C-FAA5-443C-8841-E46F30FAF600}" type="presParOf" srcId="{D73A82BD-BA5D-441B-B1E8-7EFC96D594D5}" destId="{DCB64332-FB4F-4D29-AEB9-06B91F81607E}" srcOrd="1" destOrd="0" presId="urn:microsoft.com/office/officeart/2005/8/layout/hierarchy6"/>
    <dgm:cxn modelId="{5AB143D0-9979-4834-8901-993D267C7A92}" type="presParOf" srcId="{9A11E32B-AB57-409D-808F-710F23D6D839}" destId="{652C0FA7-5CEC-4753-91EA-E4B07BB2346B}" srcOrd="2" destOrd="0" presId="urn:microsoft.com/office/officeart/2005/8/layout/hierarchy6"/>
    <dgm:cxn modelId="{17221127-07D8-4F70-A777-95E24C3DE1FB}" type="presParOf" srcId="{9A11E32B-AB57-409D-808F-710F23D6D839}" destId="{9C83A780-4D8B-4F8A-8A51-1119AF17BAA8}" srcOrd="3" destOrd="0" presId="urn:microsoft.com/office/officeart/2005/8/layout/hierarchy6"/>
    <dgm:cxn modelId="{00AA15CD-E18F-43CF-8CD5-2B53D178DBCB}" type="presParOf" srcId="{9C83A780-4D8B-4F8A-8A51-1119AF17BAA8}" destId="{59AB65D2-312A-43E4-93BB-57A2B200C19D}" srcOrd="0" destOrd="0" presId="urn:microsoft.com/office/officeart/2005/8/layout/hierarchy6"/>
    <dgm:cxn modelId="{873EC235-4579-4DB7-9FCD-7872E813B26D}" type="presParOf" srcId="{9C83A780-4D8B-4F8A-8A51-1119AF17BAA8}" destId="{1DA595A9-4EDC-4600-AE7E-E7EFB4D9D100}" srcOrd="1" destOrd="0" presId="urn:microsoft.com/office/officeart/2005/8/layout/hierarchy6"/>
    <dgm:cxn modelId="{30E100A6-3326-411C-8DCA-EA527CC126DE}" type="presParOf" srcId="{1DA595A9-4EDC-4600-AE7E-E7EFB4D9D100}" destId="{60294C5E-D172-4808-805B-36BB0A1D4FE6}" srcOrd="0" destOrd="0" presId="urn:microsoft.com/office/officeart/2005/8/layout/hierarchy6"/>
    <dgm:cxn modelId="{76C7D4E3-AE3B-48E5-89D3-6BE963B053C8}" type="presParOf" srcId="{1DA595A9-4EDC-4600-AE7E-E7EFB4D9D100}" destId="{F3B0A399-C948-459A-91EA-E48792EC2048}" srcOrd="1" destOrd="0" presId="urn:microsoft.com/office/officeart/2005/8/layout/hierarchy6"/>
    <dgm:cxn modelId="{413CC275-FD77-4F0B-A150-7677230C1658}" type="presParOf" srcId="{F3B0A399-C948-459A-91EA-E48792EC2048}" destId="{E7070A81-203C-4D22-A4E4-D1530D1A9D61}" srcOrd="0" destOrd="0" presId="urn:microsoft.com/office/officeart/2005/8/layout/hierarchy6"/>
    <dgm:cxn modelId="{CE08A779-A1BE-4D5B-8F5B-12D92425EDE9}" type="presParOf" srcId="{F3B0A399-C948-459A-91EA-E48792EC2048}" destId="{EDC4AAFF-4E02-4A48-A3C0-F5E8BDC491AA}" srcOrd="1" destOrd="0" presId="urn:microsoft.com/office/officeart/2005/8/layout/hierarchy6"/>
    <dgm:cxn modelId="{A480C012-F0CC-4FCB-BCD9-E486962AB821}" type="presParOf" srcId="{9A11E32B-AB57-409D-808F-710F23D6D839}" destId="{0A382C81-EE73-4D5D-93CD-28780EEDD7AD}" srcOrd="4" destOrd="0" presId="urn:microsoft.com/office/officeart/2005/8/layout/hierarchy6"/>
    <dgm:cxn modelId="{415489CC-502C-4F40-8338-E59EA102F4CA}" type="presParOf" srcId="{9A11E32B-AB57-409D-808F-710F23D6D839}" destId="{E6F7D2DE-6F9D-474A-A84D-ED36148AE675}" srcOrd="5" destOrd="0" presId="urn:microsoft.com/office/officeart/2005/8/layout/hierarchy6"/>
    <dgm:cxn modelId="{16A9E015-EEC2-48F6-842D-87B4EA3F2E64}" type="presParOf" srcId="{E6F7D2DE-6F9D-474A-A84D-ED36148AE675}" destId="{93593DE7-58BE-461A-9E5A-CD46C844EC33}" srcOrd="0" destOrd="0" presId="urn:microsoft.com/office/officeart/2005/8/layout/hierarchy6"/>
    <dgm:cxn modelId="{020CCFA4-E8D2-4638-BC31-4A223E8ABC42}" type="presParOf" srcId="{E6F7D2DE-6F9D-474A-A84D-ED36148AE675}" destId="{0FA3AB58-67D7-4902-B24C-DB1DE17021C9}" srcOrd="1" destOrd="0" presId="urn:microsoft.com/office/officeart/2005/8/layout/hierarchy6"/>
    <dgm:cxn modelId="{AC405946-B251-41ED-BD97-2F8B85EC004B}" type="presParOf" srcId="{0FA3AB58-67D7-4902-B24C-DB1DE17021C9}" destId="{15E7AF33-018F-4C65-9AC5-2B4C7DC7B346}" srcOrd="0" destOrd="0" presId="urn:microsoft.com/office/officeart/2005/8/layout/hierarchy6"/>
    <dgm:cxn modelId="{0F5780C0-09A4-4EE2-A888-52DFD9030390}" type="presParOf" srcId="{0FA3AB58-67D7-4902-B24C-DB1DE17021C9}" destId="{241C6867-82D5-438D-8E60-81D50EDFFAFE}" srcOrd="1" destOrd="0" presId="urn:microsoft.com/office/officeart/2005/8/layout/hierarchy6"/>
    <dgm:cxn modelId="{F2E97874-30DA-4E57-8B42-A1DC62FDCAB8}" type="presParOf" srcId="{241C6867-82D5-438D-8E60-81D50EDFFAFE}" destId="{8EA451E4-8509-4DDD-8D4E-DF4113CBE947}" srcOrd="0" destOrd="0" presId="urn:microsoft.com/office/officeart/2005/8/layout/hierarchy6"/>
    <dgm:cxn modelId="{C09D1977-776A-4844-B903-D1216B504523}" type="presParOf" srcId="{241C6867-82D5-438D-8E60-81D50EDFFAFE}" destId="{26FA8A4E-2312-46C3-92C3-7BC91323288D}" srcOrd="1" destOrd="0" presId="urn:microsoft.com/office/officeart/2005/8/layout/hierarchy6"/>
    <dgm:cxn modelId="{0F9E6ACD-3863-4225-8ECF-E06DB36AD909}" type="presParOf" srcId="{0FA3AB58-67D7-4902-B24C-DB1DE17021C9}" destId="{8FBE7551-496C-4D57-B564-21398858A4A3}" srcOrd="2" destOrd="0" presId="urn:microsoft.com/office/officeart/2005/8/layout/hierarchy6"/>
    <dgm:cxn modelId="{2DB1A273-B9A3-4F59-96C5-2185B9967420}" type="presParOf" srcId="{0FA3AB58-67D7-4902-B24C-DB1DE17021C9}" destId="{3DD873AF-F70F-41D2-A606-A82CF1696E2C}" srcOrd="3" destOrd="0" presId="urn:microsoft.com/office/officeart/2005/8/layout/hierarchy6"/>
    <dgm:cxn modelId="{558E275F-7390-4E65-9FF1-6205144246A6}" type="presParOf" srcId="{3DD873AF-F70F-41D2-A606-A82CF1696E2C}" destId="{B68CFFE9-48A4-45F7-9980-F12DC14BA698}" srcOrd="0" destOrd="0" presId="urn:microsoft.com/office/officeart/2005/8/layout/hierarchy6"/>
    <dgm:cxn modelId="{AA4D0FB0-937D-4DE4-82EE-48BE9182D360}" type="presParOf" srcId="{3DD873AF-F70F-41D2-A606-A82CF1696E2C}" destId="{5DA5E155-05A0-4ED9-BEFE-D5D349153D5D}" srcOrd="1" destOrd="0" presId="urn:microsoft.com/office/officeart/2005/8/layout/hierarchy6"/>
    <dgm:cxn modelId="{0964277A-035F-4A84-9197-EC631408255A}" type="presParOf" srcId="{9A11E32B-AB57-409D-808F-710F23D6D839}" destId="{72F2245B-979C-48BE-8CCB-1632DE7DD9F6}" srcOrd="6" destOrd="0" presId="urn:microsoft.com/office/officeart/2005/8/layout/hierarchy6"/>
    <dgm:cxn modelId="{E83500FD-8C0F-4415-A1CF-400F7D3C0B7F}" type="presParOf" srcId="{9A11E32B-AB57-409D-808F-710F23D6D839}" destId="{1DD49DD7-CD59-4C87-9358-B8C4BE79CA07}" srcOrd="7" destOrd="0" presId="urn:microsoft.com/office/officeart/2005/8/layout/hierarchy6"/>
    <dgm:cxn modelId="{89C46D64-F716-4D2A-AB2D-82CE7C4C83A8}" type="presParOf" srcId="{1DD49DD7-CD59-4C87-9358-B8C4BE79CA07}" destId="{3CC0ECA8-5701-46D0-ACEA-AED94F37B956}" srcOrd="0" destOrd="0" presId="urn:microsoft.com/office/officeart/2005/8/layout/hierarchy6"/>
    <dgm:cxn modelId="{E0F427E3-AD32-4460-A13E-02B3BCE57AD6}" type="presParOf" srcId="{1DD49DD7-CD59-4C87-9358-B8C4BE79CA07}" destId="{61F64D62-37A2-4443-BA04-E3094A239A23}" srcOrd="1" destOrd="0" presId="urn:microsoft.com/office/officeart/2005/8/layout/hierarchy6"/>
    <dgm:cxn modelId="{06ADB370-C05B-4071-978C-CD0A4B5AD3AF}" type="presParOf" srcId="{9A11E32B-AB57-409D-808F-710F23D6D839}" destId="{B9C1BB8A-43E8-44C4-A7DA-0D711D121008}" srcOrd="8" destOrd="0" presId="urn:microsoft.com/office/officeart/2005/8/layout/hierarchy6"/>
    <dgm:cxn modelId="{9D659E3C-178D-40C1-A3F9-E4457288C516}" type="presParOf" srcId="{9A11E32B-AB57-409D-808F-710F23D6D839}" destId="{C1434A93-C7B2-41D4-BF08-026DE0F45074}" srcOrd="9" destOrd="0" presId="urn:microsoft.com/office/officeart/2005/8/layout/hierarchy6"/>
    <dgm:cxn modelId="{39A8BF01-7A36-4985-90AD-AFF87DCC2E8F}" type="presParOf" srcId="{C1434A93-C7B2-41D4-BF08-026DE0F45074}" destId="{9FE04905-8157-47E2-9681-B77D0217B65D}" srcOrd="0" destOrd="0" presId="urn:microsoft.com/office/officeart/2005/8/layout/hierarchy6"/>
    <dgm:cxn modelId="{7F1A786D-443C-4562-99F6-17785C490766}" type="presParOf" srcId="{C1434A93-C7B2-41D4-BF08-026DE0F45074}" destId="{BE2FAE53-FA46-489C-A1FC-E7F725E95EF4}" srcOrd="1" destOrd="0" presId="urn:microsoft.com/office/officeart/2005/8/layout/hierarchy6"/>
    <dgm:cxn modelId="{9C60AE54-A176-46F0-994C-E5D69B44BAD0}" type="presParOf" srcId="{9A11E32B-AB57-409D-808F-710F23D6D839}" destId="{4779AF04-85CD-426F-B8CB-B4033547CF6B}" srcOrd="10" destOrd="0" presId="urn:microsoft.com/office/officeart/2005/8/layout/hierarchy6"/>
    <dgm:cxn modelId="{E903110F-532C-404D-B442-658863FF23B9}" type="presParOf" srcId="{9A11E32B-AB57-409D-808F-710F23D6D839}" destId="{557ABC90-7691-4CAF-A943-B870345AAB06}" srcOrd="11" destOrd="0" presId="urn:microsoft.com/office/officeart/2005/8/layout/hierarchy6"/>
    <dgm:cxn modelId="{7CE7BDAB-315E-401B-B1CF-B4753B7FA810}" type="presParOf" srcId="{557ABC90-7691-4CAF-A943-B870345AAB06}" destId="{87AFFA55-2C6D-462D-98B1-BB4C83A66A3B}" srcOrd="0" destOrd="0" presId="urn:microsoft.com/office/officeart/2005/8/layout/hierarchy6"/>
    <dgm:cxn modelId="{53EDB044-6A8F-4183-8C5C-F26FBA4B477B}" type="presParOf" srcId="{557ABC90-7691-4CAF-A943-B870345AAB06}" destId="{64FBEC44-B2E1-4CC7-9E9E-FC650FEA7FE9}" srcOrd="1" destOrd="0" presId="urn:microsoft.com/office/officeart/2005/8/layout/hierarchy6"/>
    <dgm:cxn modelId="{D0FE4489-C48A-453B-BBD7-A905E2BAF817}" type="presParOf" srcId="{9A11E32B-AB57-409D-808F-710F23D6D839}" destId="{3D6400AC-C85B-4F3B-AEAD-AB510A40DD59}" srcOrd="12" destOrd="0" presId="urn:microsoft.com/office/officeart/2005/8/layout/hierarchy6"/>
    <dgm:cxn modelId="{4DCDB6F7-01BD-402F-A54E-E23430F3835B}" type="presParOf" srcId="{9A11E32B-AB57-409D-808F-710F23D6D839}" destId="{AFDF9F64-DB44-4BCF-9EC1-53757BD9AF70}" srcOrd="13" destOrd="0" presId="urn:microsoft.com/office/officeart/2005/8/layout/hierarchy6"/>
    <dgm:cxn modelId="{E23EB7E2-133C-4E54-AEA5-BD951CF9E634}" type="presParOf" srcId="{AFDF9F64-DB44-4BCF-9EC1-53757BD9AF70}" destId="{22591725-1FF9-4A92-8924-A66B3D5BEDB5}" srcOrd="0" destOrd="0" presId="urn:microsoft.com/office/officeart/2005/8/layout/hierarchy6"/>
    <dgm:cxn modelId="{3A096BC9-3F41-454F-B7CB-7E594717B393}" type="presParOf" srcId="{AFDF9F64-DB44-4BCF-9EC1-53757BD9AF70}" destId="{AB8A1A16-A792-4081-9519-8A5F0EDF9D2F}" srcOrd="1" destOrd="0" presId="urn:microsoft.com/office/officeart/2005/8/layout/hierarchy6"/>
    <dgm:cxn modelId="{2A4FE629-60F4-4086-A808-E866FA1740BF}" type="presParOf" srcId="{4EB32DAA-3B9D-4DD2-9DEA-096F839B1360}" destId="{2770FD32-6F95-4EFA-8F3A-379D3F9756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AF348-4A8D-45D1-B8F0-D4771CEAE3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62CD04-848C-494D-966B-5CC5A7F6149E}">
      <dgm:prSet phldrT="[텍스트]"/>
      <dgm:spPr/>
      <dgm:t>
        <a:bodyPr/>
        <a:lstStyle/>
        <a:p>
          <a:pPr latinLnBrk="1"/>
          <a:r>
            <a:rPr lang="ko-KR" altLang="en-US" dirty="0"/>
            <a:t>관리자</a:t>
          </a:r>
        </a:p>
      </dgm:t>
    </dgm:pt>
    <dgm:pt modelId="{AF96CB37-3630-4BF8-ABA9-5B3F8060E2DC}" type="parTrans" cxnId="{C8040127-9D7E-41A3-A109-D275C0EA9231}">
      <dgm:prSet/>
      <dgm:spPr/>
      <dgm:t>
        <a:bodyPr/>
        <a:lstStyle/>
        <a:p>
          <a:pPr latinLnBrk="1"/>
          <a:endParaRPr lang="ko-KR" altLang="en-US"/>
        </a:p>
      </dgm:t>
    </dgm:pt>
    <dgm:pt modelId="{DEF17D30-773A-4C86-BE13-C1A20CE1FCE9}" type="sibTrans" cxnId="{C8040127-9D7E-41A3-A109-D275C0EA9231}">
      <dgm:prSet/>
      <dgm:spPr/>
      <dgm:t>
        <a:bodyPr/>
        <a:lstStyle/>
        <a:p>
          <a:pPr latinLnBrk="1"/>
          <a:endParaRPr lang="ko-KR" altLang="en-US"/>
        </a:p>
      </dgm:t>
    </dgm:pt>
    <dgm:pt modelId="{0626484D-DE34-45D2-9C98-EF1BC1C3FFF9}">
      <dgm:prSet phldrT="[텍스트]"/>
      <dgm:spPr/>
      <dgm:t>
        <a:bodyPr/>
        <a:lstStyle/>
        <a:p>
          <a:pPr latinLnBrk="1"/>
          <a:r>
            <a:rPr lang="ko-KR" altLang="en-US" dirty="0"/>
            <a:t>도서관리</a:t>
          </a:r>
        </a:p>
      </dgm:t>
    </dgm:pt>
    <dgm:pt modelId="{FEC89234-9CDD-4EFE-AB4F-20BA062F59F0}" type="parTrans" cxnId="{170A0796-A924-4FEB-AE2D-79C7CBE4CD9A}">
      <dgm:prSet/>
      <dgm:spPr/>
      <dgm:t>
        <a:bodyPr/>
        <a:lstStyle/>
        <a:p>
          <a:pPr latinLnBrk="1"/>
          <a:endParaRPr lang="ko-KR" altLang="en-US"/>
        </a:p>
      </dgm:t>
    </dgm:pt>
    <dgm:pt modelId="{E66D9089-6756-41A3-9782-59EA3DEFCB9F}" type="sibTrans" cxnId="{170A0796-A924-4FEB-AE2D-79C7CBE4CD9A}">
      <dgm:prSet/>
      <dgm:spPr/>
      <dgm:t>
        <a:bodyPr/>
        <a:lstStyle/>
        <a:p>
          <a:pPr latinLnBrk="1"/>
          <a:endParaRPr lang="ko-KR" altLang="en-US"/>
        </a:p>
      </dgm:t>
    </dgm:pt>
    <dgm:pt modelId="{7058C0B7-A99A-4F08-8660-A59892CA21AC}">
      <dgm:prSet phldrT="[텍스트]"/>
      <dgm:spPr/>
      <dgm:t>
        <a:bodyPr/>
        <a:lstStyle/>
        <a:p>
          <a:pPr latinLnBrk="1"/>
          <a:r>
            <a:rPr lang="ko-KR" altLang="en-US" dirty="0"/>
            <a:t>도서검색</a:t>
          </a:r>
        </a:p>
      </dgm:t>
    </dgm:pt>
    <dgm:pt modelId="{5938752C-4F1D-480C-8258-82B8333910E0}" type="parTrans" cxnId="{18CE2284-17BE-40AC-9FBE-42616256DFF7}">
      <dgm:prSet/>
      <dgm:spPr/>
      <dgm:t>
        <a:bodyPr/>
        <a:lstStyle/>
        <a:p>
          <a:pPr latinLnBrk="1"/>
          <a:endParaRPr lang="ko-KR" altLang="en-US"/>
        </a:p>
      </dgm:t>
    </dgm:pt>
    <dgm:pt modelId="{C3244CE7-FA45-4B93-A691-DAF7BEFA97D0}" type="sibTrans" cxnId="{18CE2284-17BE-40AC-9FBE-42616256DFF7}">
      <dgm:prSet/>
      <dgm:spPr/>
      <dgm:t>
        <a:bodyPr/>
        <a:lstStyle/>
        <a:p>
          <a:pPr latinLnBrk="1"/>
          <a:endParaRPr lang="ko-KR" altLang="en-US"/>
        </a:p>
      </dgm:t>
    </dgm:pt>
    <dgm:pt modelId="{054F6D38-D1A6-4DC5-8E8E-F321A522A897}">
      <dgm:prSet phldrT="[텍스트]"/>
      <dgm:spPr/>
      <dgm:t>
        <a:bodyPr/>
        <a:lstStyle/>
        <a:p>
          <a:pPr latinLnBrk="1"/>
          <a:r>
            <a:rPr lang="ko-KR" altLang="en-US" dirty="0"/>
            <a:t>제목</a:t>
          </a:r>
        </a:p>
      </dgm:t>
    </dgm:pt>
    <dgm:pt modelId="{CD6DEB59-A850-439B-842E-4665C1636B6B}" type="parTrans" cxnId="{B7BD0837-C96F-4C3E-849B-DC85F0A4879B}">
      <dgm:prSet/>
      <dgm:spPr/>
      <dgm:t>
        <a:bodyPr/>
        <a:lstStyle/>
        <a:p>
          <a:pPr latinLnBrk="1"/>
          <a:endParaRPr lang="ko-KR" altLang="en-US"/>
        </a:p>
      </dgm:t>
    </dgm:pt>
    <dgm:pt modelId="{85790A8A-71E0-4146-97B2-6D6D1A4CD9C5}" type="sibTrans" cxnId="{B7BD0837-C96F-4C3E-849B-DC85F0A4879B}">
      <dgm:prSet/>
      <dgm:spPr/>
      <dgm:t>
        <a:bodyPr/>
        <a:lstStyle/>
        <a:p>
          <a:pPr latinLnBrk="1"/>
          <a:endParaRPr lang="ko-KR" altLang="en-US"/>
        </a:p>
      </dgm:t>
    </dgm:pt>
    <dgm:pt modelId="{B8005DF0-3E29-4967-BC49-4F2420AB437F}">
      <dgm:prSet phldrT="[텍스트]"/>
      <dgm:spPr/>
      <dgm:t>
        <a:bodyPr/>
        <a:lstStyle/>
        <a:p>
          <a:pPr latinLnBrk="1"/>
          <a:r>
            <a:rPr lang="ko-KR" altLang="en-US" dirty="0"/>
            <a:t>저자</a:t>
          </a:r>
        </a:p>
      </dgm:t>
    </dgm:pt>
    <dgm:pt modelId="{E7CFD794-FB4A-415F-BFF2-54E95DDF742B}" type="parTrans" cxnId="{4472AC28-9936-4509-A745-C8B766D8E7B3}">
      <dgm:prSet/>
      <dgm:spPr/>
      <dgm:t>
        <a:bodyPr/>
        <a:lstStyle/>
        <a:p>
          <a:pPr latinLnBrk="1"/>
          <a:endParaRPr lang="ko-KR" altLang="en-US"/>
        </a:p>
      </dgm:t>
    </dgm:pt>
    <dgm:pt modelId="{C37203E4-145D-4986-91A3-5F6100109E3D}" type="sibTrans" cxnId="{4472AC28-9936-4509-A745-C8B766D8E7B3}">
      <dgm:prSet/>
      <dgm:spPr/>
      <dgm:t>
        <a:bodyPr/>
        <a:lstStyle/>
        <a:p>
          <a:pPr latinLnBrk="1"/>
          <a:endParaRPr lang="ko-KR" altLang="en-US"/>
        </a:p>
      </dgm:t>
    </dgm:pt>
    <dgm:pt modelId="{D73A08BC-5A95-4D8E-BBA8-1ABCE3BA1512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84676151-5598-4384-BB21-C3E61A2376DE}" type="parTrans" cxnId="{0F2C7D6B-1CB3-44CF-8AEB-EEADF723AD5E}">
      <dgm:prSet/>
      <dgm:spPr/>
      <dgm:t>
        <a:bodyPr/>
        <a:lstStyle/>
        <a:p>
          <a:pPr latinLnBrk="1"/>
          <a:endParaRPr lang="ko-KR" altLang="en-US"/>
        </a:p>
      </dgm:t>
    </dgm:pt>
    <dgm:pt modelId="{BF00C5E7-5888-45D4-8C31-5D82B0E0CD36}" type="sibTrans" cxnId="{0F2C7D6B-1CB3-44CF-8AEB-EEADF723AD5E}">
      <dgm:prSet/>
      <dgm:spPr/>
      <dgm:t>
        <a:bodyPr/>
        <a:lstStyle/>
        <a:p>
          <a:pPr latinLnBrk="1"/>
          <a:endParaRPr lang="ko-KR" altLang="en-US"/>
        </a:p>
      </dgm:t>
    </dgm:pt>
    <dgm:pt modelId="{ACEC7AE9-0400-41F8-9DDB-196F783234A9}">
      <dgm:prSet phldrT="[텍스트]"/>
      <dgm:spPr/>
      <dgm:t>
        <a:bodyPr/>
        <a:lstStyle/>
        <a:p>
          <a:pPr latinLnBrk="1"/>
          <a:r>
            <a:rPr lang="en-US" altLang="ko-KR" dirty="0"/>
            <a:t>ISBN</a:t>
          </a:r>
          <a:endParaRPr lang="ko-KR" altLang="en-US" dirty="0"/>
        </a:p>
      </dgm:t>
    </dgm:pt>
    <dgm:pt modelId="{B039E040-CBC5-4D67-B67B-019D11C8A1EF}" type="parTrans" cxnId="{5DBD4335-15DB-4EED-BD52-F524811A1383}">
      <dgm:prSet/>
      <dgm:spPr/>
      <dgm:t>
        <a:bodyPr/>
        <a:lstStyle/>
        <a:p>
          <a:pPr latinLnBrk="1"/>
          <a:endParaRPr lang="ko-KR" altLang="en-US"/>
        </a:p>
      </dgm:t>
    </dgm:pt>
    <dgm:pt modelId="{EB7FBFF7-4188-4296-A6E8-A17B2A5148B0}" type="sibTrans" cxnId="{5DBD4335-15DB-4EED-BD52-F524811A1383}">
      <dgm:prSet/>
      <dgm:spPr/>
      <dgm:t>
        <a:bodyPr/>
        <a:lstStyle/>
        <a:p>
          <a:pPr latinLnBrk="1"/>
          <a:endParaRPr lang="ko-KR" altLang="en-US"/>
        </a:p>
      </dgm:t>
    </dgm:pt>
    <dgm:pt modelId="{FF06AD0C-E294-4CE1-842F-0224F37CDA0B}">
      <dgm:prSet phldrT="[텍스트]"/>
      <dgm:spPr/>
      <dgm:t>
        <a:bodyPr/>
        <a:lstStyle/>
        <a:p>
          <a:pPr latinLnBrk="1"/>
          <a:r>
            <a:rPr lang="ko-KR" altLang="en-US" dirty="0"/>
            <a:t>주제</a:t>
          </a:r>
        </a:p>
      </dgm:t>
    </dgm:pt>
    <dgm:pt modelId="{4E22AE4F-A7F5-4462-9604-543A648814FD}" type="parTrans" cxnId="{76F638E5-13E9-469E-8C8B-D075DC16E8C4}">
      <dgm:prSet/>
      <dgm:spPr/>
      <dgm:t>
        <a:bodyPr/>
        <a:lstStyle/>
        <a:p>
          <a:pPr latinLnBrk="1"/>
          <a:endParaRPr lang="ko-KR" altLang="en-US"/>
        </a:p>
      </dgm:t>
    </dgm:pt>
    <dgm:pt modelId="{EE5B6000-C650-454B-A2A1-9FE41353F056}" type="sibTrans" cxnId="{76F638E5-13E9-469E-8C8B-D075DC16E8C4}">
      <dgm:prSet/>
      <dgm:spPr/>
      <dgm:t>
        <a:bodyPr/>
        <a:lstStyle/>
        <a:p>
          <a:pPr latinLnBrk="1"/>
          <a:endParaRPr lang="ko-KR" altLang="en-US"/>
        </a:p>
      </dgm:t>
    </dgm:pt>
    <dgm:pt modelId="{692A8C80-49C0-4F85-8E74-EC44A16E46A9}">
      <dgm:prSet phldrT="[텍스트]"/>
      <dgm:spPr/>
      <dgm:t>
        <a:bodyPr/>
        <a:lstStyle/>
        <a:p>
          <a:pPr latinLnBrk="1"/>
          <a:r>
            <a:rPr lang="ko-KR" altLang="en-US" dirty="0"/>
            <a:t>전체 리스트</a:t>
          </a:r>
        </a:p>
      </dgm:t>
    </dgm:pt>
    <dgm:pt modelId="{1519D2E8-3D57-49AE-924D-DF729D60AB43}" type="parTrans" cxnId="{BC0475D2-D4DF-4412-A9B9-7D2CCB10F9EC}">
      <dgm:prSet/>
      <dgm:spPr/>
      <dgm:t>
        <a:bodyPr/>
        <a:lstStyle/>
        <a:p>
          <a:pPr latinLnBrk="1"/>
          <a:endParaRPr lang="ko-KR" altLang="en-US"/>
        </a:p>
      </dgm:t>
    </dgm:pt>
    <dgm:pt modelId="{6F45923A-DEA6-470C-A71F-A42D0B535512}" type="sibTrans" cxnId="{BC0475D2-D4DF-4412-A9B9-7D2CCB10F9EC}">
      <dgm:prSet/>
      <dgm:spPr/>
      <dgm:t>
        <a:bodyPr/>
        <a:lstStyle/>
        <a:p>
          <a:pPr latinLnBrk="1"/>
          <a:endParaRPr lang="ko-KR" altLang="en-US"/>
        </a:p>
      </dgm:t>
    </dgm:pt>
    <dgm:pt modelId="{AF6E74E3-D61E-4589-8A73-4DCD4186AFB6}">
      <dgm:prSet phldrT="[텍스트]"/>
      <dgm:spPr/>
      <dgm:t>
        <a:bodyPr/>
        <a:lstStyle/>
        <a:p>
          <a:pPr latinLnBrk="1"/>
          <a:r>
            <a:rPr lang="ko-KR" altLang="en-US" dirty="0"/>
            <a:t>제목</a:t>
          </a:r>
          <a:r>
            <a:rPr lang="en-US" altLang="ko-KR" dirty="0"/>
            <a:t>/</a:t>
          </a:r>
          <a:r>
            <a:rPr lang="ko-KR" altLang="en-US" dirty="0"/>
            <a:t>저자</a:t>
          </a:r>
          <a:r>
            <a:rPr lang="en-US" altLang="ko-KR" dirty="0"/>
            <a:t>/</a:t>
          </a:r>
          <a:r>
            <a:rPr lang="ko-KR" altLang="en-US" dirty="0"/>
            <a:t>인덱스</a:t>
          </a:r>
          <a:r>
            <a:rPr lang="en-US" altLang="ko-KR" dirty="0"/>
            <a:t>/ISBN/</a:t>
          </a:r>
          <a:r>
            <a:rPr lang="ko-KR" altLang="en-US" dirty="0"/>
            <a:t>주제 정렬</a:t>
          </a:r>
        </a:p>
      </dgm:t>
    </dgm:pt>
    <dgm:pt modelId="{8BA4271A-1C4D-41F3-AE2D-7E95253D211C}" type="parTrans" cxnId="{1D165F9F-2FBF-4A40-AA7A-ACF822D89802}">
      <dgm:prSet/>
      <dgm:spPr/>
      <dgm:t>
        <a:bodyPr/>
        <a:lstStyle/>
        <a:p>
          <a:pPr latinLnBrk="1"/>
          <a:endParaRPr lang="ko-KR" altLang="en-US"/>
        </a:p>
      </dgm:t>
    </dgm:pt>
    <dgm:pt modelId="{9A9AFCAC-CA6D-468E-B55C-00A19998773E}" type="sibTrans" cxnId="{1D165F9F-2FBF-4A40-AA7A-ACF822D89802}">
      <dgm:prSet/>
      <dgm:spPr/>
      <dgm:t>
        <a:bodyPr/>
        <a:lstStyle/>
        <a:p>
          <a:pPr latinLnBrk="1"/>
          <a:endParaRPr lang="ko-KR" altLang="en-US"/>
        </a:p>
      </dgm:t>
    </dgm:pt>
    <dgm:pt modelId="{6E2AF713-4958-400E-BD8B-7F35773504F7}">
      <dgm:prSet phldrT="[텍스트]"/>
      <dgm:spPr/>
      <dgm:t>
        <a:bodyPr/>
        <a:lstStyle/>
        <a:p>
          <a:pPr latinLnBrk="1"/>
          <a:r>
            <a:rPr lang="ko-KR" altLang="en-US" dirty="0"/>
            <a:t>최다대출 도서</a:t>
          </a:r>
          <a:r>
            <a:rPr lang="en-US" altLang="ko-KR" dirty="0"/>
            <a:t>!</a:t>
          </a:r>
          <a:endParaRPr lang="ko-KR" altLang="en-US" dirty="0"/>
        </a:p>
      </dgm:t>
    </dgm:pt>
    <dgm:pt modelId="{B0A9BD2A-E6F0-4776-94BD-0EEF2F5BE55B}" type="parTrans" cxnId="{7902A690-36E7-489B-8586-E70BD5094E9A}">
      <dgm:prSet/>
      <dgm:spPr/>
      <dgm:t>
        <a:bodyPr/>
        <a:lstStyle/>
        <a:p>
          <a:pPr latinLnBrk="1"/>
          <a:endParaRPr lang="ko-KR" altLang="en-US"/>
        </a:p>
      </dgm:t>
    </dgm:pt>
    <dgm:pt modelId="{AE02219B-2990-49AA-9C4A-E6C2853FEEDA}" type="sibTrans" cxnId="{7902A690-36E7-489B-8586-E70BD5094E9A}">
      <dgm:prSet/>
      <dgm:spPr/>
      <dgm:t>
        <a:bodyPr/>
        <a:lstStyle/>
        <a:p>
          <a:pPr latinLnBrk="1"/>
          <a:endParaRPr lang="ko-KR" altLang="en-US"/>
        </a:p>
      </dgm:t>
    </dgm:pt>
    <dgm:pt modelId="{3DED438F-5D71-4B1A-8382-1758237D8DA0}">
      <dgm:prSet phldrT="[텍스트]"/>
      <dgm:spPr/>
      <dgm:t>
        <a:bodyPr/>
        <a:lstStyle/>
        <a:p>
          <a:pPr latinLnBrk="1"/>
          <a:r>
            <a:rPr lang="ko-KR" altLang="en-US" dirty="0"/>
            <a:t>도서추가</a:t>
          </a:r>
        </a:p>
      </dgm:t>
    </dgm:pt>
    <dgm:pt modelId="{B3AF9F70-41D5-4A4D-8442-4A3CFA1670BE}" type="parTrans" cxnId="{F35E5B82-82E3-4BB9-A9D8-4FD05F759920}">
      <dgm:prSet/>
      <dgm:spPr/>
      <dgm:t>
        <a:bodyPr/>
        <a:lstStyle/>
        <a:p>
          <a:pPr latinLnBrk="1"/>
          <a:endParaRPr lang="ko-KR" altLang="en-US"/>
        </a:p>
      </dgm:t>
    </dgm:pt>
    <dgm:pt modelId="{B9619C07-FF39-494F-8D14-6A94AF2BA437}" type="sibTrans" cxnId="{F35E5B82-82E3-4BB9-A9D8-4FD05F759920}">
      <dgm:prSet/>
      <dgm:spPr/>
      <dgm:t>
        <a:bodyPr/>
        <a:lstStyle/>
        <a:p>
          <a:pPr latinLnBrk="1"/>
          <a:endParaRPr lang="ko-KR" altLang="en-US"/>
        </a:p>
      </dgm:t>
    </dgm:pt>
    <dgm:pt modelId="{1FB6783F-AB2C-4430-AED3-37C3B0A567D7}">
      <dgm:prSet phldrT="[텍스트]"/>
      <dgm:spPr/>
      <dgm:t>
        <a:bodyPr/>
        <a:lstStyle/>
        <a:p>
          <a:pPr latinLnBrk="1"/>
          <a:r>
            <a:rPr lang="ko-KR" altLang="en-US" dirty="0"/>
            <a:t>도서수정</a:t>
          </a:r>
        </a:p>
      </dgm:t>
    </dgm:pt>
    <dgm:pt modelId="{5DB2294C-FEC7-4171-9481-3296E34EE326}" type="parTrans" cxnId="{3D01FA30-C58F-4AD0-9073-1E3D711C7CA9}">
      <dgm:prSet/>
      <dgm:spPr/>
      <dgm:t>
        <a:bodyPr/>
        <a:lstStyle/>
        <a:p>
          <a:pPr latinLnBrk="1"/>
          <a:endParaRPr lang="ko-KR" altLang="en-US"/>
        </a:p>
      </dgm:t>
    </dgm:pt>
    <dgm:pt modelId="{307CC954-8C6B-4DE3-94C8-6DE6D24B4699}" type="sibTrans" cxnId="{3D01FA30-C58F-4AD0-9073-1E3D711C7CA9}">
      <dgm:prSet/>
      <dgm:spPr/>
      <dgm:t>
        <a:bodyPr/>
        <a:lstStyle/>
        <a:p>
          <a:pPr latinLnBrk="1"/>
          <a:endParaRPr lang="ko-KR" altLang="en-US"/>
        </a:p>
      </dgm:t>
    </dgm:pt>
    <dgm:pt modelId="{FD65AEE7-ED95-4BCA-9877-F7264DF282A5}">
      <dgm:prSet phldrT="[텍스트]"/>
      <dgm:spPr/>
      <dgm:t>
        <a:bodyPr/>
        <a:lstStyle/>
        <a:p>
          <a:pPr latinLnBrk="1"/>
          <a:r>
            <a:rPr lang="ko-KR" altLang="en-US" dirty="0"/>
            <a:t>도서제거</a:t>
          </a:r>
        </a:p>
      </dgm:t>
    </dgm:pt>
    <dgm:pt modelId="{0FC9568C-0F40-4BB9-AF3D-A93BADF37F79}" type="parTrans" cxnId="{5570574F-AB15-49BB-8E99-4D5C33EDB9BE}">
      <dgm:prSet/>
      <dgm:spPr/>
      <dgm:t>
        <a:bodyPr/>
        <a:lstStyle/>
        <a:p>
          <a:pPr latinLnBrk="1"/>
          <a:endParaRPr lang="ko-KR" altLang="en-US"/>
        </a:p>
      </dgm:t>
    </dgm:pt>
    <dgm:pt modelId="{411316B9-EB7D-4974-A07E-94A28C0349EA}" type="sibTrans" cxnId="{5570574F-AB15-49BB-8E99-4D5C33EDB9BE}">
      <dgm:prSet/>
      <dgm:spPr/>
      <dgm:t>
        <a:bodyPr/>
        <a:lstStyle/>
        <a:p>
          <a:pPr latinLnBrk="1"/>
          <a:endParaRPr lang="ko-KR" altLang="en-US"/>
        </a:p>
      </dgm:t>
    </dgm:pt>
    <dgm:pt modelId="{01D9F61A-44B0-4CCD-ACC8-1600C2DD8CAC}">
      <dgm:prSet phldrT="[텍스트]"/>
      <dgm:spPr/>
      <dgm:t>
        <a:bodyPr/>
        <a:lstStyle/>
        <a:p>
          <a:pPr latinLnBrk="1"/>
          <a:r>
            <a:rPr lang="ko-KR" altLang="en-US" dirty="0"/>
            <a:t>회원관리</a:t>
          </a:r>
        </a:p>
      </dgm:t>
    </dgm:pt>
    <dgm:pt modelId="{1201DDD1-5E84-4CE0-9989-F2E2460D03F8}" type="parTrans" cxnId="{61E3D8B3-55D5-415E-8827-D85910D8015F}">
      <dgm:prSet/>
      <dgm:spPr/>
      <dgm:t>
        <a:bodyPr/>
        <a:lstStyle/>
        <a:p>
          <a:pPr latinLnBrk="1"/>
          <a:endParaRPr lang="ko-KR" altLang="en-US"/>
        </a:p>
      </dgm:t>
    </dgm:pt>
    <dgm:pt modelId="{BF2EE835-D63C-4AFC-B0F2-7E145F8912B6}" type="sibTrans" cxnId="{61E3D8B3-55D5-415E-8827-D85910D8015F}">
      <dgm:prSet/>
      <dgm:spPr/>
      <dgm:t>
        <a:bodyPr/>
        <a:lstStyle/>
        <a:p>
          <a:pPr latinLnBrk="1"/>
          <a:endParaRPr lang="ko-KR" altLang="en-US"/>
        </a:p>
      </dgm:t>
    </dgm:pt>
    <dgm:pt modelId="{4BD27965-D9FC-47B4-9C89-B360E9286100}">
      <dgm:prSet phldrT="[텍스트]"/>
      <dgm:spPr/>
      <dgm:t>
        <a:bodyPr/>
        <a:lstStyle/>
        <a:p>
          <a:pPr latinLnBrk="1"/>
          <a:r>
            <a:rPr lang="ko-KR" altLang="en-US" dirty="0"/>
            <a:t>회원검색</a:t>
          </a:r>
        </a:p>
      </dgm:t>
    </dgm:pt>
    <dgm:pt modelId="{765540A3-78D1-418B-BA3E-D15DA3B1C0AA}" type="parTrans" cxnId="{E2C34CA1-5912-4144-BF03-62F848622AC3}">
      <dgm:prSet/>
      <dgm:spPr/>
      <dgm:t>
        <a:bodyPr/>
        <a:lstStyle/>
        <a:p>
          <a:pPr latinLnBrk="1"/>
          <a:endParaRPr lang="ko-KR" altLang="en-US"/>
        </a:p>
      </dgm:t>
    </dgm:pt>
    <dgm:pt modelId="{F950ED4E-B8DD-4750-ABFB-9809FAF44643}" type="sibTrans" cxnId="{E2C34CA1-5912-4144-BF03-62F848622AC3}">
      <dgm:prSet/>
      <dgm:spPr/>
      <dgm:t>
        <a:bodyPr/>
        <a:lstStyle/>
        <a:p>
          <a:pPr latinLnBrk="1"/>
          <a:endParaRPr lang="ko-KR" altLang="en-US"/>
        </a:p>
      </dgm:t>
    </dgm:pt>
    <dgm:pt modelId="{6302DB85-3318-4095-8748-88C4DE066CCD}">
      <dgm:prSet phldrT="[텍스트]"/>
      <dgm:spPr/>
      <dgm:t>
        <a:bodyPr/>
        <a:lstStyle/>
        <a:p>
          <a:pPr latinLnBrk="1"/>
          <a:r>
            <a:rPr lang="ko-KR" altLang="en-US" dirty="0"/>
            <a:t>전체 리스트</a:t>
          </a:r>
        </a:p>
      </dgm:t>
    </dgm:pt>
    <dgm:pt modelId="{62606200-2896-4A96-B930-E6F4D1F67538}" type="parTrans" cxnId="{F5F6E4AF-C582-4EC1-A5E7-29B9B84556DE}">
      <dgm:prSet/>
      <dgm:spPr/>
      <dgm:t>
        <a:bodyPr/>
        <a:lstStyle/>
        <a:p>
          <a:pPr latinLnBrk="1"/>
          <a:endParaRPr lang="ko-KR" altLang="en-US"/>
        </a:p>
      </dgm:t>
    </dgm:pt>
    <dgm:pt modelId="{A29E6FAB-BE8D-4DD3-A0DB-ADC497175CE2}" type="sibTrans" cxnId="{F5F6E4AF-C582-4EC1-A5E7-29B9B84556DE}">
      <dgm:prSet/>
      <dgm:spPr/>
      <dgm:t>
        <a:bodyPr/>
        <a:lstStyle/>
        <a:p>
          <a:pPr latinLnBrk="1"/>
          <a:endParaRPr lang="ko-KR" altLang="en-US"/>
        </a:p>
      </dgm:t>
    </dgm:pt>
    <dgm:pt modelId="{565064C7-CA70-49AC-AC41-EE36BE286E6A}">
      <dgm:prSet phldrT="[텍스트]"/>
      <dgm:spPr/>
      <dgm:t>
        <a:bodyPr/>
        <a:lstStyle/>
        <a:p>
          <a:pPr latinLnBrk="1"/>
          <a:r>
            <a:rPr lang="ko-KR" altLang="en-US" dirty="0"/>
            <a:t>블랙리스트</a:t>
          </a:r>
        </a:p>
      </dgm:t>
    </dgm:pt>
    <dgm:pt modelId="{72A352AF-84E8-4608-8A8E-B2252949AF4F}" type="parTrans" cxnId="{2978D996-F89E-4E0F-BC61-B996F4547B31}">
      <dgm:prSet/>
      <dgm:spPr/>
      <dgm:t>
        <a:bodyPr/>
        <a:lstStyle/>
        <a:p>
          <a:pPr latinLnBrk="1"/>
          <a:endParaRPr lang="ko-KR" altLang="en-US"/>
        </a:p>
      </dgm:t>
    </dgm:pt>
    <dgm:pt modelId="{6C25C9FF-046D-4F7E-A216-374CC400F15D}" type="sibTrans" cxnId="{2978D996-F89E-4E0F-BC61-B996F4547B31}">
      <dgm:prSet/>
      <dgm:spPr/>
      <dgm:t>
        <a:bodyPr/>
        <a:lstStyle/>
        <a:p>
          <a:pPr latinLnBrk="1"/>
          <a:endParaRPr lang="ko-KR" altLang="en-US"/>
        </a:p>
      </dgm:t>
    </dgm:pt>
    <dgm:pt modelId="{C474BAA3-E868-46BE-A3B6-E3FB16A48606}">
      <dgm:prSet phldrT="[텍스트]"/>
      <dgm:spPr/>
      <dgm:t>
        <a:bodyPr/>
        <a:lstStyle/>
        <a:p>
          <a:pPr latinLnBrk="1"/>
          <a:r>
            <a:rPr lang="ko-KR" altLang="en-US" dirty="0"/>
            <a:t>계정정지</a:t>
          </a:r>
        </a:p>
      </dgm:t>
    </dgm:pt>
    <dgm:pt modelId="{6F609393-4C51-41F5-84A4-2C8892DFDAD2}" type="parTrans" cxnId="{8A0B52C8-EDAC-4CDE-8C63-D795373E15E9}">
      <dgm:prSet/>
      <dgm:spPr/>
      <dgm:t>
        <a:bodyPr/>
        <a:lstStyle/>
        <a:p>
          <a:pPr latinLnBrk="1"/>
          <a:endParaRPr lang="ko-KR" altLang="en-US"/>
        </a:p>
      </dgm:t>
    </dgm:pt>
    <dgm:pt modelId="{F37E3A72-C2FC-40A2-91E5-E4C9DC5BBFD7}" type="sibTrans" cxnId="{8A0B52C8-EDAC-4CDE-8C63-D795373E15E9}">
      <dgm:prSet/>
      <dgm:spPr/>
      <dgm:t>
        <a:bodyPr/>
        <a:lstStyle/>
        <a:p>
          <a:pPr latinLnBrk="1"/>
          <a:endParaRPr lang="ko-KR" altLang="en-US"/>
        </a:p>
      </dgm:t>
    </dgm:pt>
    <dgm:pt modelId="{445D1038-F160-439B-B2FB-086BA4269E6B}">
      <dgm:prSet phldrT="[텍스트]"/>
      <dgm:spPr/>
      <dgm:t>
        <a:bodyPr/>
        <a:lstStyle/>
        <a:p>
          <a:pPr latinLnBrk="1"/>
          <a:r>
            <a:rPr lang="ko-KR" altLang="en-US" dirty="0"/>
            <a:t>계정복구</a:t>
          </a:r>
        </a:p>
      </dgm:t>
    </dgm:pt>
    <dgm:pt modelId="{C0B07ABB-798B-4D3B-902B-F9278C2E6533}" type="parTrans" cxnId="{97019892-2702-4420-AEEA-08B21E6522EB}">
      <dgm:prSet/>
      <dgm:spPr/>
      <dgm:t>
        <a:bodyPr/>
        <a:lstStyle/>
        <a:p>
          <a:pPr latinLnBrk="1"/>
          <a:endParaRPr lang="ko-KR" altLang="en-US"/>
        </a:p>
      </dgm:t>
    </dgm:pt>
    <dgm:pt modelId="{7F25C6A3-49FD-4862-9093-8A0B7F1F538A}" type="sibTrans" cxnId="{97019892-2702-4420-AEEA-08B21E6522EB}">
      <dgm:prSet/>
      <dgm:spPr/>
      <dgm:t>
        <a:bodyPr/>
        <a:lstStyle/>
        <a:p>
          <a:pPr latinLnBrk="1"/>
          <a:endParaRPr lang="ko-KR" altLang="en-US"/>
        </a:p>
      </dgm:t>
    </dgm:pt>
    <dgm:pt modelId="{51BAD386-D57B-46D4-AB70-46677724677E}">
      <dgm:prSet phldrT="[텍스트]"/>
      <dgm:spPr/>
      <dgm:t>
        <a:bodyPr/>
        <a:lstStyle/>
        <a:p>
          <a:pPr latinLnBrk="1"/>
          <a:r>
            <a:rPr lang="ko-KR" altLang="en-US" dirty="0"/>
            <a:t>건의사항</a:t>
          </a:r>
        </a:p>
      </dgm:t>
    </dgm:pt>
    <dgm:pt modelId="{F2C9C7B9-55A2-4C8C-8E4A-D6638091A8D6}" type="parTrans" cxnId="{782335C9-39AB-4DE2-958F-C64A539643A4}">
      <dgm:prSet/>
      <dgm:spPr/>
      <dgm:t>
        <a:bodyPr/>
        <a:lstStyle/>
        <a:p>
          <a:pPr latinLnBrk="1"/>
          <a:endParaRPr lang="ko-KR" altLang="en-US"/>
        </a:p>
      </dgm:t>
    </dgm:pt>
    <dgm:pt modelId="{CA346DD3-E7DD-4467-BC68-E2D590A634D6}" type="sibTrans" cxnId="{782335C9-39AB-4DE2-958F-C64A539643A4}">
      <dgm:prSet/>
      <dgm:spPr/>
      <dgm:t>
        <a:bodyPr/>
        <a:lstStyle/>
        <a:p>
          <a:pPr latinLnBrk="1"/>
          <a:endParaRPr lang="ko-KR" altLang="en-US"/>
        </a:p>
      </dgm:t>
    </dgm:pt>
    <dgm:pt modelId="{2C896389-0C51-4FB5-9257-C493B9B2599F}">
      <dgm:prSet phldrT="[텍스트]"/>
      <dgm:spPr/>
      <dgm:t>
        <a:bodyPr/>
        <a:lstStyle/>
        <a:p>
          <a:pPr latinLnBrk="1"/>
          <a:r>
            <a:rPr lang="ko-KR" altLang="en-US" dirty="0"/>
            <a:t>검색</a:t>
          </a:r>
        </a:p>
      </dgm:t>
    </dgm:pt>
    <dgm:pt modelId="{A881E7AF-72BE-47E8-BCD5-933F0479BDA4}" type="parTrans" cxnId="{7F5C74F4-221A-4894-8E29-BAEF89D04A4D}">
      <dgm:prSet/>
      <dgm:spPr/>
      <dgm:t>
        <a:bodyPr/>
        <a:lstStyle/>
        <a:p>
          <a:pPr latinLnBrk="1"/>
          <a:endParaRPr lang="ko-KR" altLang="en-US"/>
        </a:p>
      </dgm:t>
    </dgm:pt>
    <dgm:pt modelId="{EDEAF4F0-E273-4E3F-8BE1-3B364569D19C}" type="sibTrans" cxnId="{7F5C74F4-221A-4894-8E29-BAEF89D04A4D}">
      <dgm:prSet/>
      <dgm:spPr/>
      <dgm:t>
        <a:bodyPr/>
        <a:lstStyle/>
        <a:p>
          <a:pPr latinLnBrk="1"/>
          <a:endParaRPr lang="ko-KR" altLang="en-US"/>
        </a:p>
      </dgm:t>
    </dgm:pt>
    <dgm:pt modelId="{CEFEA3E8-623A-4010-9AF6-6D6F6C8AC90F}">
      <dgm:prSet phldrT="[텍스트]"/>
      <dgm:spPr/>
      <dgm:t>
        <a:bodyPr/>
        <a:lstStyle/>
        <a:p>
          <a:pPr latinLnBrk="1"/>
          <a:r>
            <a:rPr lang="ko-KR" altLang="en-US" dirty="0"/>
            <a:t>답변</a:t>
          </a:r>
        </a:p>
      </dgm:t>
    </dgm:pt>
    <dgm:pt modelId="{391B43BD-3ADF-4C55-B650-1B68E1CD05F5}" type="parTrans" cxnId="{38294D58-7838-46E7-AD2B-C1D8D8EC2FA8}">
      <dgm:prSet/>
      <dgm:spPr/>
      <dgm:t>
        <a:bodyPr/>
        <a:lstStyle/>
        <a:p>
          <a:pPr latinLnBrk="1"/>
          <a:endParaRPr lang="ko-KR" altLang="en-US"/>
        </a:p>
      </dgm:t>
    </dgm:pt>
    <dgm:pt modelId="{33D25DD9-C6C9-46CA-9261-FF4C444000D3}" type="sibTrans" cxnId="{38294D58-7838-46E7-AD2B-C1D8D8EC2FA8}">
      <dgm:prSet/>
      <dgm:spPr/>
      <dgm:t>
        <a:bodyPr/>
        <a:lstStyle/>
        <a:p>
          <a:pPr latinLnBrk="1"/>
          <a:endParaRPr lang="ko-KR" altLang="en-US"/>
        </a:p>
      </dgm:t>
    </dgm:pt>
    <dgm:pt modelId="{A6A02141-04F7-422F-AC3D-5BF7F3CEBB7B}">
      <dgm:prSet phldrT="[텍스트]"/>
      <dgm:spPr/>
      <dgm:t>
        <a:bodyPr/>
        <a:lstStyle/>
        <a:p>
          <a:pPr latinLnBrk="1"/>
          <a:r>
            <a:rPr lang="ko-KR" altLang="en-US" dirty="0"/>
            <a:t>관리자 관리</a:t>
          </a:r>
        </a:p>
      </dgm:t>
    </dgm:pt>
    <dgm:pt modelId="{243DEEAA-6D83-48BA-982B-25612454ECC2}" type="parTrans" cxnId="{5F37E087-182E-4976-B62D-C53A91AB0129}">
      <dgm:prSet/>
      <dgm:spPr/>
      <dgm:t>
        <a:bodyPr/>
        <a:lstStyle/>
        <a:p>
          <a:pPr latinLnBrk="1"/>
          <a:endParaRPr lang="ko-KR" altLang="en-US"/>
        </a:p>
      </dgm:t>
    </dgm:pt>
    <dgm:pt modelId="{76782FDF-0E2A-4391-9488-04AEA066CCAD}" type="sibTrans" cxnId="{5F37E087-182E-4976-B62D-C53A91AB0129}">
      <dgm:prSet/>
      <dgm:spPr/>
      <dgm:t>
        <a:bodyPr/>
        <a:lstStyle/>
        <a:p>
          <a:pPr latinLnBrk="1"/>
          <a:endParaRPr lang="ko-KR" altLang="en-US"/>
        </a:p>
      </dgm:t>
    </dgm:pt>
    <dgm:pt modelId="{C7B87915-0D6E-4003-97C4-F5A420053101}">
      <dgm:prSet phldrT="[텍스트]"/>
      <dgm:spPr/>
      <dgm:t>
        <a:bodyPr/>
        <a:lstStyle/>
        <a:p>
          <a:pPr latinLnBrk="1"/>
          <a:r>
            <a:rPr lang="ko-KR" altLang="en-US" dirty="0"/>
            <a:t>관리자 검색</a:t>
          </a:r>
        </a:p>
      </dgm:t>
    </dgm:pt>
    <dgm:pt modelId="{6B4F5638-A059-4E6B-AC1E-F8A208882E9B}" type="parTrans" cxnId="{DC72E360-E2D4-41AD-A432-6BF6DCC767EF}">
      <dgm:prSet/>
      <dgm:spPr/>
      <dgm:t>
        <a:bodyPr/>
        <a:lstStyle/>
        <a:p>
          <a:pPr latinLnBrk="1"/>
          <a:endParaRPr lang="ko-KR" altLang="en-US"/>
        </a:p>
      </dgm:t>
    </dgm:pt>
    <dgm:pt modelId="{C9968997-1EDE-4EC8-9A86-8088908CF3E8}" type="sibTrans" cxnId="{DC72E360-E2D4-41AD-A432-6BF6DCC767EF}">
      <dgm:prSet/>
      <dgm:spPr/>
      <dgm:t>
        <a:bodyPr/>
        <a:lstStyle/>
        <a:p>
          <a:pPr latinLnBrk="1"/>
          <a:endParaRPr lang="ko-KR" altLang="en-US"/>
        </a:p>
      </dgm:t>
    </dgm:pt>
    <dgm:pt modelId="{8482B959-10C1-48BF-AEAD-D1610117B872}">
      <dgm:prSet phldrT="[텍스트]"/>
      <dgm:spPr/>
      <dgm:t>
        <a:bodyPr/>
        <a:lstStyle/>
        <a:p>
          <a:pPr latinLnBrk="1"/>
          <a:r>
            <a:rPr lang="ko-KR" altLang="en-US" dirty="0"/>
            <a:t>전체 리스트</a:t>
          </a:r>
        </a:p>
      </dgm:t>
    </dgm:pt>
    <dgm:pt modelId="{9CDC885A-6EC3-4C3D-AD1C-15CA42C95D34}" type="parTrans" cxnId="{17589FA1-4A45-445A-92CC-C4B7389CA466}">
      <dgm:prSet/>
      <dgm:spPr/>
      <dgm:t>
        <a:bodyPr/>
        <a:lstStyle/>
        <a:p>
          <a:pPr latinLnBrk="1"/>
          <a:endParaRPr lang="ko-KR" altLang="en-US"/>
        </a:p>
      </dgm:t>
    </dgm:pt>
    <dgm:pt modelId="{197369A9-F9C6-494A-987E-7F88FC4659AC}" type="sibTrans" cxnId="{17589FA1-4A45-445A-92CC-C4B7389CA466}">
      <dgm:prSet/>
      <dgm:spPr/>
      <dgm:t>
        <a:bodyPr/>
        <a:lstStyle/>
        <a:p>
          <a:pPr latinLnBrk="1"/>
          <a:endParaRPr lang="ko-KR" altLang="en-US"/>
        </a:p>
      </dgm:t>
    </dgm:pt>
    <dgm:pt modelId="{D4BBD3AD-CBA8-43EB-9CEC-C3F807E86A5A}">
      <dgm:prSet phldrT="[텍스트]"/>
      <dgm:spPr/>
      <dgm:t>
        <a:bodyPr/>
        <a:lstStyle/>
        <a:p>
          <a:pPr latinLnBrk="1"/>
          <a:r>
            <a:rPr lang="ko-KR" altLang="en-US" dirty="0"/>
            <a:t>새 관리자 등록</a:t>
          </a:r>
        </a:p>
      </dgm:t>
    </dgm:pt>
    <dgm:pt modelId="{6C9951E3-5E86-4845-9620-E7244C57A907}" type="parTrans" cxnId="{B645A481-1AD3-47E7-B083-AF656EB1D7F0}">
      <dgm:prSet/>
      <dgm:spPr/>
      <dgm:t>
        <a:bodyPr/>
        <a:lstStyle/>
        <a:p>
          <a:pPr latinLnBrk="1"/>
          <a:endParaRPr lang="ko-KR" altLang="en-US"/>
        </a:p>
      </dgm:t>
    </dgm:pt>
    <dgm:pt modelId="{DD448828-8C08-40A2-8C8B-B9DA9AD31A3F}" type="sibTrans" cxnId="{B645A481-1AD3-47E7-B083-AF656EB1D7F0}">
      <dgm:prSet/>
      <dgm:spPr/>
      <dgm:t>
        <a:bodyPr/>
        <a:lstStyle/>
        <a:p>
          <a:pPr latinLnBrk="1"/>
          <a:endParaRPr lang="ko-KR" altLang="en-US"/>
        </a:p>
      </dgm:t>
    </dgm:pt>
    <dgm:pt modelId="{DD7B8423-1C9D-4688-839F-802A7FFC9F34}">
      <dgm:prSet phldrT="[텍스트]"/>
      <dgm:spPr/>
      <dgm:t>
        <a:bodyPr/>
        <a:lstStyle/>
        <a:p>
          <a:pPr latinLnBrk="1"/>
          <a:r>
            <a:rPr lang="ko-KR" altLang="en-US" dirty="0"/>
            <a:t>로그아웃</a:t>
          </a:r>
        </a:p>
      </dgm:t>
    </dgm:pt>
    <dgm:pt modelId="{A44ECA0D-A024-4F9F-8B85-25EA29C02D2D}" type="parTrans" cxnId="{8F4D0EBE-CD4F-4869-AD0E-5DD27194466E}">
      <dgm:prSet/>
      <dgm:spPr/>
      <dgm:t>
        <a:bodyPr/>
        <a:lstStyle/>
        <a:p>
          <a:pPr latinLnBrk="1"/>
          <a:endParaRPr lang="ko-KR" altLang="en-US"/>
        </a:p>
      </dgm:t>
    </dgm:pt>
    <dgm:pt modelId="{774A2450-2DD5-4BD8-AA79-2A3B06A24803}" type="sibTrans" cxnId="{8F4D0EBE-CD4F-4869-AD0E-5DD27194466E}">
      <dgm:prSet/>
      <dgm:spPr/>
      <dgm:t>
        <a:bodyPr/>
        <a:lstStyle/>
        <a:p>
          <a:pPr latinLnBrk="1"/>
          <a:endParaRPr lang="ko-KR" altLang="en-US"/>
        </a:p>
      </dgm:t>
    </dgm:pt>
    <dgm:pt modelId="{CAF2CD85-A64B-4D9D-89C0-54890241B4F4}">
      <dgm:prSet phldrT="[텍스트]"/>
      <dgm:spPr/>
      <dgm:t>
        <a:bodyPr/>
        <a:lstStyle/>
        <a:p>
          <a:pPr latinLnBrk="1"/>
          <a:r>
            <a:rPr lang="ko-KR" altLang="en-US" dirty="0"/>
            <a:t>시스템 종료</a:t>
          </a:r>
        </a:p>
      </dgm:t>
    </dgm:pt>
    <dgm:pt modelId="{90BDFD77-794D-4F5E-96D9-E18250ACAC21}" type="parTrans" cxnId="{A99AB4A5-C62F-4D25-BA74-E40E988F837B}">
      <dgm:prSet/>
      <dgm:spPr/>
      <dgm:t>
        <a:bodyPr/>
        <a:lstStyle/>
        <a:p>
          <a:pPr latinLnBrk="1"/>
          <a:endParaRPr lang="ko-KR" altLang="en-US"/>
        </a:p>
      </dgm:t>
    </dgm:pt>
    <dgm:pt modelId="{353BC230-018C-4743-AD45-B07E5F6F29B7}" type="sibTrans" cxnId="{A99AB4A5-C62F-4D25-BA74-E40E988F837B}">
      <dgm:prSet/>
      <dgm:spPr/>
      <dgm:t>
        <a:bodyPr/>
        <a:lstStyle/>
        <a:p>
          <a:pPr latinLnBrk="1"/>
          <a:endParaRPr lang="ko-KR" altLang="en-US"/>
        </a:p>
      </dgm:t>
    </dgm:pt>
    <dgm:pt modelId="{D08DF6E6-577E-43A0-9BAB-A8BFCAF344CF}" type="pres">
      <dgm:prSet presAssocID="{BCFAF348-4A8D-45D1-B8F0-D4771CEAE3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9A27C9-E45A-4C8C-AEDD-C881975AEECE}" type="pres">
      <dgm:prSet presAssocID="{7F62CD04-848C-494D-966B-5CC5A7F6149E}" presName="hierRoot1" presStyleCnt="0">
        <dgm:presLayoutVars>
          <dgm:hierBranch val="init"/>
        </dgm:presLayoutVars>
      </dgm:prSet>
      <dgm:spPr/>
    </dgm:pt>
    <dgm:pt modelId="{D708F5E7-B7E9-4B71-9CFB-6DB6E43CD272}" type="pres">
      <dgm:prSet presAssocID="{7F62CD04-848C-494D-966B-5CC5A7F6149E}" presName="rootComposite1" presStyleCnt="0"/>
      <dgm:spPr/>
    </dgm:pt>
    <dgm:pt modelId="{3A9174D7-C3F5-4B47-B2C6-D8E34A63CFDB}" type="pres">
      <dgm:prSet presAssocID="{7F62CD04-848C-494D-966B-5CC5A7F6149E}" presName="rootText1" presStyleLbl="node0" presStyleIdx="0" presStyleCnt="1">
        <dgm:presLayoutVars>
          <dgm:chPref val="3"/>
        </dgm:presLayoutVars>
      </dgm:prSet>
      <dgm:spPr/>
    </dgm:pt>
    <dgm:pt modelId="{5EC8EC22-DF11-479C-8428-C0E06FDE8C50}" type="pres">
      <dgm:prSet presAssocID="{7F62CD04-848C-494D-966B-5CC5A7F6149E}" presName="rootConnector1" presStyleLbl="node1" presStyleIdx="0" presStyleCnt="0"/>
      <dgm:spPr/>
    </dgm:pt>
    <dgm:pt modelId="{7B2DA5DB-9943-4F67-B8AA-0C94C2A6ECCA}" type="pres">
      <dgm:prSet presAssocID="{7F62CD04-848C-494D-966B-5CC5A7F6149E}" presName="hierChild2" presStyleCnt="0"/>
      <dgm:spPr/>
    </dgm:pt>
    <dgm:pt modelId="{DD31B37C-BF73-4C35-949C-4E6B8456EC99}" type="pres">
      <dgm:prSet presAssocID="{FEC89234-9CDD-4EFE-AB4F-20BA062F59F0}" presName="Name37" presStyleLbl="parChTrans1D2" presStyleIdx="0" presStyleCnt="6"/>
      <dgm:spPr/>
    </dgm:pt>
    <dgm:pt modelId="{08F5D81F-D556-417C-BA92-B41B3E81FCFF}" type="pres">
      <dgm:prSet presAssocID="{0626484D-DE34-45D2-9C98-EF1BC1C3FFF9}" presName="hierRoot2" presStyleCnt="0">
        <dgm:presLayoutVars>
          <dgm:hierBranch val="init"/>
        </dgm:presLayoutVars>
      </dgm:prSet>
      <dgm:spPr/>
    </dgm:pt>
    <dgm:pt modelId="{6C229851-7F21-4A9F-B57B-9B075BB124F4}" type="pres">
      <dgm:prSet presAssocID="{0626484D-DE34-45D2-9C98-EF1BC1C3FFF9}" presName="rootComposite" presStyleCnt="0"/>
      <dgm:spPr/>
    </dgm:pt>
    <dgm:pt modelId="{61B37EC7-64C8-42A0-9E76-B3B7CBEC9B19}" type="pres">
      <dgm:prSet presAssocID="{0626484D-DE34-45D2-9C98-EF1BC1C3FFF9}" presName="rootText" presStyleLbl="node2" presStyleIdx="0" presStyleCnt="6">
        <dgm:presLayoutVars>
          <dgm:chPref val="3"/>
        </dgm:presLayoutVars>
      </dgm:prSet>
      <dgm:spPr/>
    </dgm:pt>
    <dgm:pt modelId="{85D00F96-4CCC-424E-8A69-F3DFFFE54056}" type="pres">
      <dgm:prSet presAssocID="{0626484D-DE34-45D2-9C98-EF1BC1C3FFF9}" presName="rootConnector" presStyleLbl="node2" presStyleIdx="0" presStyleCnt="6"/>
      <dgm:spPr/>
    </dgm:pt>
    <dgm:pt modelId="{8ABEB8E3-C1C1-4AC8-9D75-43DC3FFD9CE9}" type="pres">
      <dgm:prSet presAssocID="{0626484D-DE34-45D2-9C98-EF1BC1C3FFF9}" presName="hierChild4" presStyleCnt="0"/>
      <dgm:spPr/>
    </dgm:pt>
    <dgm:pt modelId="{35CBE777-E07D-47D2-A7B3-A70750454AED}" type="pres">
      <dgm:prSet presAssocID="{5938752C-4F1D-480C-8258-82B8333910E0}" presName="Name37" presStyleLbl="parChTrans1D3" presStyleIdx="0" presStyleCnt="12"/>
      <dgm:spPr/>
    </dgm:pt>
    <dgm:pt modelId="{56004245-D1E0-4151-B06B-1EEEFB655E1A}" type="pres">
      <dgm:prSet presAssocID="{7058C0B7-A99A-4F08-8660-A59892CA21AC}" presName="hierRoot2" presStyleCnt="0">
        <dgm:presLayoutVars>
          <dgm:hierBranch val="init"/>
        </dgm:presLayoutVars>
      </dgm:prSet>
      <dgm:spPr/>
    </dgm:pt>
    <dgm:pt modelId="{8D89D77F-2C9C-46F4-9475-1486F4476271}" type="pres">
      <dgm:prSet presAssocID="{7058C0B7-A99A-4F08-8660-A59892CA21AC}" presName="rootComposite" presStyleCnt="0"/>
      <dgm:spPr/>
    </dgm:pt>
    <dgm:pt modelId="{50EC6339-A34F-4325-9337-D33B31A59480}" type="pres">
      <dgm:prSet presAssocID="{7058C0B7-A99A-4F08-8660-A59892CA21AC}" presName="rootText" presStyleLbl="node3" presStyleIdx="0" presStyleCnt="12">
        <dgm:presLayoutVars>
          <dgm:chPref val="3"/>
        </dgm:presLayoutVars>
      </dgm:prSet>
      <dgm:spPr/>
    </dgm:pt>
    <dgm:pt modelId="{11F24DA9-6737-4EEC-AF90-4E43348602FF}" type="pres">
      <dgm:prSet presAssocID="{7058C0B7-A99A-4F08-8660-A59892CA21AC}" presName="rootConnector" presStyleLbl="node3" presStyleIdx="0" presStyleCnt="12"/>
      <dgm:spPr/>
    </dgm:pt>
    <dgm:pt modelId="{B3A253F3-62CD-4646-9116-CCAA50A0A702}" type="pres">
      <dgm:prSet presAssocID="{7058C0B7-A99A-4F08-8660-A59892CA21AC}" presName="hierChild4" presStyleCnt="0"/>
      <dgm:spPr/>
    </dgm:pt>
    <dgm:pt modelId="{3426BEC4-AF19-4A76-B205-2C7AABA97929}" type="pres">
      <dgm:prSet presAssocID="{CD6DEB59-A850-439B-842E-4665C1636B6B}" presName="Name37" presStyleLbl="parChTrans1D4" presStyleIdx="0" presStyleCnt="10"/>
      <dgm:spPr/>
    </dgm:pt>
    <dgm:pt modelId="{82871FE1-FC6E-456C-AA1A-15217B3F4D1B}" type="pres">
      <dgm:prSet presAssocID="{054F6D38-D1A6-4DC5-8E8E-F321A522A897}" presName="hierRoot2" presStyleCnt="0">
        <dgm:presLayoutVars>
          <dgm:hierBranch val="init"/>
        </dgm:presLayoutVars>
      </dgm:prSet>
      <dgm:spPr/>
    </dgm:pt>
    <dgm:pt modelId="{F91BD977-AEC6-4B89-9ABA-263FDE29A510}" type="pres">
      <dgm:prSet presAssocID="{054F6D38-D1A6-4DC5-8E8E-F321A522A897}" presName="rootComposite" presStyleCnt="0"/>
      <dgm:spPr/>
    </dgm:pt>
    <dgm:pt modelId="{A13CD58B-2C87-4BB8-B050-7243E3396C1C}" type="pres">
      <dgm:prSet presAssocID="{054F6D38-D1A6-4DC5-8E8E-F321A522A897}" presName="rootText" presStyleLbl="node4" presStyleIdx="0" presStyleCnt="10">
        <dgm:presLayoutVars>
          <dgm:chPref val="3"/>
        </dgm:presLayoutVars>
      </dgm:prSet>
      <dgm:spPr/>
    </dgm:pt>
    <dgm:pt modelId="{DF6D90AE-3C6D-42BF-9FEC-4BEF768D0B03}" type="pres">
      <dgm:prSet presAssocID="{054F6D38-D1A6-4DC5-8E8E-F321A522A897}" presName="rootConnector" presStyleLbl="node4" presStyleIdx="0" presStyleCnt="10"/>
      <dgm:spPr/>
    </dgm:pt>
    <dgm:pt modelId="{E77B6598-5590-4991-8B95-A847C7B3A82C}" type="pres">
      <dgm:prSet presAssocID="{054F6D38-D1A6-4DC5-8E8E-F321A522A897}" presName="hierChild4" presStyleCnt="0"/>
      <dgm:spPr/>
    </dgm:pt>
    <dgm:pt modelId="{93B4D8F7-925B-401D-8F2F-1D98E48F6D92}" type="pres">
      <dgm:prSet presAssocID="{054F6D38-D1A6-4DC5-8E8E-F321A522A897}" presName="hierChild5" presStyleCnt="0"/>
      <dgm:spPr/>
    </dgm:pt>
    <dgm:pt modelId="{C62933CE-849C-4D44-BEBE-E6454CEA6F4E}" type="pres">
      <dgm:prSet presAssocID="{E7CFD794-FB4A-415F-BFF2-54E95DDF742B}" presName="Name37" presStyleLbl="parChTrans1D4" presStyleIdx="1" presStyleCnt="10"/>
      <dgm:spPr/>
    </dgm:pt>
    <dgm:pt modelId="{9E08EE86-F322-41C9-9441-871F8AC299B0}" type="pres">
      <dgm:prSet presAssocID="{B8005DF0-3E29-4967-BC49-4F2420AB437F}" presName="hierRoot2" presStyleCnt="0">
        <dgm:presLayoutVars>
          <dgm:hierBranch val="init"/>
        </dgm:presLayoutVars>
      </dgm:prSet>
      <dgm:spPr/>
    </dgm:pt>
    <dgm:pt modelId="{2EC511B7-4141-41AF-809F-8A84E23D58C4}" type="pres">
      <dgm:prSet presAssocID="{B8005DF0-3E29-4967-BC49-4F2420AB437F}" presName="rootComposite" presStyleCnt="0"/>
      <dgm:spPr/>
    </dgm:pt>
    <dgm:pt modelId="{F88CF8EF-D142-43A5-999A-E665FAE40160}" type="pres">
      <dgm:prSet presAssocID="{B8005DF0-3E29-4967-BC49-4F2420AB437F}" presName="rootText" presStyleLbl="node4" presStyleIdx="1" presStyleCnt="10">
        <dgm:presLayoutVars>
          <dgm:chPref val="3"/>
        </dgm:presLayoutVars>
      </dgm:prSet>
      <dgm:spPr/>
    </dgm:pt>
    <dgm:pt modelId="{A6426BA3-C555-4E5C-8D47-2CF598A82204}" type="pres">
      <dgm:prSet presAssocID="{B8005DF0-3E29-4967-BC49-4F2420AB437F}" presName="rootConnector" presStyleLbl="node4" presStyleIdx="1" presStyleCnt="10"/>
      <dgm:spPr/>
    </dgm:pt>
    <dgm:pt modelId="{EEF9EAF1-D925-4072-B805-7022A107FE26}" type="pres">
      <dgm:prSet presAssocID="{B8005DF0-3E29-4967-BC49-4F2420AB437F}" presName="hierChild4" presStyleCnt="0"/>
      <dgm:spPr/>
    </dgm:pt>
    <dgm:pt modelId="{8AE7544D-4181-4268-B82C-AAC0493A9FE2}" type="pres">
      <dgm:prSet presAssocID="{B8005DF0-3E29-4967-BC49-4F2420AB437F}" presName="hierChild5" presStyleCnt="0"/>
      <dgm:spPr/>
    </dgm:pt>
    <dgm:pt modelId="{03E0F6C4-7ADA-4809-A23E-538045226CAB}" type="pres">
      <dgm:prSet presAssocID="{84676151-5598-4384-BB21-C3E61A2376DE}" presName="Name37" presStyleLbl="parChTrans1D4" presStyleIdx="2" presStyleCnt="10"/>
      <dgm:spPr/>
    </dgm:pt>
    <dgm:pt modelId="{B8FA31EA-93C8-4206-85DA-C57663C9A0B0}" type="pres">
      <dgm:prSet presAssocID="{D73A08BC-5A95-4D8E-BBA8-1ABCE3BA1512}" presName="hierRoot2" presStyleCnt="0">
        <dgm:presLayoutVars>
          <dgm:hierBranch val="init"/>
        </dgm:presLayoutVars>
      </dgm:prSet>
      <dgm:spPr/>
    </dgm:pt>
    <dgm:pt modelId="{A164850E-479C-41EF-9EA0-F41B10B4039D}" type="pres">
      <dgm:prSet presAssocID="{D73A08BC-5A95-4D8E-BBA8-1ABCE3BA1512}" presName="rootComposite" presStyleCnt="0"/>
      <dgm:spPr/>
    </dgm:pt>
    <dgm:pt modelId="{BCA9383A-E7A3-46F8-947D-7C7F5EE896B9}" type="pres">
      <dgm:prSet presAssocID="{D73A08BC-5A95-4D8E-BBA8-1ABCE3BA1512}" presName="rootText" presStyleLbl="node4" presStyleIdx="2" presStyleCnt="10">
        <dgm:presLayoutVars>
          <dgm:chPref val="3"/>
        </dgm:presLayoutVars>
      </dgm:prSet>
      <dgm:spPr/>
    </dgm:pt>
    <dgm:pt modelId="{D46261C6-91BF-4263-B542-3F967DB8A160}" type="pres">
      <dgm:prSet presAssocID="{D73A08BC-5A95-4D8E-BBA8-1ABCE3BA1512}" presName="rootConnector" presStyleLbl="node4" presStyleIdx="2" presStyleCnt="10"/>
      <dgm:spPr/>
    </dgm:pt>
    <dgm:pt modelId="{D3FF427B-E8CB-4035-991E-2199ADE2A3B4}" type="pres">
      <dgm:prSet presAssocID="{D73A08BC-5A95-4D8E-BBA8-1ABCE3BA1512}" presName="hierChild4" presStyleCnt="0"/>
      <dgm:spPr/>
    </dgm:pt>
    <dgm:pt modelId="{76BAD31D-9B8A-42E6-8524-E696607C9A2A}" type="pres">
      <dgm:prSet presAssocID="{D73A08BC-5A95-4D8E-BBA8-1ABCE3BA1512}" presName="hierChild5" presStyleCnt="0"/>
      <dgm:spPr/>
    </dgm:pt>
    <dgm:pt modelId="{9FB02DAF-A224-495C-A355-12D67B7BBA99}" type="pres">
      <dgm:prSet presAssocID="{B039E040-CBC5-4D67-B67B-019D11C8A1EF}" presName="Name37" presStyleLbl="parChTrans1D4" presStyleIdx="3" presStyleCnt="10"/>
      <dgm:spPr/>
    </dgm:pt>
    <dgm:pt modelId="{0917918A-8F38-4C14-BA87-0E4116BE9FDC}" type="pres">
      <dgm:prSet presAssocID="{ACEC7AE9-0400-41F8-9DDB-196F783234A9}" presName="hierRoot2" presStyleCnt="0">
        <dgm:presLayoutVars>
          <dgm:hierBranch val="init"/>
        </dgm:presLayoutVars>
      </dgm:prSet>
      <dgm:spPr/>
    </dgm:pt>
    <dgm:pt modelId="{8AF212CD-A95F-41D7-B6A0-7A80079BF936}" type="pres">
      <dgm:prSet presAssocID="{ACEC7AE9-0400-41F8-9DDB-196F783234A9}" presName="rootComposite" presStyleCnt="0"/>
      <dgm:spPr/>
    </dgm:pt>
    <dgm:pt modelId="{2FF4C876-3C06-4F9B-813F-3E43F0459110}" type="pres">
      <dgm:prSet presAssocID="{ACEC7AE9-0400-41F8-9DDB-196F783234A9}" presName="rootText" presStyleLbl="node4" presStyleIdx="3" presStyleCnt="10">
        <dgm:presLayoutVars>
          <dgm:chPref val="3"/>
        </dgm:presLayoutVars>
      </dgm:prSet>
      <dgm:spPr/>
    </dgm:pt>
    <dgm:pt modelId="{C9FA590A-D44A-4DBB-879D-4D06F21128B6}" type="pres">
      <dgm:prSet presAssocID="{ACEC7AE9-0400-41F8-9DDB-196F783234A9}" presName="rootConnector" presStyleLbl="node4" presStyleIdx="3" presStyleCnt="10"/>
      <dgm:spPr/>
    </dgm:pt>
    <dgm:pt modelId="{E0E5AD1F-3518-4AFB-9B52-705173D0D372}" type="pres">
      <dgm:prSet presAssocID="{ACEC7AE9-0400-41F8-9DDB-196F783234A9}" presName="hierChild4" presStyleCnt="0"/>
      <dgm:spPr/>
    </dgm:pt>
    <dgm:pt modelId="{A3E949B1-50B0-4F26-882C-FC310EDB79FD}" type="pres">
      <dgm:prSet presAssocID="{ACEC7AE9-0400-41F8-9DDB-196F783234A9}" presName="hierChild5" presStyleCnt="0"/>
      <dgm:spPr/>
    </dgm:pt>
    <dgm:pt modelId="{6BC6BAEC-FCA5-4C1A-8A6B-DDE4C7484ED4}" type="pres">
      <dgm:prSet presAssocID="{4E22AE4F-A7F5-4462-9604-543A648814FD}" presName="Name37" presStyleLbl="parChTrans1D4" presStyleIdx="4" presStyleCnt="10"/>
      <dgm:spPr/>
    </dgm:pt>
    <dgm:pt modelId="{7B038B70-1729-48A7-A773-D88013C01633}" type="pres">
      <dgm:prSet presAssocID="{FF06AD0C-E294-4CE1-842F-0224F37CDA0B}" presName="hierRoot2" presStyleCnt="0">
        <dgm:presLayoutVars>
          <dgm:hierBranch val="init"/>
        </dgm:presLayoutVars>
      </dgm:prSet>
      <dgm:spPr/>
    </dgm:pt>
    <dgm:pt modelId="{FA196FB9-8994-4818-9A27-90811871BCC5}" type="pres">
      <dgm:prSet presAssocID="{FF06AD0C-E294-4CE1-842F-0224F37CDA0B}" presName="rootComposite" presStyleCnt="0"/>
      <dgm:spPr/>
    </dgm:pt>
    <dgm:pt modelId="{82422094-F502-4C8B-BAFE-FC836DC687F4}" type="pres">
      <dgm:prSet presAssocID="{FF06AD0C-E294-4CE1-842F-0224F37CDA0B}" presName="rootText" presStyleLbl="node4" presStyleIdx="4" presStyleCnt="10">
        <dgm:presLayoutVars>
          <dgm:chPref val="3"/>
        </dgm:presLayoutVars>
      </dgm:prSet>
      <dgm:spPr/>
    </dgm:pt>
    <dgm:pt modelId="{A704E5E9-DF36-4D38-82E6-8CF4AB37BBB6}" type="pres">
      <dgm:prSet presAssocID="{FF06AD0C-E294-4CE1-842F-0224F37CDA0B}" presName="rootConnector" presStyleLbl="node4" presStyleIdx="4" presStyleCnt="10"/>
      <dgm:spPr/>
    </dgm:pt>
    <dgm:pt modelId="{87CBDEF9-B20B-474E-B5E5-CF509FCF46B5}" type="pres">
      <dgm:prSet presAssocID="{FF06AD0C-E294-4CE1-842F-0224F37CDA0B}" presName="hierChild4" presStyleCnt="0"/>
      <dgm:spPr/>
    </dgm:pt>
    <dgm:pt modelId="{BF27BB20-6105-4A13-B48A-DAF9AC2D502A}" type="pres">
      <dgm:prSet presAssocID="{FF06AD0C-E294-4CE1-842F-0224F37CDA0B}" presName="hierChild5" presStyleCnt="0"/>
      <dgm:spPr/>
    </dgm:pt>
    <dgm:pt modelId="{F91EB72B-C27C-4D7C-8D3D-DBF7588579C4}" type="pres">
      <dgm:prSet presAssocID="{1519D2E8-3D57-49AE-924D-DF729D60AB43}" presName="Name37" presStyleLbl="parChTrans1D4" presStyleIdx="5" presStyleCnt="10"/>
      <dgm:spPr/>
    </dgm:pt>
    <dgm:pt modelId="{A50BAFD7-6BF3-4284-9F0A-806B563D66DB}" type="pres">
      <dgm:prSet presAssocID="{692A8C80-49C0-4F85-8E74-EC44A16E46A9}" presName="hierRoot2" presStyleCnt="0">
        <dgm:presLayoutVars>
          <dgm:hierBranch val="init"/>
        </dgm:presLayoutVars>
      </dgm:prSet>
      <dgm:spPr/>
    </dgm:pt>
    <dgm:pt modelId="{EF35F098-FEBB-45D3-95F3-47C4FF1BAE7B}" type="pres">
      <dgm:prSet presAssocID="{692A8C80-49C0-4F85-8E74-EC44A16E46A9}" presName="rootComposite" presStyleCnt="0"/>
      <dgm:spPr/>
    </dgm:pt>
    <dgm:pt modelId="{002085B6-CE2E-4D1A-A3DE-BEC7502E316E}" type="pres">
      <dgm:prSet presAssocID="{692A8C80-49C0-4F85-8E74-EC44A16E46A9}" presName="rootText" presStyleLbl="node4" presStyleIdx="5" presStyleCnt="10">
        <dgm:presLayoutVars>
          <dgm:chPref val="3"/>
        </dgm:presLayoutVars>
      </dgm:prSet>
      <dgm:spPr/>
    </dgm:pt>
    <dgm:pt modelId="{B2D118FF-50FE-4378-A695-D4BF020410BE}" type="pres">
      <dgm:prSet presAssocID="{692A8C80-49C0-4F85-8E74-EC44A16E46A9}" presName="rootConnector" presStyleLbl="node4" presStyleIdx="5" presStyleCnt="10"/>
      <dgm:spPr/>
    </dgm:pt>
    <dgm:pt modelId="{F153AA56-EACC-45AF-944E-3FC6998DAC16}" type="pres">
      <dgm:prSet presAssocID="{692A8C80-49C0-4F85-8E74-EC44A16E46A9}" presName="hierChild4" presStyleCnt="0"/>
      <dgm:spPr/>
    </dgm:pt>
    <dgm:pt modelId="{42A8A372-7444-4A5B-B344-265896BD7C4E}" type="pres">
      <dgm:prSet presAssocID="{8BA4271A-1C4D-41F3-AE2D-7E95253D211C}" presName="Name37" presStyleLbl="parChTrans1D4" presStyleIdx="6" presStyleCnt="10"/>
      <dgm:spPr/>
    </dgm:pt>
    <dgm:pt modelId="{D615E58D-C3BF-492E-881A-A09B4141EB8D}" type="pres">
      <dgm:prSet presAssocID="{AF6E74E3-D61E-4589-8A73-4DCD4186AFB6}" presName="hierRoot2" presStyleCnt="0">
        <dgm:presLayoutVars>
          <dgm:hierBranch val="init"/>
        </dgm:presLayoutVars>
      </dgm:prSet>
      <dgm:spPr/>
    </dgm:pt>
    <dgm:pt modelId="{AF56EB37-51BF-49CA-AACA-46EE07C1B352}" type="pres">
      <dgm:prSet presAssocID="{AF6E74E3-D61E-4589-8A73-4DCD4186AFB6}" presName="rootComposite" presStyleCnt="0"/>
      <dgm:spPr/>
    </dgm:pt>
    <dgm:pt modelId="{6EC4E680-6439-41A3-8F17-A80AAF2F9FC4}" type="pres">
      <dgm:prSet presAssocID="{AF6E74E3-D61E-4589-8A73-4DCD4186AFB6}" presName="rootText" presStyleLbl="node4" presStyleIdx="6" presStyleCnt="10" custScaleX="141494" custScaleY="155946">
        <dgm:presLayoutVars>
          <dgm:chPref val="3"/>
        </dgm:presLayoutVars>
      </dgm:prSet>
      <dgm:spPr/>
    </dgm:pt>
    <dgm:pt modelId="{21BD2C9C-BFE3-4B6F-9033-1D4400596218}" type="pres">
      <dgm:prSet presAssocID="{AF6E74E3-D61E-4589-8A73-4DCD4186AFB6}" presName="rootConnector" presStyleLbl="node4" presStyleIdx="6" presStyleCnt="10"/>
      <dgm:spPr/>
    </dgm:pt>
    <dgm:pt modelId="{7E0A069B-7869-4E43-BD27-09A58F0C5834}" type="pres">
      <dgm:prSet presAssocID="{AF6E74E3-D61E-4589-8A73-4DCD4186AFB6}" presName="hierChild4" presStyleCnt="0"/>
      <dgm:spPr/>
    </dgm:pt>
    <dgm:pt modelId="{599F1CF3-5427-4F80-9D9C-3FADA3439E0F}" type="pres">
      <dgm:prSet presAssocID="{AF6E74E3-D61E-4589-8A73-4DCD4186AFB6}" presName="hierChild5" presStyleCnt="0"/>
      <dgm:spPr/>
    </dgm:pt>
    <dgm:pt modelId="{E9031D76-AA00-4D9E-8D60-9241237B9BC3}" type="pres">
      <dgm:prSet presAssocID="{B0A9BD2A-E6F0-4776-94BD-0EEF2F5BE55B}" presName="Name37" presStyleLbl="parChTrans1D4" presStyleIdx="7" presStyleCnt="10"/>
      <dgm:spPr/>
    </dgm:pt>
    <dgm:pt modelId="{DCE63B26-4401-4007-92BA-5C8769B1AE2E}" type="pres">
      <dgm:prSet presAssocID="{6E2AF713-4958-400E-BD8B-7F35773504F7}" presName="hierRoot2" presStyleCnt="0">
        <dgm:presLayoutVars>
          <dgm:hierBranch val="init"/>
        </dgm:presLayoutVars>
      </dgm:prSet>
      <dgm:spPr/>
    </dgm:pt>
    <dgm:pt modelId="{B2721DCC-5797-468F-84E9-18C4B0513720}" type="pres">
      <dgm:prSet presAssocID="{6E2AF713-4958-400E-BD8B-7F35773504F7}" presName="rootComposite" presStyleCnt="0"/>
      <dgm:spPr/>
    </dgm:pt>
    <dgm:pt modelId="{18497103-D4EE-4A04-97C5-3FD76716D08F}" type="pres">
      <dgm:prSet presAssocID="{6E2AF713-4958-400E-BD8B-7F35773504F7}" presName="rootText" presStyleLbl="node4" presStyleIdx="7" presStyleCnt="10">
        <dgm:presLayoutVars>
          <dgm:chPref val="3"/>
        </dgm:presLayoutVars>
      </dgm:prSet>
      <dgm:spPr/>
    </dgm:pt>
    <dgm:pt modelId="{B80FCD4B-C539-459B-8DBD-2E3667F67C7E}" type="pres">
      <dgm:prSet presAssocID="{6E2AF713-4958-400E-BD8B-7F35773504F7}" presName="rootConnector" presStyleLbl="node4" presStyleIdx="7" presStyleCnt="10"/>
      <dgm:spPr/>
    </dgm:pt>
    <dgm:pt modelId="{C7C56E9F-F13A-4587-A353-FBD057D44A7C}" type="pres">
      <dgm:prSet presAssocID="{6E2AF713-4958-400E-BD8B-7F35773504F7}" presName="hierChild4" presStyleCnt="0"/>
      <dgm:spPr/>
    </dgm:pt>
    <dgm:pt modelId="{CDC0D8B5-3A34-4A16-96D3-1264AF8A5737}" type="pres">
      <dgm:prSet presAssocID="{6E2AF713-4958-400E-BD8B-7F35773504F7}" presName="hierChild5" presStyleCnt="0"/>
      <dgm:spPr/>
    </dgm:pt>
    <dgm:pt modelId="{EEAC9D6F-C5C2-40F1-BB24-AB04A7684CFF}" type="pres">
      <dgm:prSet presAssocID="{692A8C80-49C0-4F85-8E74-EC44A16E46A9}" presName="hierChild5" presStyleCnt="0"/>
      <dgm:spPr/>
    </dgm:pt>
    <dgm:pt modelId="{981627F4-89D9-44BB-8B2C-A3AECCC56D1D}" type="pres">
      <dgm:prSet presAssocID="{7058C0B7-A99A-4F08-8660-A59892CA21AC}" presName="hierChild5" presStyleCnt="0"/>
      <dgm:spPr/>
    </dgm:pt>
    <dgm:pt modelId="{D346E6C1-AD09-43F9-81E3-A0AC156B446F}" type="pres">
      <dgm:prSet presAssocID="{B3AF9F70-41D5-4A4D-8442-4A3CFA1670BE}" presName="Name37" presStyleLbl="parChTrans1D3" presStyleIdx="1" presStyleCnt="12"/>
      <dgm:spPr/>
    </dgm:pt>
    <dgm:pt modelId="{83FAC2E0-A530-4CC3-AD6D-05B33EB79FAA}" type="pres">
      <dgm:prSet presAssocID="{3DED438F-5D71-4B1A-8382-1758237D8DA0}" presName="hierRoot2" presStyleCnt="0">
        <dgm:presLayoutVars>
          <dgm:hierBranch val="init"/>
        </dgm:presLayoutVars>
      </dgm:prSet>
      <dgm:spPr/>
    </dgm:pt>
    <dgm:pt modelId="{49B8A086-82D3-47D9-A386-092B6BCE93A1}" type="pres">
      <dgm:prSet presAssocID="{3DED438F-5D71-4B1A-8382-1758237D8DA0}" presName="rootComposite" presStyleCnt="0"/>
      <dgm:spPr/>
    </dgm:pt>
    <dgm:pt modelId="{53E32E6B-6E3A-4987-9EC0-2550D301EA33}" type="pres">
      <dgm:prSet presAssocID="{3DED438F-5D71-4B1A-8382-1758237D8DA0}" presName="rootText" presStyleLbl="node3" presStyleIdx="1" presStyleCnt="12">
        <dgm:presLayoutVars>
          <dgm:chPref val="3"/>
        </dgm:presLayoutVars>
      </dgm:prSet>
      <dgm:spPr/>
    </dgm:pt>
    <dgm:pt modelId="{23FFB3B2-ABE8-40C3-8613-B362CE5BE314}" type="pres">
      <dgm:prSet presAssocID="{3DED438F-5D71-4B1A-8382-1758237D8DA0}" presName="rootConnector" presStyleLbl="node3" presStyleIdx="1" presStyleCnt="12"/>
      <dgm:spPr/>
    </dgm:pt>
    <dgm:pt modelId="{51EAC62D-C32A-4DD9-B0DD-152C3D19F420}" type="pres">
      <dgm:prSet presAssocID="{3DED438F-5D71-4B1A-8382-1758237D8DA0}" presName="hierChild4" presStyleCnt="0"/>
      <dgm:spPr/>
    </dgm:pt>
    <dgm:pt modelId="{FCE1B7A2-1B0E-4F11-A586-3F222A2B7546}" type="pres">
      <dgm:prSet presAssocID="{3DED438F-5D71-4B1A-8382-1758237D8DA0}" presName="hierChild5" presStyleCnt="0"/>
      <dgm:spPr/>
    </dgm:pt>
    <dgm:pt modelId="{0CD02ECC-6AE3-4824-868B-B8CD1B98F9C1}" type="pres">
      <dgm:prSet presAssocID="{5DB2294C-FEC7-4171-9481-3296E34EE326}" presName="Name37" presStyleLbl="parChTrans1D3" presStyleIdx="2" presStyleCnt="12"/>
      <dgm:spPr/>
    </dgm:pt>
    <dgm:pt modelId="{403B292D-5139-4778-AFE5-10653A73FB40}" type="pres">
      <dgm:prSet presAssocID="{1FB6783F-AB2C-4430-AED3-37C3B0A567D7}" presName="hierRoot2" presStyleCnt="0">
        <dgm:presLayoutVars>
          <dgm:hierBranch val="init"/>
        </dgm:presLayoutVars>
      </dgm:prSet>
      <dgm:spPr/>
    </dgm:pt>
    <dgm:pt modelId="{937C3640-F88E-4AFD-B33B-AC367110620F}" type="pres">
      <dgm:prSet presAssocID="{1FB6783F-AB2C-4430-AED3-37C3B0A567D7}" presName="rootComposite" presStyleCnt="0"/>
      <dgm:spPr/>
    </dgm:pt>
    <dgm:pt modelId="{99DD7D80-01E5-4C11-8F38-E6E27D1DE782}" type="pres">
      <dgm:prSet presAssocID="{1FB6783F-AB2C-4430-AED3-37C3B0A567D7}" presName="rootText" presStyleLbl="node3" presStyleIdx="2" presStyleCnt="12">
        <dgm:presLayoutVars>
          <dgm:chPref val="3"/>
        </dgm:presLayoutVars>
      </dgm:prSet>
      <dgm:spPr/>
    </dgm:pt>
    <dgm:pt modelId="{D492AB64-29E6-4C33-9D1E-E884281EC33D}" type="pres">
      <dgm:prSet presAssocID="{1FB6783F-AB2C-4430-AED3-37C3B0A567D7}" presName="rootConnector" presStyleLbl="node3" presStyleIdx="2" presStyleCnt="12"/>
      <dgm:spPr/>
    </dgm:pt>
    <dgm:pt modelId="{CC2A58F0-26BE-44D1-9C1C-81EF4432F62B}" type="pres">
      <dgm:prSet presAssocID="{1FB6783F-AB2C-4430-AED3-37C3B0A567D7}" presName="hierChild4" presStyleCnt="0"/>
      <dgm:spPr/>
    </dgm:pt>
    <dgm:pt modelId="{DBEBAC3D-922D-4C9C-B360-24A4C86CE0CB}" type="pres">
      <dgm:prSet presAssocID="{1FB6783F-AB2C-4430-AED3-37C3B0A567D7}" presName="hierChild5" presStyleCnt="0"/>
      <dgm:spPr/>
    </dgm:pt>
    <dgm:pt modelId="{44A1CE87-897E-476E-BEC6-0E68345F3331}" type="pres">
      <dgm:prSet presAssocID="{0FC9568C-0F40-4BB9-AF3D-A93BADF37F79}" presName="Name37" presStyleLbl="parChTrans1D3" presStyleIdx="3" presStyleCnt="12"/>
      <dgm:spPr/>
    </dgm:pt>
    <dgm:pt modelId="{8962459D-DCF9-4EDD-8E59-D1289CEE7018}" type="pres">
      <dgm:prSet presAssocID="{FD65AEE7-ED95-4BCA-9877-F7264DF282A5}" presName="hierRoot2" presStyleCnt="0">
        <dgm:presLayoutVars>
          <dgm:hierBranch val="init"/>
        </dgm:presLayoutVars>
      </dgm:prSet>
      <dgm:spPr/>
    </dgm:pt>
    <dgm:pt modelId="{21B40781-A5E6-4130-A166-F71A6A1AEF6D}" type="pres">
      <dgm:prSet presAssocID="{FD65AEE7-ED95-4BCA-9877-F7264DF282A5}" presName="rootComposite" presStyleCnt="0"/>
      <dgm:spPr/>
    </dgm:pt>
    <dgm:pt modelId="{B747E609-E659-4977-9F49-54B6F9B02CEE}" type="pres">
      <dgm:prSet presAssocID="{FD65AEE7-ED95-4BCA-9877-F7264DF282A5}" presName="rootText" presStyleLbl="node3" presStyleIdx="3" presStyleCnt="12">
        <dgm:presLayoutVars>
          <dgm:chPref val="3"/>
        </dgm:presLayoutVars>
      </dgm:prSet>
      <dgm:spPr/>
    </dgm:pt>
    <dgm:pt modelId="{A3E5265A-EDAF-42A4-9ABA-6788FA23EDA5}" type="pres">
      <dgm:prSet presAssocID="{FD65AEE7-ED95-4BCA-9877-F7264DF282A5}" presName="rootConnector" presStyleLbl="node3" presStyleIdx="3" presStyleCnt="12"/>
      <dgm:spPr/>
    </dgm:pt>
    <dgm:pt modelId="{22130354-60C1-445D-ABEC-89B5399A3B93}" type="pres">
      <dgm:prSet presAssocID="{FD65AEE7-ED95-4BCA-9877-F7264DF282A5}" presName="hierChild4" presStyleCnt="0"/>
      <dgm:spPr/>
    </dgm:pt>
    <dgm:pt modelId="{A65EF9B0-B7CE-46DC-932F-A4777B4567DC}" type="pres">
      <dgm:prSet presAssocID="{FD65AEE7-ED95-4BCA-9877-F7264DF282A5}" presName="hierChild5" presStyleCnt="0"/>
      <dgm:spPr/>
    </dgm:pt>
    <dgm:pt modelId="{99AFFB0D-467B-473F-8A3A-8226305AEFBB}" type="pres">
      <dgm:prSet presAssocID="{0626484D-DE34-45D2-9C98-EF1BC1C3FFF9}" presName="hierChild5" presStyleCnt="0"/>
      <dgm:spPr/>
    </dgm:pt>
    <dgm:pt modelId="{5799F3A1-93B1-4D80-86FE-0B596E5565CC}" type="pres">
      <dgm:prSet presAssocID="{1201DDD1-5E84-4CE0-9989-F2E2460D03F8}" presName="Name37" presStyleLbl="parChTrans1D2" presStyleIdx="1" presStyleCnt="6"/>
      <dgm:spPr/>
    </dgm:pt>
    <dgm:pt modelId="{744D1859-ABCE-433C-A334-9AFBE45077DF}" type="pres">
      <dgm:prSet presAssocID="{01D9F61A-44B0-4CCD-ACC8-1600C2DD8CAC}" presName="hierRoot2" presStyleCnt="0">
        <dgm:presLayoutVars>
          <dgm:hierBranch val="init"/>
        </dgm:presLayoutVars>
      </dgm:prSet>
      <dgm:spPr/>
    </dgm:pt>
    <dgm:pt modelId="{02526135-53BA-4362-9519-BEFFE488A6D6}" type="pres">
      <dgm:prSet presAssocID="{01D9F61A-44B0-4CCD-ACC8-1600C2DD8CAC}" presName="rootComposite" presStyleCnt="0"/>
      <dgm:spPr/>
    </dgm:pt>
    <dgm:pt modelId="{4041ECA8-0C06-4E23-B82B-1C89ABDCD817}" type="pres">
      <dgm:prSet presAssocID="{01D9F61A-44B0-4CCD-ACC8-1600C2DD8CAC}" presName="rootText" presStyleLbl="node2" presStyleIdx="1" presStyleCnt="6">
        <dgm:presLayoutVars>
          <dgm:chPref val="3"/>
        </dgm:presLayoutVars>
      </dgm:prSet>
      <dgm:spPr/>
    </dgm:pt>
    <dgm:pt modelId="{A5275CDF-952C-4F83-814E-4981DCBE90D7}" type="pres">
      <dgm:prSet presAssocID="{01D9F61A-44B0-4CCD-ACC8-1600C2DD8CAC}" presName="rootConnector" presStyleLbl="node2" presStyleIdx="1" presStyleCnt="6"/>
      <dgm:spPr/>
    </dgm:pt>
    <dgm:pt modelId="{0ED4A29E-0FC1-4410-A9D6-105AA3DB58B2}" type="pres">
      <dgm:prSet presAssocID="{01D9F61A-44B0-4CCD-ACC8-1600C2DD8CAC}" presName="hierChild4" presStyleCnt="0"/>
      <dgm:spPr/>
    </dgm:pt>
    <dgm:pt modelId="{70EB8294-A614-4E7E-B84B-9E51759E4B0E}" type="pres">
      <dgm:prSet presAssocID="{765540A3-78D1-418B-BA3E-D15DA3B1C0AA}" presName="Name37" presStyleLbl="parChTrans1D3" presStyleIdx="4" presStyleCnt="12"/>
      <dgm:spPr/>
    </dgm:pt>
    <dgm:pt modelId="{462CD024-E20F-48F3-9E99-4595C64485A1}" type="pres">
      <dgm:prSet presAssocID="{4BD27965-D9FC-47B4-9C89-B360E9286100}" presName="hierRoot2" presStyleCnt="0">
        <dgm:presLayoutVars>
          <dgm:hierBranch val="init"/>
        </dgm:presLayoutVars>
      </dgm:prSet>
      <dgm:spPr/>
    </dgm:pt>
    <dgm:pt modelId="{729BDFE1-4C50-40EC-B7F2-C23A2894E217}" type="pres">
      <dgm:prSet presAssocID="{4BD27965-D9FC-47B4-9C89-B360E9286100}" presName="rootComposite" presStyleCnt="0"/>
      <dgm:spPr/>
    </dgm:pt>
    <dgm:pt modelId="{59A99EF5-DD6C-4E62-94AB-F8CF332F1DDC}" type="pres">
      <dgm:prSet presAssocID="{4BD27965-D9FC-47B4-9C89-B360E9286100}" presName="rootText" presStyleLbl="node3" presStyleIdx="4" presStyleCnt="12">
        <dgm:presLayoutVars>
          <dgm:chPref val="3"/>
        </dgm:presLayoutVars>
      </dgm:prSet>
      <dgm:spPr/>
    </dgm:pt>
    <dgm:pt modelId="{99A163CA-F3CB-4ED7-981D-F6C77B657C37}" type="pres">
      <dgm:prSet presAssocID="{4BD27965-D9FC-47B4-9C89-B360E9286100}" presName="rootConnector" presStyleLbl="node3" presStyleIdx="4" presStyleCnt="12"/>
      <dgm:spPr/>
    </dgm:pt>
    <dgm:pt modelId="{0A7F53F0-193A-483E-9A1A-218FB8FE250B}" type="pres">
      <dgm:prSet presAssocID="{4BD27965-D9FC-47B4-9C89-B360E9286100}" presName="hierChild4" presStyleCnt="0"/>
      <dgm:spPr/>
    </dgm:pt>
    <dgm:pt modelId="{F681B7D3-0D38-44AE-8B5D-61CCDF1D2A09}" type="pres">
      <dgm:prSet presAssocID="{4BD27965-D9FC-47B4-9C89-B360E9286100}" presName="hierChild5" presStyleCnt="0"/>
      <dgm:spPr/>
    </dgm:pt>
    <dgm:pt modelId="{856081E0-F19E-4777-B2B1-A76391555301}" type="pres">
      <dgm:prSet presAssocID="{62606200-2896-4A96-B930-E6F4D1F67538}" presName="Name37" presStyleLbl="parChTrans1D3" presStyleIdx="5" presStyleCnt="12"/>
      <dgm:spPr/>
    </dgm:pt>
    <dgm:pt modelId="{E94422DA-23E8-487B-A39F-497B961CBD78}" type="pres">
      <dgm:prSet presAssocID="{6302DB85-3318-4095-8748-88C4DE066CCD}" presName="hierRoot2" presStyleCnt="0">
        <dgm:presLayoutVars>
          <dgm:hierBranch val="init"/>
        </dgm:presLayoutVars>
      </dgm:prSet>
      <dgm:spPr/>
    </dgm:pt>
    <dgm:pt modelId="{DB92862D-ED36-45F1-9150-CC1BAA4A52EB}" type="pres">
      <dgm:prSet presAssocID="{6302DB85-3318-4095-8748-88C4DE066CCD}" presName="rootComposite" presStyleCnt="0"/>
      <dgm:spPr/>
    </dgm:pt>
    <dgm:pt modelId="{1B65B63E-DF47-497B-9FF0-9430746786F5}" type="pres">
      <dgm:prSet presAssocID="{6302DB85-3318-4095-8748-88C4DE066CCD}" presName="rootText" presStyleLbl="node3" presStyleIdx="5" presStyleCnt="12">
        <dgm:presLayoutVars>
          <dgm:chPref val="3"/>
        </dgm:presLayoutVars>
      </dgm:prSet>
      <dgm:spPr/>
    </dgm:pt>
    <dgm:pt modelId="{414CCBF7-01B6-43B4-81E2-682341FF9185}" type="pres">
      <dgm:prSet presAssocID="{6302DB85-3318-4095-8748-88C4DE066CCD}" presName="rootConnector" presStyleLbl="node3" presStyleIdx="5" presStyleCnt="12"/>
      <dgm:spPr/>
    </dgm:pt>
    <dgm:pt modelId="{904A245E-52D4-42A0-B1B2-4BD02F0AD693}" type="pres">
      <dgm:prSet presAssocID="{6302DB85-3318-4095-8748-88C4DE066CCD}" presName="hierChild4" presStyleCnt="0"/>
      <dgm:spPr/>
    </dgm:pt>
    <dgm:pt modelId="{31151E5D-84CA-4ECE-A31C-0286BDDE3318}" type="pres">
      <dgm:prSet presAssocID="{6302DB85-3318-4095-8748-88C4DE066CCD}" presName="hierChild5" presStyleCnt="0"/>
      <dgm:spPr/>
    </dgm:pt>
    <dgm:pt modelId="{4A05CB3C-8460-44B0-B21E-0293D3C8951F}" type="pres">
      <dgm:prSet presAssocID="{72A352AF-84E8-4608-8A8E-B2252949AF4F}" presName="Name37" presStyleLbl="parChTrans1D3" presStyleIdx="6" presStyleCnt="12"/>
      <dgm:spPr/>
    </dgm:pt>
    <dgm:pt modelId="{311F513E-7F61-4157-9A7C-D362BAD026A9}" type="pres">
      <dgm:prSet presAssocID="{565064C7-CA70-49AC-AC41-EE36BE286E6A}" presName="hierRoot2" presStyleCnt="0">
        <dgm:presLayoutVars>
          <dgm:hierBranch val="init"/>
        </dgm:presLayoutVars>
      </dgm:prSet>
      <dgm:spPr/>
    </dgm:pt>
    <dgm:pt modelId="{3A2D46DA-EF72-4E37-B126-E9C83E1BAD96}" type="pres">
      <dgm:prSet presAssocID="{565064C7-CA70-49AC-AC41-EE36BE286E6A}" presName="rootComposite" presStyleCnt="0"/>
      <dgm:spPr/>
    </dgm:pt>
    <dgm:pt modelId="{CE502F35-F67F-4B98-BBFF-5D9078A7BA42}" type="pres">
      <dgm:prSet presAssocID="{565064C7-CA70-49AC-AC41-EE36BE286E6A}" presName="rootText" presStyleLbl="node3" presStyleIdx="6" presStyleCnt="12">
        <dgm:presLayoutVars>
          <dgm:chPref val="3"/>
        </dgm:presLayoutVars>
      </dgm:prSet>
      <dgm:spPr/>
    </dgm:pt>
    <dgm:pt modelId="{1551D53D-78FB-4A3B-A2BA-A6A4AE415A43}" type="pres">
      <dgm:prSet presAssocID="{565064C7-CA70-49AC-AC41-EE36BE286E6A}" presName="rootConnector" presStyleLbl="node3" presStyleIdx="6" presStyleCnt="12"/>
      <dgm:spPr/>
    </dgm:pt>
    <dgm:pt modelId="{AFA3DF45-56F5-463F-8D77-FB7AF20116CD}" type="pres">
      <dgm:prSet presAssocID="{565064C7-CA70-49AC-AC41-EE36BE286E6A}" presName="hierChild4" presStyleCnt="0"/>
      <dgm:spPr/>
    </dgm:pt>
    <dgm:pt modelId="{520CA43C-9F2E-4C77-90E9-06CD6DC27EC8}" type="pres">
      <dgm:prSet presAssocID="{6F609393-4C51-41F5-84A4-2C8892DFDAD2}" presName="Name37" presStyleLbl="parChTrans1D4" presStyleIdx="8" presStyleCnt="10"/>
      <dgm:spPr/>
    </dgm:pt>
    <dgm:pt modelId="{F74DA51B-735F-404B-80D6-F5249531939A}" type="pres">
      <dgm:prSet presAssocID="{C474BAA3-E868-46BE-A3B6-E3FB16A48606}" presName="hierRoot2" presStyleCnt="0">
        <dgm:presLayoutVars>
          <dgm:hierBranch val="init"/>
        </dgm:presLayoutVars>
      </dgm:prSet>
      <dgm:spPr/>
    </dgm:pt>
    <dgm:pt modelId="{405A02FC-5730-484E-B483-9D633DECDF1C}" type="pres">
      <dgm:prSet presAssocID="{C474BAA3-E868-46BE-A3B6-E3FB16A48606}" presName="rootComposite" presStyleCnt="0"/>
      <dgm:spPr/>
    </dgm:pt>
    <dgm:pt modelId="{C75DAA85-384B-4341-9E95-42EB624352B8}" type="pres">
      <dgm:prSet presAssocID="{C474BAA3-E868-46BE-A3B6-E3FB16A48606}" presName="rootText" presStyleLbl="node4" presStyleIdx="8" presStyleCnt="10">
        <dgm:presLayoutVars>
          <dgm:chPref val="3"/>
        </dgm:presLayoutVars>
      </dgm:prSet>
      <dgm:spPr/>
    </dgm:pt>
    <dgm:pt modelId="{93546A25-16BA-49D1-8C8C-674E7357E727}" type="pres">
      <dgm:prSet presAssocID="{C474BAA3-E868-46BE-A3B6-E3FB16A48606}" presName="rootConnector" presStyleLbl="node4" presStyleIdx="8" presStyleCnt="10"/>
      <dgm:spPr/>
    </dgm:pt>
    <dgm:pt modelId="{3E31C487-9934-49B3-957A-0F615ABCEB32}" type="pres">
      <dgm:prSet presAssocID="{C474BAA3-E868-46BE-A3B6-E3FB16A48606}" presName="hierChild4" presStyleCnt="0"/>
      <dgm:spPr/>
    </dgm:pt>
    <dgm:pt modelId="{7F67DD1D-F6E4-48AB-9C8C-04F29D41AF10}" type="pres">
      <dgm:prSet presAssocID="{C474BAA3-E868-46BE-A3B6-E3FB16A48606}" presName="hierChild5" presStyleCnt="0"/>
      <dgm:spPr/>
    </dgm:pt>
    <dgm:pt modelId="{6E2D1C11-240E-4575-972D-0F3CA4866EB7}" type="pres">
      <dgm:prSet presAssocID="{C0B07ABB-798B-4D3B-902B-F9278C2E6533}" presName="Name37" presStyleLbl="parChTrans1D4" presStyleIdx="9" presStyleCnt="10"/>
      <dgm:spPr/>
    </dgm:pt>
    <dgm:pt modelId="{572D7856-197A-41CF-AD27-0FDC94533260}" type="pres">
      <dgm:prSet presAssocID="{445D1038-F160-439B-B2FB-086BA4269E6B}" presName="hierRoot2" presStyleCnt="0">
        <dgm:presLayoutVars>
          <dgm:hierBranch val="init"/>
        </dgm:presLayoutVars>
      </dgm:prSet>
      <dgm:spPr/>
    </dgm:pt>
    <dgm:pt modelId="{DB3ACF9B-9A3B-4BE8-8800-6B7EFDEA0406}" type="pres">
      <dgm:prSet presAssocID="{445D1038-F160-439B-B2FB-086BA4269E6B}" presName="rootComposite" presStyleCnt="0"/>
      <dgm:spPr/>
    </dgm:pt>
    <dgm:pt modelId="{63D157E0-6DAC-4216-8488-302C591B8581}" type="pres">
      <dgm:prSet presAssocID="{445D1038-F160-439B-B2FB-086BA4269E6B}" presName="rootText" presStyleLbl="node4" presStyleIdx="9" presStyleCnt="10">
        <dgm:presLayoutVars>
          <dgm:chPref val="3"/>
        </dgm:presLayoutVars>
      </dgm:prSet>
      <dgm:spPr/>
    </dgm:pt>
    <dgm:pt modelId="{42863234-16EB-4B31-990B-8D1BA1E9C9B6}" type="pres">
      <dgm:prSet presAssocID="{445D1038-F160-439B-B2FB-086BA4269E6B}" presName="rootConnector" presStyleLbl="node4" presStyleIdx="9" presStyleCnt="10"/>
      <dgm:spPr/>
    </dgm:pt>
    <dgm:pt modelId="{050DDE10-3B46-47FE-8BE3-6FED18C28785}" type="pres">
      <dgm:prSet presAssocID="{445D1038-F160-439B-B2FB-086BA4269E6B}" presName="hierChild4" presStyleCnt="0"/>
      <dgm:spPr/>
    </dgm:pt>
    <dgm:pt modelId="{8A7BAA15-6A5B-41F4-B375-E4E7460536E4}" type="pres">
      <dgm:prSet presAssocID="{445D1038-F160-439B-B2FB-086BA4269E6B}" presName="hierChild5" presStyleCnt="0"/>
      <dgm:spPr/>
    </dgm:pt>
    <dgm:pt modelId="{8643BCE2-0745-47E3-AB18-0D95DB25B2FF}" type="pres">
      <dgm:prSet presAssocID="{565064C7-CA70-49AC-AC41-EE36BE286E6A}" presName="hierChild5" presStyleCnt="0"/>
      <dgm:spPr/>
    </dgm:pt>
    <dgm:pt modelId="{74B8EEEA-F6F3-4E21-9219-4F8EACFBD08C}" type="pres">
      <dgm:prSet presAssocID="{01D9F61A-44B0-4CCD-ACC8-1600C2DD8CAC}" presName="hierChild5" presStyleCnt="0"/>
      <dgm:spPr/>
    </dgm:pt>
    <dgm:pt modelId="{3DF76023-8F11-4C27-B067-29097563DF26}" type="pres">
      <dgm:prSet presAssocID="{F2C9C7B9-55A2-4C8C-8E4A-D6638091A8D6}" presName="Name37" presStyleLbl="parChTrans1D2" presStyleIdx="2" presStyleCnt="6"/>
      <dgm:spPr/>
    </dgm:pt>
    <dgm:pt modelId="{C0F9AE78-EB36-4EE6-8015-6F4536A76827}" type="pres">
      <dgm:prSet presAssocID="{51BAD386-D57B-46D4-AB70-46677724677E}" presName="hierRoot2" presStyleCnt="0">
        <dgm:presLayoutVars>
          <dgm:hierBranch val="init"/>
        </dgm:presLayoutVars>
      </dgm:prSet>
      <dgm:spPr/>
    </dgm:pt>
    <dgm:pt modelId="{099A4ECE-1173-4710-BF3C-B978F5332310}" type="pres">
      <dgm:prSet presAssocID="{51BAD386-D57B-46D4-AB70-46677724677E}" presName="rootComposite" presStyleCnt="0"/>
      <dgm:spPr/>
    </dgm:pt>
    <dgm:pt modelId="{C27F4511-CC40-4CB5-A6FB-4EC04BB67F79}" type="pres">
      <dgm:prSet presAssocID="{51BAD386-D57B-46D4-AB70-46677724677E}" presName="rootText" presStyleLbl="node2" presStyleIdx="2" presStyleCnt="6">
        <dgm:presLayoutVars>
          <dgm:chPref val="3"/>
        </dgm:presLayoutVars>
      </dgm:prSet>
      <dgm:spPr/>
    </dgm:pt>
    <dgm:pt modelId="{32D904A2-2416-439B-887E-D3612FFD2765}" type="pres">
      <dgm:prSet presAssocID="{51BAD386-D57B-46D4-AB70-46677724677E}" presName="rootConnector" presStyleLbl="node2" presStyleIdx="2" presStyleCnt="6"/>
      <dgm:spPr/>
    </dgm:pt>
    <dgm:pt modelId="{4AE116A8-005D-4630-8308-06F37A90D4A6}" type="pres">
      <dgm:prSet presAssocID="{51BAD386-D57B-46D4-AB70-46677724677E}" presName="hierChild4" presStyleCnt="0"/>
      <dgm:spPr/>
    </dgm:pt>
    <dgm:pt modelId="{D632830A-CD2C-44B8-AFEE-2EE132D4C0CC}" type="pres">
      <dgm:prSet presAssocID="{A881E7AF-72BE-47E8-BCD5-933F0479BDA4}" presName="Name37" presStyleLbl="parChTrans1D3" presStyleIdx="7" presStyleCnt="12"/>
      <dgm:spPr/>
    </dgm:pt>
    <dgm:pt modelId="{65A29BA0-0CF4-4174-A28B-4C717A55EAEA}" type="pres">
      <dgm:prSet presAssocID="{2C896389-0C51-4FB5-9257-C493B9B2599F}" presName="hierRoot2" presStyleCnt="0">
        <dgm:presLayoutVars>
          <dgm:hierBranch val="init"/>
        </dgm:presLayoutVars>
      </dgm:prSet>
      <dgm:spPr/>
    </dgm:pt>
    <dgm:pt modelId="{6FFC43E6-4AAC-4BB0-92EA-8E6259C6E41B}" type="pres">
      <dgm:prSet presAssocID="{2C896389-0C51-4FB5-9257-C493B9B2599F}" presName="rootComposite" presStyleCnt="0"/>
      <dgm:spPr/>
    </dgm:pt>
    <dgm:pt modelId="{EF6A5CFE-5346-43C7-84ED-FFA4F310692A}" type="pres">
      <dgm:prSet presAssocID="{2C896389-0C51-4FB5-9257-C493B9B2599F}" presName="rootText" presStyleLbl="node3" presStyleIdx="7" presStyleCnt="12">
        <dgm:presLayoutVars>
          <dgm:chPref val="3"/>
        </dgm:presLayoutVars>
      </dgm:prSet>
      <dgm:spPr/>
    </dgm:pt>
    <dgm:pt modelId="{D9231EBB-261E-4D05-9CB4-066C0495FBD3}" type="pres">
      <dgm:prSet presAssocID="{2C896389-0C51-4FB5-9257-C493B9B2599F}" presName="rootConnector" presStyleLbl="node3" presStyleIdx="7" presStyleCnt="12"/>
      <dgm:spPr/>
    </dgm:pt>
    <dgm:pt modelId="{31A711CD-E9E2-4E0B-88BF-A3C7C7C13ED4}" type="pres">
      <dgm:prSet presAssocID="{2C896389-0C51-4FB5-9257-C493B9B2599F}" presName="hierChild4" presStyleCnt="0"/>
      <dgm:spPr/>
    </dgm:pt>
    <dgm:pt modelId="{C3A0C434-DE75-453A-9061-D080A4A14BE4}" type="pres">
      <dgm:prSet presAssocID="{2C896389-0C51-4FB5-9257-C493B9B2599F}" presName="hierChild5" presStyleCnt="0"/>
      <dgm:spPr/>
    </dgm:pt>
    <dgm:pt modelId="{C481AEC6-7EA6-4E75-A425-C8E3E80A8D83}" type="pres">
      <dgm:prSet presAssocID="{391B43BD-3ADF-4C55-B650-1B68E1CD05F5}" presName="Name37" presStyleLbl="parChTrans1D3" presStyleIdx="8" presStyleCnt="12"/>
      <dgm:spPr/>
    </dgm:pt>
    <dgm:pt modelId="{CCDAE532-24D1-4ABB-BDD8-F631D5B3E276}" type="pres">
      <dgm:prSet presAssocID="{CEFEA3E8-623A-4010-9AF6-6D6F6C8AC90F}" presName="hierRoot2" presStyleCnt="0">
        <dgm:presLayoutVars>
          <dgm:hierBranch val="init"/>
        </dgm:presLayoutVars>
      </dgm:prSet>
      <dgm:spPr/>
    </dgm:pt>
    <dgm:pt modelId="{2653BCD0-883D-4C99-A2A0-57D9C7BB0C53}" type="pres">
      <dgm:prSet presAssocID="{CEFEA3E8-623A-4010-9AF6-6D6F6C8AC90F}" presName="rootComposite" presStyleCnt="0"/>
      <dgm:spPr/>
    </dgm:pt>
    <dgm:pt modelId="{BADA6B6A-D77B-436A-BBE0-F93E4A1906C3}" type="pres">
      <dgm:prSet presAssocID="{CEFEA3E8-623A-4010-9AF6-6D6F6C8AC90F}" presName="rootText" presStyleLbl="node3" presStyleIdx="8" presStyleCnt="12">
        <dgm:presLayoutVars>
          <dgm:chPref val="3"/>
        </dgm:presLayoutVars>
      </dgm:prSet>
      <dgm:spPr/>
    </dgm:pt>
    <dgm:pt modelId="{2A869FE8-0180-486E-A163-3023D444ECB8}" type="pres">
      <dgm:prSet presAssocID="{CEFEA3E8-623A-4010-9AF6-6D6F6C8AC90F}" presName="rootConnector" presStyleLbl="node3" presStyleIdx="8" presStyleCnt="12"/>
      <dgm:spPr/>
    </dgm:pt>
    <dgm:pt modelId="{A2797FBA-CC9B-4920-BB64-E24F30D39804}" type="pres">
      <dgm:prSet presAssocID="{CEFEA3E8-623A-4010-9AF6-6D6F6C8AC90F}" presName="hierChild4" presStyleCnt="0"/>
      <dgm:spPr/>
    </dgm:pt>
    <dgm:pt modelId="{DBE11FE4-F8E9-4EE5-9800-7B91A514C050}" type="pres">
      <dgm:prSet presAssocID="{CEFEA3E8-623A-4010-9AF6-6D6F6C8AC90F}" presName="hierChild5" presStyleCnt="0"/>
      <dgm:spPr/>
    </dgm:pt>
    <dgm:pt modelId="{01827298-0263-44E5-AB77-8D9E7DF86D5A}" type="pres">
      <dgm:prSet presAssocID="{51BAD386-D57B-46D4-AB70-46677724677E}" presName="hierChild5" presStyleCnt="0"/>
      <dgm:spPr/>
    </dgm:pt>
    <dgm:pt modelId="{6119FEF3-F27E-4C85-B57B-78B2FCAA54AF}" type="pres">
      <dgm:prSet presAssocID="{243DEEAA-6D83-48BA-982B-25612454ECC2}" presName="Name37" presStyleLbl="parChTrans1D2" presStyleIdx="3" presStyleCnt="6"/>
      <dgm:spPr/>
    </dgm:pt>
    <dgm:pt modelId="{4E1C9100-B46E-482A-94FA-CECC4011966B}" type="pres">
      <dgm:prSet presAssocID="{A6A02141-04F7-422F-AC3D-5BF7F3CEBB7B}" presName="hierRoot2" presStyleCnt="0">
        <dgm:presLayoutVars>
          <dgm:hierBranch val="init"/>
        </dgm:presLayoutVars>
      </dgm:prSet>
      <dgm:spPr/>
    </dgm:pt>
    <dgm:pt modelId="{C9B848E9-EA46-49A7-9120-10D0E33A1F54}" type="pres">
      <dgm:prSet presAssocID="{A6A02141-04F7-422F-AC3D-5BF7F3CEBB7B}" presName="rootComposite" presStyleCnt="0"/>
      <dgm:spPr/>
    </dgm:pt>
    <dgm:pt modelId="{92E37609-A334-41A4-9A78-9774FAF1635F}" type="pres">
      <dgm:prSet presAssocID="{A6A02141-04F7-422F-AC3D-5BF7F3CEBB7B}" presName="rootText" presStyleLbl="node2" presStyleIdx="3" presStyleCnt="6">
        <dgm:presLayoutVars>
          <dgm:chPref val="3"/>
        </dgm:presLayoutVars>
      </dgm:prSet>
      <dgm:spPr/>
    </dgm:pt>
    <dgm:pt modelId="{2EAA3B53-0ED2-41AF-9B2C-2392F9AF3152}" type="pres">
      <dgm:prSet presAssocID="{A6A02141-04F7-422F-AC3D-5BF7F3CEBB7B}" presName="rootConnector" presStyleLbl="node2" presStyleIdx="3" presStyleCnt="6"/>
      <dgm:spPr/>
    </dgm:pt>
    <dgm:pt modelId="{6151A9BA-1374-4740-8FFB-1CFFCB910A3F}" type="pres">
      <dgm:prSet presAssocID="{A6A02141-04F7-422F-AC3D-5BF7F3CEBB7B}" presName="hierChild4" presStyleCnt="0"/>
      <dgm:spPr/>
    </dgm:pt>
    <dgm:pt modelId="{DBFB72CF-B2B3-4A59-9393-1B900D97E3E7}" type="pres">
      <dgm:prSet presAssocID="{6B4F5638-A059-4E6B-AC1E-F8A208882E9B}" presName="Name37" presStyleLbl="parChTrans1D3" presStyleIdx="9" presStyleCnt="12"/>
      <dgm:spPr/>
    </dgm:pt>
    <dgm:pt modelId="{38DB7A4F-A62D-4107-8698-2C1F064F4BAA}" type="pres">
      <dgm:prSet presAssocID="{C7B87915-0D6E-4003-97C4-F5A420053101}" presName="hierRoot2" presStyleCnt="0">
        <dgm:presLayoutVars>
          <dgm:hierBranch val="init"/>
        </dgm:presLayoutVars>
      </dgm:prSet>
      <dgm:spPr/>
    </dgm:pt>
    <dgm:pt modelId="{5B6D25EA-0695-4CF7-94BC-6266EF5CA5FC}" type="pres">
      <dgm:prSet presAssocID="{C7B87915-0D6E-4003-97C4-F5A420053101}" presName="rootComposite" presStyleCnt="0"/>
      <dgm:spPr/>
    </dgm:pt>
    <dgm:pt modelId="{5F4E984D-7C34-472D-80C5-E71E63B6EA6C}" type="pres">
      <dgm:prSet presAssocID="{C7B87915-0D6E-4003-97C4-F5A420053101}" presName="rootText" presStyleLbl="node3" presStyleIdx="9" presStyleCnt="12">
        <dgm:presLayoutVars>
          <dgm:chPref val="3"/>
        </dgm:presLayoutVars>
      </dgm:prSet>
      <dgm:spPr/>
    </dgm:pt>
    <dgm:pt modelId="{A349303C-1E83-4B12-B50D-4A6E09D5C6C7}" type="pres">
      <dgm:prSet presAssocID="{C7B87915-0D6E-4003-97C4-F5A420053101}" presName="rootConnector" presStyleLbl="node3" presStyleIdx="9" presStyleCnt="12"/>
      <dgm:spPr/>
    </dgm:pt>
    <dgm:pt modelId="{8F8FAB4E-D98F-42C6-A1C7-454A2378842E}" type="pres">
      <dgm:prSet presAssocID="{C7B87915-0D6E-4003-97C4-F5A420053101}" presName="hierChild4" presStyleCnt="0"/>
      <dgm:spPr/>
    </dgm:pt>
    <dgm:pt modelId="{1E13D5E2-626E-4821-A8B4-37A0EBFC60E4}" type="pres">
      <dgm:prSet presAssocID="{C7B87915-0D6E-4003-97C4-F5A420053101}" presName="hierChild5" presStyleCnt="0"/>
      <dgm:spPr/>
    </dgm:pt>
    <dgm:pt modelId="{4091C4CF-96EB-4B26-81BC-49B9A907473B}" type="pres">
      <dgm:prSet presAssocID="{9CDC885A-6EC3-4C3D-AD1C-15CA42C95D34}" presName="Name37" presStyleLbl="parChTrans1D3" presStyleIdx="10" presStyleCnt="12"/>
      <dgm:spPr/>
    </dgm:pt>
    <dgm:pt modelId="{279C282C-0CFB-4D2B-BD41-98BFB14FF9B2}" type="pres">
      <dgm:prSet presAssocID="{8482B959-10C1-48BF-AEAD-D1610117B872}" presName="hierRoot2" presStyleCnt="0">
        <dgm:presLayoutVars>
          <dgm:hierBranch val="init"/>
        </dgm:presLayoutVars>
      </dgm:prSet>
      <dgm:spPr/>
    </dgm:pt>
    <dgm:pt modelId="{673A1546-0603-4249-ABA0-92D478F9F74A}" type="pres">
      <dgm:prSet presAssocID="{8482B959-10C1-48BF-AEAD-D1610117B872}" presName="rootComposite" presStyleCnt="0"/>
      <dgm:spPr/>
    </dgm:pt>
    <dgm:pt modelId="{5922DAE8-6304-46DE-B600-1504B37C7819}" type="pres">
      <dgm:prSet presAssocID="{8482B959-10C1-48BF-AEAD-D1610117B872}" presName="rootText" presStyleLbl="node3" presStyleIdx="10" presStyleCnt="12">
        <dgm:presLayoutVars>
          <dgm:chPref val="3"/>
        </dgm:presLayoutVars>
      </dgm:prSet>
      <dgm:spPr/>
    </dgm:pt>
    <dgm:pt modelId="{9AB0C659-4143-4864-8E77-0CBB3B3478E0}" type="pres">
      <dgm:prSet presAssocID="{8482B959-10C1-48BF-AEAD-D1610117B872}" presName="rootConnector" presStyleLbl="node3" presStyleIdx="10" presStyleCnt="12"/>
      <dgm:spPr/>
    </dgm:pt>
    <dgm:pt modelId="{112C999C-E6AE-4680-B241-B4C4D9D010EC}" type="pres">
      <dgm:prSet presAssocID="{8482B959-10C1-48BF-AEAD-D1610117B872}" presName="hierChild4" presStyleCnt="0"/>
      <dgm:spPr/>
    </dgm:pt>
    <dgm:pt modelId="{9258D266-45AF-488D-B4A4-408EA275B25B}" type="pres">
      <dgm:prSet presAssocID="{8482B959-10C1-48BF-AEAD-D1610117B872}" presName="hierChild5" presStyleCnt="0"/>
      <dgm:spPr/>
    </dgm:pt>
    <dgm:pt modelId="{636EEFE2-27D7-42C3-8357-084152AAB3FE}" type="pres">
      <dgm:prSet presAssocID="{6C9951E3-5E86-4845-9620-E7244C57A907}" presName="Name37" presStyleLbl="parChTrans1D3" presStyleIdx="11" presStyleCnt="12"/>
      <dgm:spPr/>
    </dgm:pt>
    <dgm:pt modelId="{487040C7-756A-48A8-89EF-6867CA67C5E8}" type="pres">
      <dgm:prSet presAssocID="{D4BBD3AD-CBA8-43EB-9CEC-C3F807E86A5A}" presName="hierRoot2" presStyleCnt="0">
        <dgm:presLayoutVars>
          <dgm:hierBranch val="init"/>
        </dgm:presLayoutVars>
      </dgm:prSet>
      <dgm:spPr/>
    </dgm:pt>
    <dgm:pt modelId="{812343D6-2D8A-4DF2-A3F3-661A5147FD77}" type="pres">
      <dgm:prSet presAssocID="{D4BBD3AD-CBA8-43EB-9CEC-C3F807E86A5A}" presName="rootComposite" presStyleCnt="0"/>
      <dgm:spPr/>
    </dgm:pt>
    <dgm:pt modelId="{B0B86B5A-C1E4-4D70-9CE7-E0A50B1882B8}" type="pres">
      <dgm:prSet presAssocID="{D4BBD3AD-CBA8-43EB-9CEC-C3F807E86A5A}" presName="rootText" presStyleLbl="node3" presStyleIdx="11" presStyleCnt="12" custScaleX="120490">
        <dgm:presLayoutVars>
          <dgm:chPref val="3"/>
        </dgm:presLayoutVars>
      </dgm:prSet>
      <dgm:spPr/>
    </dgm:pt>
    <dgm:pt modelId="{CCA95D2E-F451-4DED-95F2-2143284C6173}" type="pres">
      <dgm:prSet presAssocID="{D4BBD3AD-CBA8-43EB-9CEC-C3F807E86A5A}" presName="rootConnector" presStyleLbl="node3" presStyleIdx="11" presStyleCnt="12"/>
      <dgm:spPr/>
    </dgm:pt>
    <dgm:pt modelId="{003932DA-7FFD-4E0D-8068-A894322D1774}" type="pres">
      <dgm:prSet presAssocID="{D4BBD3AD-CBA8-43EB-9CEC-C3F807E86A5A}" presName="hierChild4" presStyleCnt="0"/>
      <dgm:spPr/>
    </dgm:pt>
    <dgm:pt modelId="{1A6485BF-8FB0-481A-A755-628EF8A86254}" type="pres">
      <dgm:prSet presAssocID="{D4BBD3AD-CBA8-43EB-9CEC-C3F807E86A5A}" presName="hierChild5" presStyleCnt="0"/>
      <dgm:spPr/>
    </dgm:pt>
    <dgm:pt modelId="{C4790BDA-7CC5-4B78-B363-E1431138EA8B}" type="pres">
      <dgm:prSet presAssocID="{A6A02141-04F7-422F-AC3D-5BF7F3CEBB7B}" presName="hierChild5" presStyleCnt="0"/>
      <dgm:spPr/>
    </dgm:pt>
    <dgm:pt modelId="{A69CA7A9-8D43-4587-8946-FDC9DED09222}" type="pres">
      <dgm:prSet presAssocID="{A44ECA0D-A024-4F9F-8B85-25EA29C02D2D}" presName="Name37" presStyleLbl="parChTrans1D2" presStyleIdx="4" presStyleCnt="6"/>
      <dgm:spPr/>
    </dgm:pt>
    <dgm:pt modelId="{6D0EB17C-0644-4A62-8E11-B805A061AC2D}" type="pres">
      <dgm:prSet presAssocID="{DD7B8423-1C9D-4688-839F-802A7FFC9F34}" presName="hierRoot2" presStyleCnt="0">
        <dgm:presLayoutVars>
          <dgm:hierBranch val="init"/>
        </dgm:presLayoutVars>
      </dgm:prSet>
      <dgm:spPr/>
    </dgm:pt>
    <dgm:pt modelId="{70FC1D89-261D-4812-9693-A48B50639ADE}" type="pres">
      <dgm:prSet presAssocID="{DD7B8423-1C9D-4688-839F-802A7FFC9F34}" presName="rootComposite" presStyleCnt="0"/>
      <dgm:spPr/>
    </dgm:pt>
    <dgm:pt modelId="{03407129-DC92-4B0B-8D73-71BF50956D7C}" type="pres">
      <dgm:prSet presAssocID="{DD7B8423-1C9D-4688-839F-802A7FFC9F34}" presName="rootText" presStyleLbl="node2" presStyleIdx="4" presStyleCnt="6">
        <dgm:presLayoutVars>
          <dgm:chPref val="3"/>
        </dgm:presLayoutVars>
      </dgm:prSet>
      <dgm:spPr/>
    </dgm:pt>
    <dgm:pt modelId="{33170337-EE58-4C8A-94AE-63998D5E7D33}" type="pres">
      <dgm:prSet presAssocID="{DD7B8423-1C9D-4688-839F-802A7FFC9F34}" presName="rootConnector" presStyleLbl="node2" presStyleIdx="4" presStyleCnt="6"/>
      <dgm:spPr/>
    </dgm:pt>
    <dgm:pt modelId="{960C994F-5A66-4EA8-86E1-0C6248FD9AE8}" type="pres">
      <dgm:prSet presAssocID="{DD7B8423-1C9D-4688-839F-802A7FFC9F34}" presName="hierChild4" presStyleCnt="0"/>
      <dgm:spPr/>
    </dgm:pt>
    <dgm:pt modelId="{6898A829-264C-46D7-BCED-62A00C3982F5}" type="pres">
      <dgm:prSet presAssocID="{DD7B8423-1C9D-4688-839F-802A7FFC9F34}" presName="hierChild5" presStyleCnt="0"/>
      <dgm:spPr/>
    </dgm:pt>
    <dgm:pt modelId="{112DD782-1A1D-4B4D-A7D8-4B7084E15841}" type="pres">
      <dgm:prSet presAssocID="{90BDFD77-794D-4F5E-96D9-E18250ACAC21}" presName="Name37" presStyleLbl="parChTrans1D2" presStyleIdx="5" presStyleCnt="6"/>
      <dgm:spPr/>
    </dgm:pt>
    <dgm:pt modelId="{7A3FE281-9894-4C6A-B829-937C5C85B53A}" type="pres">
      <dgm:prSet presAssocID="{CAF2CD85-A64B-4D9D-89C0-54890241B4F4}" presName="hierRoot2" presStyleCnt="0">
        <dgm:presLayoutVars>
          <dgm:hierBranch val="init"/>
        </dgm:presLayoutVars>
      </dgm:prSet>
      <dgm:spPr/>
    </dgm:pt>
    <dgm:pt modelId="{6C6548A6-F505-4029-8C55-11CDCD66876D}" type="pres">
      <dgm:prSet presAssocID="{CAF2CD85-A64B-4D9D-89C0-54890241B4F4}" presName="rootComposite" presStyleCnt="0"/>
      <dgm:spPr/>
    </dgm:pt>
    <dgm:pt modelId="{55FC9CF1-6279-49FF-B6D6-6C334F61B6DB}" type="pres">
      <dgm:prSet presAssocID="{CAF2CD85-A64B-4D9D-89C0-54890241B4F4}" presName="rootText" presStyleLbl="node2" presStyleIdx="5" presStyleCnt="6">
        <dgm:presLayoutVars>
          <dgm:chPref val="3"/>
        </dgm:presLayoutVars>
      </dgm:prSet>
      <dgm:spPr/>
    </dgm:pt>
    <dgm:pt modelId="{A56CFBF3-1990-4962-B410-6B4275291EBF}" type="pres">
      <dgm:prSet presAssocID="{CAF2CD85-A64B-4D9D-89C0-54890241B4F4}" presName="rootConnector" presStyleLbl="node2" presStyleIdx="5" presStyleCnt="6"/>
      <dgm:spPr/>
    </dgm:pt>
    <dgm:pt modelId="{0B62252A-EA5A-4C3D-B790-D8E9A5AD3F72}" type="pres">
      <dgm:prSet presAssocID="{CAF2CD85-A64B-4D9D-89C0-54890241B4F4}" presName="hierChild4" presStyleCnt="0"/>
      <dgm:spPr/>
    </dgm:pt>
    <dgm:pt modelId="{DE9B2DA6-2008-4479-A252-4F8404A84C2A}" type="pres">
      <dgm:prSet presAssocID="{CAF2CD85-A64B-4D9D-89C0-54890241B4F4}" presName="hierChild5" presStyleCnt="0"/>
      <dgm:spPr/>
    </dgm:pt>
    <dgm:pt modelId="{FE9A3701-B6C1-4DCF-A674-2CB3558C8444}" type="pres">
      <dgm:prSet presAssocID="{7F62CD04-848C-494D-966B-5CC5A7F6149E}" presName="hierChild3" presStyleCnt="0"/>
      <dgm:spPr/>
    </dgm:pt>
  </dgm:ptLst>
  <dgm:cxnLst>
    <dgm:cxn modelId="{A2440205-E103-4295-A41B-16F73CEFBB7B}" type="presOf" srcId="{243DEEAA-6D83-48BA-982B-25612454ECC2}" destId="{6119FEF3-F27E-4C85-B57B-78B2FCAA54AF}" srcOrd="0" destOrd="0" presId="urn:microsoft.com/office/officeart/2005/8/layout/orgChart1"/>
    <dgm:cxn modelId="{E6AEB707-5437-4927-9612-9929A4ABAB41}" type="presOf" srcId="{01D9F61A-44B0-4CCD-ACC8-1600C2DD8CAC}" destId="{A5275CDF-952C-4F83-814E-4981DCBE90D7}" srcOrd="1" destOrd="0" presId="urn:microsoft.com/office/officeart/2005/8/layout/orgChart1"/>
    <dgm:cxn modelId="{3114240A-469D-4590-8FD9-421C55743069}" type="presOf" srcId="{0FC9568C-0F40-4BB9-AF3D-A93BADF37F79}" destId="{44A1CE87-897E-476E-BEC6-0E68345F3331}" srcOrd="0" destOrd="0" presId="urn:microsoft.com/office/officeart/2005/8/layout/orgChart1"/>
    <dgm:cxn modelId="{F2268F0A-CE74-48EC-B72C-58B9495A4AF9}" type="presOf" srcId="{6C9951E3-5E86-4845-9620-E7244C57A907}" destId="{636EEFE2-27D7-42C3-8357-084152AAB3FE}" srcOrd="0" destOrd="0" presId="urn:microsoft.com/office/officeart/2005/8/layout/orgChart1"/>
    <dgm:cxn modelId="{EDF14F0D-7D16-4C4D-840D-F0E379C3EBFF}" type="presOf" srcId="{AF6E74E3-D61E-4589-8A73-4DCD4186AFB6}" destId="{6EC4E680-6439-41A3-8F17-A80AAF2F9FC4}" srcOrd="0" destOrd="0" presId="urn:microsoft.com/office/officeart/2005/8/layout/orgChart1"/>
    <dgm:cxn modelId="{1BE1F40D-B1F5-49B2-AB4A-B1EFFD074A3C}" type="presOf" srcId="{B8005DF0-3E29-4967-BC49-4F2420AB437F}" destId="{A6426BA3-C555-4E5C-8D47-2CF598A82204}" srcOrd="1" destOrd="0" presId="urn:microsoft.com/office/officeart/2005/8/layout/orgChart1"/>
    <dgm:cxn modelId="{E4D8F60E-BFBF-421D-A0B2-9EE49A598925}" type="presOf" srcId="{565064C7-CA70-49AC-AC41-EE36BE286E6A}" destId="{1551D53D-78FB-4A3B-A2BA-A6A4AE415A43}" srcOrd="1" destOrd="0" presId="urn:microsoft.com/office/officeart/2005/8/layout/orgChart1"/>
    <dgm:cxn modelId="{F07E850F-B35B-4F02-95CA-5C41927B4AB9}" type="presOf" srcId="{6E2AF713-4958-400E-BD8B-7F35773504F7}" destId="{18497103-D4EE-4A04-97C5-3FD76716D08F}" srcOrd="0" destOrd="0" presId="urn:microsoft.com/office/officeart/2005/8/layout/orgChart1"/>
    <dgm:cxn modelId="{05E31115-E784-4305-B3D4-6E07C568E4C8}" type="presOf" srcId="{4E22AE4F-A7F5-4462-9604-543A648814FD}" destId="{6BC6BAEC-FCA5-4C1A-8A6B-DDE4C7484ED4}" srcOrd="0" destOrd="0" presId="urn:microsoft.com/office/officeart/2005/8/layout/orgChart1"/>
    <dgm:cxn modelId="{C64D4C19-8389-4C11-AD13-B932AD82D056}" type="presOf" srcId="{445D1038-F160-439B-B2FB-086BA4269E6B}" destId="{42863234-16EB-4B31-990B-8D1BA1E9C9B6}" srcOrd="1" destOrd="0" presId="urn:microsoft.com/office/officeart/2005/8/layout/orgChart1"/>
    <dgm:cxn modelId="{177CFA19-2764-4087-BAB3-7E332F2369F4}" type="presOf" srcId="{62606200-2896-4A96-B930-E6F4D1F67538}" destId="{856081E0-F19E-4777-B2B1-A76391555301}" srcOrd="0" destOrd="0" presId="urn:microsoft.com/office/officeart/2005/8/layout/orgChart1"/>
    <dgm:cxn modelId="{8F7C8D20-DF8D-4AF9-A015-D05CCADC4947}" type="presOf" srcId="{0626484D-DE34-45D2-9C98-EF1BC1C3FFF9}" destId="{85D00F96-4CCC-424E-8A69-F3DFFFE54056}" srcOrd="1" destOrd="0" presId="urn:microsoft.com/office/officeart/2005/8/layout/orgChart1"/>
    <dgm:cxn modelId="{31FCD024-677F-44F2-92B9-2FB56C29B6C6}" type="presOf" srcId="{C7B87915-0D6E-4003-97C4-F5A420053101}" destId="{5F4E984D-7C34-472D-80C5-E71E63B6EA6C}" srcOrd="0" destOrd="0" presId="urn:microsoft.com/office/officeart/2005/8/layout/orgChart1"/>
    <dgm:cxn modelId="{C8040127-9D7E-41A3-A109-D275C0EA9231}" srcId="{BCFAF348-4A8D-45D1-B8F0-D4771CEAE37D}" destId="{7F62CD04-848C-494D-966B-5CC5A7F6149E}" srcOrd="0" destOrd="0" parTransId="{AF96CB37-3630-4BF8-ABA9-5B3F8060E2DC}" sibTransId="{DEF17D30-773A-4C86-BE13-C1A20CE1FCE9}"/>
    <dgm:cxn modelId="{4472AC28-9936-4509-A745-C8B766D8E7B3}" srcId="{7058C0B7-A99A-4F08-8660-A59892CA21AC}" destId="{B8005DF0-3E29-4967-BC49-4F2420AB437F}" srcOrd="1" destOrd="0" parTransId="{E7CFD794-FB4A-415F-BFF2-54E95DDF742B}" sibTransId="{C37203E4-145D-4986-91A3-5F6100109E3D}"/>
    <dgm:cxn modelId="{55CDE829-0677-4413-99E0-20F86A01476A}" type="presOf" srcId="{51BAD386-D57B-46D4-AB70-46677724677E}" destId="{32D904A2-2416-439B-887E-D3612FFD2765}" srcOrd="1" destOrd="0" presId="urn:microsoft.com/office/officeart/2005/8/layout/orgChart1"/>
    <dgm:cxn modelId="{7FEF8C2A-6ED9-43AE-8A44-C8450FFCE6CA}" type="presOf" srcId="{692A8C80-49C0-4F85-8E74-EC44A16E46A9}" destId="{002085B6-CE2E-4D1A-A3DE-BEC7502E316E}" srcOrd="0" destOrd="0" presId="urn:microsoft.com/office/officeart/2005/8/layout/orgChart1"/>
    <dgm:cxn modelId="{1992762D-C456-4F98-BBE3-9879F4D551D7}" type="presOf" srcId="{FD65AEE7-ED95-4BCA-9877-F7264DF282A5}" destId="{B747E609-E659-4977-9F49-54B6F9B02CEE}" srcOrd="0" destOrd="0" presId="urn:microsoft.com/office/officeart/2005/8/layout/orgChart1"/>
    <dgm:cxn modelId="{BAF12E2F-5AAF-45CC-9C1B-91EF8FCDF4E4}" type="presOf" srcId="{51BAD386-D57B-46D4-AB70-46677724677E}" destId="{C27F4511-CC40-4CB5-A6FB-4EC04BB67F79}" srcOrd="0" destOrd="0" presId="urn:microsoft.com/office/officeart/2005/8/layout/orgChart1"/>
    <dgm:cxn modelId="{3D01FA30-C58F-4AD0-9073-1E3D711C7CA9}" srcId="{0626484D-DE34-45D2-9C98-EF1BC1C3FFF9}" destId="{1FB6783F-AB2C-4430-AED3-37C3B0A567D7}" srcOrd="2" destOrd="0" parTransId="{5DB2294C-FEC7-4171-9481-3296E34EE326}" sibTransId="{307CC954-8C6B-4DE3-94C8-6DE6D24B4699}"/>
    <dgm:cxn modelId="{D7960632-2D4B-426C-AC9A-22F6E3572544}" type="presOf" srcId="{6E2AF713-4958-400E-BD8B-7F35773504F7}" destId="{B80FCD4B-C539-459B-8DBD-2E3667F67C7E}" srcOrd="1" destOrd="0" presId="urn:microsoft.com/office/officeart/2005/8/layout/orgChart1"/>
    <dgm:cxn modelId="{232F1233-458D-416C-BF32-2CDDA27444D7}" type="presOf" srcId="{1FB6783F-AB2C-4430-AED3-37C3B0A567D7}" destId="{D492AB64-29E6-4C33-9D1E-E884281EC33D}" srcOrd="1" destOrd="0" presId="urn:microsoft.com/office/officeart/2005/8/layout/orgChart1"/>
    <dgm:cxn modelId="{5DBD4335-15DB-4EED-BD52-F524811A1383}" srcId="{7058C0B7-A99A-4F08-8660-A59892CA21AC}" destId="{ACEC7AE9-0400-41F8-9DDB-196F783234A9}" srcOrd="3" destOrd="0" parTransId="{B039E040-CBC5-4D67-B67B-019D11C8A1EF}" sibTransId="{EB7FBFF7-4188-4296-A6E8-A17B2A5148B0}"/>
    <dgm:cxn modelId="{B7BD0837-C96F-4C3E-849B-DC85F0A4879B}" srcId="{7058C0B7-A99A-4F08-8660-A59892CA21AC}" destId="{054F6D38-D1A6-4DC5-8E8E-F321A522A897}" srcOrd="0" destOrd="0" parTransId="{CD6DEB59-A850-439B-842E-4665C1636B6B}" sibTransId="{85790A8A-71E0-4146-97B2-6D6D1A4CD9C5}"/>
    <dgm:cxn modelId="{69BCA838-27F6-4EFB-8507-62673AFF7CB0}" type="presOf" srcId="{A881E7AF-72BE-47E8-BCD5-933F0479BDA4}" destId="{D632830A-CD2C-44B8-AFEE-2EE132D4C0CC}" srcOrd="0" destOrd="0" presId="urn:microsoft.com/office/officeart/2005/8/layout/orgChart1"/>
    <dgm:cxn modelId="{9BA1243C-8813-42CF-A6F1-BB7BB148A4FC}" type="presOf" srcId="{90BDFD77-794D-4F5E-96D9-E18250ACAC21}" destId="{112DD782-1A1D-4B4D-A7D8-4B7084E15841}" srcOrd="0" destOrd="0" presId="urn:microsoft.com/office/officeart/2005/8/layout/orgChart1"/>
    <dgm:cxn modelId="{848F703E-C084-41C5-90D2-3B4F9D0206ED}" type="presOf" srcId="{FD65AEE7-ED95-4BCA-9877-F7264DF282A5}" destId="{A3E5265A-EDAF-42A4-9ABA-6788FA23EDA5}" srcOrd="1" destOrd="0" presId="urn:microsoft.com/office/officeart/2005/8/layout/orgChart1"/>
    <dgm:cxn modelId="{2E5FC85D-B049-4A10-B51C-0D558CD5A301}" type="presOf" srcId="{054F6D38-D1A6-4DC5-8E8E-F321A522A897}" destId="{A13CD58B-2C87-4BB8-B050-7243E3396C1C}" srcOrd="0" destOrd="0" presId="urn:microsoft.com/office/officeart/2005/8/layout/orgChart1"/>
    <dgm:cxn modelId="{DC72E360-E2D4-41AD-A432-6BF6DCC767EF}" srcId="{A6A02141-04F7-422F-AC3D-5BF7F3CEBB7B}" destId="{C7B87915-0D6E-4003-97C4-F5A420053101}" srcOrd="0" destOrd="0" parTransId="{6B4F5638-A059-4E6B-AC1E-F8A208882E9B}" sibTransId="{C9968997-1EDE-4EC8-9A86-8088908CF3E8}"/>
    <dgm:cxn modelId="{3AD53441-F279-409C-82DD-22EE1B43DB2A}" type="presOf" srcId="{5938752C-4F1D-480C-8258-82B8333910E0}" destId="{35CBE777-E07D-47D2-A7B3-A70750454AED}" srcOrd="0" destOrd="0" presId="urn:microsoft.com/office/officeart/2005/8/layout/orgChart1"/>
    <dgm:cxn modelId="{F254B244-E63F-4F5D-BE98-F2F91BD89AF4}" type="presOf" srcId="{1FB6783F-AB2C-4430-AED3-37C3B0A567D7}" destId="{99DD7D80-01E5-4C11-8F38-E6E27D1DE782}" srcOrd="0" destOrd="0" presId="urn:microsoft.com/office/officeart/2005/8/layout/orgChart1"/>
    <dgm:cxn modelId="{6CA9C165-6A55-44F8-A21E-A031568E3C03}" type="presOf" srcId="{01D9F61A-44B0-4CCD-ACC8-1600C2DD8CAC}" destId="{4041ECA8-0C06-4E23-B82B-1C89ABDCD817}" srcOrd="0" destOrd="0" presId="urn:microsoft.com/office/officeart/2005/8/layout/orgChart1"/>
    <dgm:cxn modelId="{8B452666-E649-4606-A650-FFB4FB8482C8}" type="presOf" srcId="{6302DB85-3318-4095-8748-88C4DE066CCD}" destId="{1B65B63E-DF47-497B-9FF0-9430746786F5}" srcOrd="0" destOrd="0" presId="urn:microsoft.com/office/officeart/2005/8/layout/orgChart1"/>
    <dgm:cxn modelId="{7310E866-0A56-491F-9155-F5BABFE2A852}" type="presOf" srcId="{692A8C80-49C0-4F85-8E74-EC44A16E46A9}" destId="{B2D118FF-50FE-4378-A695-D4BF020410BE}" srcOrd="1" destOrd="0" presId="urn:microsoft.com/office/officeart/2005/8/layout/orgChart1"/>
    <dgm:cxn modelId="{2E78FA66-4910-4FE3-924E-C7568764A534}" type="presOf" srcId="{AF6E74E3-D61E-4589-8A73-4DCD4186AFB6}" destId="{21BD2C9C-BFE3-4B6F-9033-1D4400596218}" srcOrd="1" destOrd="0" presId="urn:microsoft.com/office/officeart/2005/8/layout/orgChart1"/>
    <dgm:cxn modelId="{2272DB67-71B1-49BE-93C5-AA69A232A353}" type="presOf" srcId="{C0B07ABB-798B-4D3B-902B-F9278C2E6533}" destId="{6E2D1C11-240E-4575-972D-0F3CA4866EB7}" srcOrd="0" destOrd="0" presId="urn:microsoft.com/office/officeart/2005/8/layout/orgChart1"/>
    <dgm:cxn modelId="{259D9948-D05A-409F-87DA-3CEE790105C8}" type="presOf" srcId="{7F62CD04-848C-494D-966B-5CC5A7F6149E}" destId="{3A9174D7-C3F5-4B47-B2C6-D8E34A63CFDB}" srcOrd="0" destOrd="0" presId="urn:microsoft.com/office/officeart/2005/8/layout/orgChart1"/>
    <dgm:cxn modelId="{FC99A848-9DEB-48E6-83FF-51C281FE7AC5}" type="presOf" srcId="{FEC89234-9CDD-4EFE-AB4F-20BA062F59F0}" destId="{DD31B37C-BF73-4C35-949C-4E6B8456EC99}" srcOrd="0" destOrd="0" presId="urn:microsoft.com/office/officeart/2005/8/layout/orgChart1"/>
    <dgm:cxn modelId="{70EDF66A-A451-4CDA-B062-92FB97E702A4}" type="presOf" srcId="{2C896389-0C51-4FB5-9257-C493B9B2599F}" destId="{D9231EBB-261E-4D05-9CB4-066C0495FBD3}" srcOrd="1" destOrd="0" presId="urn:microsoft.com/office/officeart/2005/8/layout/orgChart1"/>
    <dgm:cxn modelId="{0F2C7D6B-1CB3-44CF-8AEB-EEADF723AD5E}" srcId="{7058C0B7-A99A-4F08-8660-A59892CA21AC}" destId="{D73A08BC-5A95-4D8E-BBA8-1ABCE3BA1512}" srcOrd="2" destOrd="0" parTransId="{84676151-5598-4384-BB21-C3E61A2376DE}" sibTransId="{BF00C5E7-5888-45D4-8C31-5D82B0E0CD36}"/>
    <dgm:cxn modelId="{DFC40B4E-8B0A-48B5-B769-AC9020AAA5DA}" type="presOf" srcId="{565064C7-CA70-49AC-AC41-EE36BE286E6A}" destId="{CE502F35-F67F-4B98-BBFF-5D9078A7BA42}" srcOrd="0" destOrd="0" presId="urn:microsoft.com/office/officeart/2005/8/layout/orgChart1"/>
    <dgm:cxn modelId="{80EF256E-872A-4B54-873D-59DA470923C6}" type="presOf" srcId="{84676151-5598-4384-BB21-C3E61A2376DE}" destId="{03E0F6C4-7ADA-4809-A23E-538045226CAB}" srcOrd="0" destOrd="0" presId="urn:microsoft.com/office/officeart/2005/8/layout/orgChart1"/>
    <dgm:cxn modelId="{D037786E-5818-4260-9F69-70A04C8C3DCB}" type="presOf" srcId="{A44ECA0D-A024-4F9F-8B85-25EA29C02D2D}" destId="{A69CA7A9-8D43-4587-8946-FDC9DED09222}" srcOrd="0" destOrd="0" presId="urn:microsoft.com/office/officeart/2005/8/layout/orgChart1"/>
    <dgm:cxn modelId="{5570574F-AB15-49BB-8E99-4D5C33EDB9BE}" srcId="{0626484D-DE34-45D2-9C98-EF1BC1C3FFF9}" destId="{FD65AEE7-ED95-4BCA-9877-F7264DF282A5}" srcOrd="3" destOrd="0" parTransId="{0FC9568C-0F40-4BB9-AF3D-A93BADF37F79}" sibTransId="{411316B9-EB7D-4974-A07E-94A28C0349EA}"/>
    <dgm:cxn modelId="{A43D5671-2DBE-4666-BDDE-FF067C99D5CE}" type="presOf" srcId="{8482B959-10C1-48BF-AEAD-D1610117B872}" destId="{9AB0C659-4143-4864-8E77-0CBB3B3478E0}" srcOrd="1" destOrd="0" presId="urn:microsoft.com/office/officeart/2005/8/layout/orgChart1"/>
    <dgm:cxn modelId="{D8204473-7738-45B3-A91B-8A7BB43E5ECB}" type="presOf" srcId="{4BD27965-D9FC-47B4-9C89-B360E9286100}" destId="{59A99EF5-DD6C-4E62-94AB-F8CF332F1DDC}" srcOrd="0" destOrd="0" presId="urn:microsoft.com/office/officeart/2005/8/layout/orgChart1"/>
    <dgm:cxn modelId="{7A2D9E54-E730-4C1C-93B0-690C03A82720}" type="presOf" srcId="{1519D2E8-3D57-49AE-924D-DF729D60AB43}" destId="{F91EB72B-C27C-4D7C-8D3D-DBF7588579C4}" srcOrd="0" destOrd="0" presId="urn:microsoft.com/office/officeart/2005/8/layout/orgChart1"/>
    <dgm:cxn modelId="{265E3856-E124-4ABB-932A-D2937EB28633}" type="presOf" srcId="{F2C9C7B9-55A2-4C8C-8E4A-D6638091A8D6}" destId="{3DF76023-8F11-4C27-B067-29097563DF26}" srcOrd="0" destOrd="0" presId="urn:microsoft.com/office/officeart/2005/8/layout/orgChart1"/>
    <dgm:cxn modelId="{CEADBE56-0483-44B4-B111-1594A64FA0FC}" type="presOf" srcId="{CAF2CD85-A64B-4D9D-89C0-54890241B4F4}" destId="{A56CFBF3-1990-4962-B410-6B4275291EBF}" srcOrd="1" destOrd="0" presId="urn:microsoft.com/office/officeart/2005/8/layout/orgChart1"/>
    <dgm:cxn modelId="{DF955077-2F21-45DD-BEA9-5C2B6FBE1AC9}" type="presOf" srcId="{C474BAA3-E868-46BE-A3B6-E3FB16A48606}" destId="{93546A25-16BA-49D1-8C8C-674E7357E727}" srcOrd="1" destOrd="0" presId="urn:microsoft.com/office/officeart/2005/8/layout/orgChart1"/>
    <dgm:cxn modelId="{38294D58-7838-46E7-AD2B-C1D8D8EC2FA8}" srcId="{51BAD386-D57B-46D4-AB70-46677724677E}" destId="{CEFEA3E8-623A-4010-9AF6-6D6F6C8AC90F}" srcOrd="1" destOrd="0" parTransId="{391B43BD-3ADF-4C55-B650-1B68E1CD05F5}" sibTransId="{33D25DD9-C6C9-46CA-9261-FF4C444000D3}"/>
    <dgm:cxn modelId="{88901A7F-64D1-47E8-BE0C-CAAA758D781C}" type="presOf" srcId="{8482B959-10C1-48BF-AEAD-D1610117B872}" destId="{5922DAE8-6304-46DE-B600-1504B37C7819}" srcOrd="0" destOrd="0" presId="urn:microsoft.com/office/officeart/2005/8/layout/orgChart1"/>
    <dgm:cxn modelId="{B645A481-1AD3-47E7-B083-AF656EB1D7F0}" srcId="{A6A02141-04F7-422F-AC3D-5BF7F3CEBB7B}" destId="{D4BBD3AD-CBA8-43EB-9CEC-C3F807E86A5A}" srcOrd="2" destOrd="0" parTransId="{6C9951E3-5E86-4845-9620-E7244C57A907}" sibTransId="{DD448828-8C08-40A2-8C8B-B9DA9AD31A3F}"/>
    <dgm:cxn modelId="{F35E5B82-82E3-4BB9-A9D8-4FD05F759920}" srcId="{0626484D-DE34-45D2-9C98-EF1BC1C3FFF9}" destId="{3DED438F-5D71-4B1A-8382-1758237D8DA0}" srcOrd="1" destOrd="0" parTransId="{B3AF9F70-41D5-4A4D-8442-4A3CFA1670BE}" sibTransId="{B9619C07-FF39-494F-8D14-6A94AF2BA437}"/>
    <dgm:cxn modelId="{FD687682-CE67-4D3E-9E5B-619B8EE779DA}" type="presOf" srcId="{ACEC7AE9-0400-41F8-9DDB-196F783234A9}" destId="{2FF4C876-3C06-4F9B-813F-3E43F0459110}" srcOrd="0" destOrd="0" presId="urn:microsoft.com/office/officeart/2005/8/layout/orgChart1"/>
    <dgm:cxn modelId="{1987B183-6240-4C53-B818-64BFBC14A015}" type="presOf" srcId="{6B4F5638-A059-4E6B-AC1E-F8A208882E9B}" destId="{DBFB72CF-B2B3-4A59-9393-1B900D97E3E7}" srcOrd="0" destOrd="0" presId="urn:microsoft.com/office/officeart/2005/8/layout/orgChart1"/>
    <dgm:cxn modelId="{18CE2284-17BE-40AC-9FBE-42616256DFF7}" srcId="{0626484D-DE34-45D2-9C98-EF1BC1C3FFF9}" destId="{7058C0B7-A99A-4F08-8660-A59892CA21AC}" srcOrd="0" destOrd="0" parTransId="{5938752C-4F1D-480C-8258-82B8333910E0}" sibTransId="{C3244CE7-FA45-4B93-A691-DAF7BEFA97D0}"/>
    <dgm:cxn modelId="{1F69AD84-48FC-4DD3-B24A-0842752801B7}" type="presOf" srcId="{CAF2CD85-A64B-4D9D-89C0-54890241B4F4}" destId="{55FC9CF1-6279-49FF-B6D6-6C334F61B6DB}" srcOrd="0" destOrd="0" presId="urn:microsoft.com/office/officeart/2005/8/layout/orgChart1"/>
    <dgm:cxn modelId="{B7C32586-520A-4C35-A666-9E8637B0B571}" type="presOf" srcId="{2C896389-0C51-4FB5-9257-C493B9B2599F}" destId="{EF6A5CFE-5346-43C7-84ED-FFA4F310692A}" srcOrd="0" destOrd="0" presId="urn:microsoft.com/office/officeart/2005/8/layout/orgChart1"/>
    <dgm:cxn modelId="{2518BC87-8892-46B6-80F6-157840625E66}" type="presOf" srcId="{6F609393-4C51-41F5-84A4-2C8892DFDAD2}" destId="{520CA43C-9F2E-4C77-90E9-06CD6DC27EC8}" srcOrd="0" destOrd="0" presId="urn:microsoft.com/office/officeart/2005/8/layout/orgChart1"/>
    <dgm:cxn modelId="{5F37E087-182E-4976-B62D-C53A91AB0129}" srcId="{7F62CD04-848C-494D-966B-5CC5A7F6149E}" destId="{A6A02141-04F7-422F-AC3D-5BF7F3CEBB7B}" srcOrd="3" destOrd="0" parTransId="{243DEEAA-6D83-48BA-982B-25612454ECC2}" sibTransId="{76782FDF-0E2A-4391-9488-04AEA066CCAD}"/>
    <dgm:cxn modelId="{A933B688-7048-44FA-A810-21D00B31284F}" type="presOf" srcId="{DD7B8423-1C9D-4688-839F-802A7FFC9F34}" destId="{03407129-DC92-4B0B-8D73-71BF50956D7C}" srcOrd="0" destOrd="0" presId="urn:microsoft.com/office/officeart/2005/8/layout/orgChart1"/>
    <dgm:cxn modelId="{598D848B-B629-4AED-8BCE-1E777080809A}" type="presOf" srcId="{B039E040-CBC5-4D67-B67B-019D11C8A1EF}" destId="{9FB02DAF-A224-495C-A355-12D67B7BBA99}" srcOrd="0" destOrd="0" presId="urn:microsoft.com/office/officeart/2005/8/layout/orgChart1"/>
    <dgm:cxn modelId="{0D79148E-7F1C-46CC-B22C-BC597125AE96}" type="presOf" srcId="{DD7B8423-1C9D-4688-839F-802A7FFC9F34}" destId="{33170337-EE58-4C8A-94AE-63998D5E7D33}" srcOrd="1" destOrd="0" presId="urn:microsoft.com/office/officeart/2005/8/layout/orgChart1"/>
    <dgm:cxn modelId="{009E6490-5C96-4631-B97E-4948A127AE28}" type="presOf" srcId="{1201DDD1-5E84-4CE0-9989-F2E2460D03F8}" destId="{5799F3A1-93B1-4D80-86FE-0B596E5565CC}" srcOrd="0" destOrd="0" presId="urn:microsoft.com/office/officeart/2005/8/layout/orgChart1"/>
    <dgm:cxn modelId="{7902A690-36E7-489B-8586-E70BD5094E9A}" srcId="{692A8C80-49C0-4F85-8E74-EC44A16E46A9}" destId="{6E2AF713-4958-400E-BD8B-7F35773504F7}" srcOrd="1" destOrd="0" parTransId="{B0A9BD2A-E6F0-4776-94BD-0EEF2F5BE55B}" sibTransId="{AE02219B-2990-49AA-9C4A-E6C2853FEEDA}"/>
    <dgm:cxn modelId="{97019892-2702-4420-AEEA-08B21E6522EB}" srcId="{565064C7-CA70-49AC-AC41-EE36BE286E6A}" destId="{445D1038-F160-439B-B2FB-086BA4269E6B}" srcOrd="1" destOrd="0" parTransId="{C0B07ABB-798B-4D3B-902B-F9278C2E6533}" sibTransId="{7F25C6A3-49FD-4862-9093-8A0B7F1F538A}"/>
    <dgm:cxn modelId="{170A0796-A924-4FEB-AE2D-79C7CBE4CD9A}" srcId="{7F62CD04-848C-494D-966B-5CC5A7F6149E}" destId="{0626484D-DE34-45D2-9C98-EF1BC1C3FFF9}" srcOrd="0" destOrd="0" parTransId="{FEC89234-9CDD-4EFE-AB4F-20BA062F59F0}" sibTransId="{E66D9089-6756-41A3-9782-59EA3DEFCB9F}"/>
    <dgm:cxn modelId="{C7432F96-A14D-4FDF-92BD-E63A26E465C2}" type="presOf" srcId="{ACEC7AE9-0400-41F8-9DDB-196F783234A9}" destId="{C9FA590A-D44A-4DBB-879D-4D06F21128B6}" srcOrd="1" destOrd="0" presId="urn:microsoft.com/office/officeart/2005/8/layout/orgChart1"/>
    <dgm:cxn modelId="{2978D996-F89E-4E0F-BC61-B996F4547B31}" srcId="{01D9F61A-44B0-4CCD-ACC8-1600C2DD8CAC}" destId="{565064C7-CA70-49AC-AC41-EE36BE286E6A}" srcOrd="2" destOrd="0" parTransId="{72A352AF-84E8-4608-8A8E-B2252949AF4F}" sibTransId="{6C25C9FF-046D-4F7E-A216-374CC400F15D}"/>
    <dgm:cxn modelId="{AD77CD9D-4242-4E97-B891-F0CEFB9C60B9}" type="presOf" srcId="{445D1038-F160-439B-B2FB-086BA4269E6B}" destId="{63D157E0-6DAC-4216-8488-302C591B8581}" srcOrd="0" destOrd="0" presId="urn:microsoft.com/office/officeart/2005/8/layout/orgChart1"/>
    <dgm:cxn modelId="{AEF1FD9E-973D-41FF-B2C8-90276CE41943}" type="presOf" srcId="{E7CFD794-FB4A-415F-BFF2-54E95DDF742B}" destId="{C62933CE-849C-4D44-BEBE-E6454CEA6F4E}" srcOrd="0" destOrd="0" presId="urn:microsoft.com/office/officeart/2005/8/layout/orgChart1"/>
    <dgm:cxn modelId="{1D165F9F-2FBF-4A40-AA7A-ACF822D89802}" srcId="{692A8C80-49C0-4F85-8E74-EC44A16E46A9}" destId="{AF6E74E3-D61E-4589-8A73-4DCD4186AFB6}" srcOrd="0" destOrd="0" parTransId="{8BA4271A-1C4D-41F3-AE2D-7E95253D211C}" sibTransId="{9A9AFCAC-CA6D-468E-B55C-00A19998773E}"/>
    <dgm:cxn modelId="{C2B4939F-7DE4-44FD-A69A-5739FF7D2A92}" type="presOf" srcId="{72A352AF-84E8-4608-8A8E-B2252949AF4F}" destId="{4A05CB3C-8460-44B0-B21E-0293D3C8951F}" srcOrd="0" destOrd="0" presId="urn:microsoft.com/office/officeart/2005/8/layout/orgChart1"/>
    <dgm:cxn modelId="{A4B2E99F-FD52-4FA5-B247-F3357687CD8C}" type="presOf" srcId="{7058C0B7-A99A-4F08-8660-A59892CA21AC}" destId="{11F24DA9-6737-4EEC-AF90-4E43348602FF}" srcOrd="1" destOrd="0" presId="urn:microsoft.com/office/officeart/2005/8/layout/orgChart1"/>
    <dgm:cxn modelId="{E2C34CA1-5912-4144-BF03-62F848622AC3}" srcId="{01D9F61A-44B0-4CCD-ACC8-1600C2DD8CAC}" destId="{4BD27965-D9FC-47B4-9C89-B360E9286100}" srcOrd="0" destOrd="0" parTransId="{765540A3-78D1-418B-BA3E-D15DA3B1C0AA}" sibTransId="{F950ED4E-B8DD-4750-ABFB-9809FAF44643}"/>
    <dgm:cxn modelId="{17589FA1-4A45-445A-92CC-C4B7389CA466}" srcId="{A6A02141-04F7-422F-AC3D-5BF7F3CEBB7B}" destId="{8482B959-10C1-48BF-AEAD-D1610117B872}" srcOrd="1" destOrd="0" parTransId="{9CDC885A-6EC3-4C3D-AD1C-15CA42C95D34}" sibTransId="{197369A9-F9C6-494A-987E-7F88FC4659AC}"/>
    <dgm:cxn modelId="{A99AB4A5-C62F-4D25-BA74-E40E988F837B}" srcId="{7F62CD04-848C-494D-966B-5CC5A7F6149E}" destId="{CAF2CD85-A64B-4D9D-89C0-54890241B4F4}" srcOrd="5" destOrd="0" parTransId="{90BDFD77-794D-4F5E-96D9-E18250ACAC21}" sibTransId="{353BC230-018C-4743-AD45-B07E5F6F29B7}"/>
    <dgm:cxn modelId="{C57A5DA6-9928-4688-B8D3-532A3AFFA5E4}" type="presOf" srcId="{D4BBD3AD-CBA8-43EB-9CEC-C3F807E86A5A}" destId="{B0B86B5A-C1E4-4D70-9CE7-E0A50B1882B8}" srcOrd="0" destOrd="0" presId="urn:microsoft.com/office/officeart/2005/8/layout/orgChart1"/>
    <dgm:cxn modelId="{7D781FAA-F86F-449A-92F5-C697F24953D8}" type="presOf" srcId="{D73A08BC-5A95-4D8E-BBA8-1ABCE3BA1512}" destId="{D46261C6-91BF-4263-B542-3F967DB8A160}" srcOrd="1" destOrd="0" presId="urn:microsoft.com/office/officeart/2005/8/layout/orgChart1"/>
    <dgm:cxn modelId="{3A05FCAA-8E0E-4F10-815C-CD13F91CF662}" type="presOf" srcId="{C474BAA3-E868-46BE-A3B6-E3FB16A48606}" destId="{C75DAA85-384B-4341-9E95-42EB624352B8}" srcOrd="0" destOrd="0" presId="urn:microsoft.com/office/officeart/2005/8/layout/orgChart1"/>
    <dgm:cxn modelId="{F5F6E4AF-C582-4EC1-A5E7-29B9B84556DE}" srcId="{01D9F61A-44B0-4CCD-ACC8-1600C2DD8CAC}" destId="{6302DB85-3318-4095-8748-88C4DE066CCD}" srcOrd="1" destOrd="0" parTransId="{62606200-2896-4A96-B930-E6F4D1F67538}" sibTransId="{A29E6FAB-BE8D-4DD3-A0DB-ADC497175CE2}"/>
    <dgm:cxn modelId="{61E3D8B3-55D5-415E-8827-D85910D8015F}" srcId="{7F62CD04-848C-494D-966B-5CC5A7F6149E}" destId="{01D9F61A-44B0-4CCD-ACC8-1600C2DD8CAC}" srcOrd="1" destOrd="0" parTransId="{1201DDD1-5E84-4CE0-9989-F2E2460D03F8}" sibTransId="{BF2EE835-D63C-4AFC-B0F2-7E145F8912B6}"/>
    <dgm:cxn modelId="{577C43B5-F7C1-40C7-A163-01BAD6FE8A1B}" type="presOf" srcId="{4BD27965-D9FC-47B4-9C89-B360E9286100}" destId="{99A163CA-F3CB-4ED7-981D-F6C77B657C37}" srcOrd="1" destOrd="0" presId="urn:microsoft.com/office/officeart/2005/8/layout/orgChart1"/>
    <dgm:cxn modelId="{E8420EB6-A8A8-4986-9029-3A557196CEF3}" type="presOf" srcId="{3DED438F-5D71-4B1A-8382-1758237D8DA0}" destId="{23FFB3B2-ABE8-40C3-8613-B362CE5BE314}" srcOrd="1" destOrd="0" presId="urn:microsoft.com/office/officeart/2005/8/layout/orgChart1"/>
    <dgm:cxn modelId="{1E9E3CB6-C9E5-4E8E-AD2D-BA5A3E1E5B67}" type="presOf" srcId="{BCFAF348-4A8D-45D1-B8F0-D4771CEAE37D}" destId="{D08DF6E6-577E-43A0-9BAB-A8BFCAF344CF}" srcOrd="0" destOrd="0" presId="urn:microsoft.com/office/officeart/2005/8/layout/orgChart1"/>
    <dgm:cxn modelId="{E931D4BA-4A9B-45F9-A2BF-2A788270BB19}" type="presOf" srcId="{0626484D-DE34-45D2-9C98-EF1BC1C3FFF9}" destId="{61B37EC7-64C8-42A0-9E76-B3B7CBEC9B19}" srcOrd="0" destOrd="0" presId="urn:microsoft.com/office/officeart/2005/8/layout/orgChart1"/>
    <dgm:cxn modelId="{521C9DBB-968D-402F-B2D2-92D1CBA38FB7}" type="presOf" srcId="{D4BBD3AD-CBA8-43EB-9CEC-C3F807E86A5A}" destId="{CCA95D2E-F451-4DED-95F2-2143284C6173}" srcOrd="1" destOrd="0" presId="urn:microsoft.com/office/officeart/2005/8/layout/orgChart1"/>
    <dgm:cxn modelId="{8F4D0EBE-CD4F-4869-AD0E-5DD27194466E}" srcId="{7F62CD04-848C-494D-966B-5CC5A7F6149E}" destId="{DD7B8423-1C9D-4688-839F-802A7FFC9F34}" srcOrd="4" destOrd="0" parTransId="{A44ECA0D-A024-4F9F-8B85-25EA29C02D2D}" sibTransId="{774A2450-2DD5-4BD8-AA79-2A3B06A24803}"/>
    <dgm:cxn modelId="{E80677BE-50A9-4964-856B-6C94603BA68D}" type="presOf" srcId="{391B43BD-3ADF-4C55-B650-1B68E1CD05F5}" destId="{C481AEC6-7EA6-4E75-A425-C8E3E80A8D83}" srcOrd="0" destOrd="0" presId="urn:microsoft.com/office/officeart/2005/8/layout/orgChart1"/>
    <dgm:cxn modelId="{824F5BC3-791F-4534-A561-BA562D08246A}" type="presOf" srcId="{765540A3-78D1-418B-BA3E-D15DA3B1C0AA}" destId="{70EB8294-A614-4E7E-B84B-9E51759E4B0E}" srcOrd="0" destOrd="0" presId="urn:microsoft.com/office/officeart/2005/8/layout/orgChart1"/>
    <dgm:cxn modelId="{8A0B52C8-EDAC-4CDE-8C63-D795373E15E9}" srcId="{565064C7-CA70-49AC-AC41-EE36BE286E6A}" destId="{C474BAA3-E868-46BE-A3B6-E3FB16A48606}" srcOrd="0" destOrd="0" parTransId="{6F609393-4C51-41F5-84A4-2C8892DFDAD2}" sibTransId="{F37E3A72-C2FC-40A2-91E5-E4C9DC5BBFD7}"/>
    <dgm:cxn modelId="{782335C9-39AB-4DE2-958F-C64A539643A4}" srcId="{7F62CD04-848C-494D-966B-5CC5A7F6149E}" destId="{51BAD386-D57B-46D4-AB70-46677724677E}" srcOrd="2" destOrd="0" parTransId="{F2C9C7B9-55A2-4C8C-8E4A-D6638091A8D6}" sibTransId="{CA346DD3-E7DD-4467-BC68-E2D590A634D6}"/>
    <dgm:cxn modelId="{571675CA-3938-4FD1-AB05-5F09FB1C534A}" type="presOf" srcId="{A6A02141-04F7-422F-AC3D-5BF7F3CEBB7B}" destId="{92E37609-A334-41A4-9A78-9774FAF1635F}" srcOrd="0" destOrd="0" presId="urn:microsoft.com/office/officeart/2005/8/layout/orgChart1"/>
    <dgm:cxn modelId="{A3C838D0-87B2-4F5C-8C39-C9CFF27C43AB}" type="presOf" srcId="{CEFEA3E8-623A-4010-9AF6-6D6F6C8AC90F}" destId="{2A869FE8-0180-486E-A163-3023D444ECB8}" srcOrd="1" destOrd="0" presId="urn:microsoft.com/office/officeart/2005/8/layout/orgChart1"/>
    <dgm:cxn modelId="{2F27FDD0-8638-4592-BE39-CD9A7B31936E}" type="presOf" srcId="{D73A08BC-5A95-4D8E-BBA8-1ABCE3BA1512}" destId="{BCA9383A-E7A3-46F8-947D-7C7F5EE896B9}" srcOrd="0" destOrd="0" presId="urn:microsoft.com/office/officeart/2005/8/layout/orgChart1"/>
    <dgm:cxn modelId="{C50C4FD1-7229-499F-BA5F-3F6F90715DB9}" type="presOf" srcId="{9CDC885A-6EC3-4C3D-AD1C-15CA42C95D34}" destId="{4091C4CF-96EB-4B26-81BC-49B9A907473B}" srcOrd="0" destOrd="0" presId="urn:microsoft.com/office/officeart/2005/8/layout/orgChart1"/>
    <dgm:cxn modelId="{BC0475D2-D4DF-4412-A9B9-7D2CCB10F9EC}" srcId="{7058C0B7-A99A-4F08-8660-A59892CA21AC}" destId="{692A8C80-49C0-4F85-8E74-EC44A16E46A9}" srcOrd="5" destOrd="0" parTransId="{1519D2E8-3D57-49AE-924D-DF729D60AB43}" sibTransId="{6F45923A-DEA6-470C-A71F-A42D0B535512}"/>
    <dgm:cxn modelId="{5FDE8BD2-0222-4698-8747-3EEC504E9CFB}" type="presOf" srcId="{C7B87915-0D6E-4003-97C4-F5A420053101}" destId="{A349303C-1E83-4B12-B50D-4A6E09D5C6C7}" srcOrd="1" destOrd="0" presId="urn:microsoft.com/office/officeart/2005/8/layout/orgChart1"/>
    <dgm:cxn modelId="{5FAA89D7-4357-4074-B980-EECE1B6987DB}" type="presOf" srcId="{8BA4271A-1C4D-41F3-AE2D-7E95253D211C}" destId="{42A8A372-7444-4A5B-B344-265896BD7C4E}" srcOrd="0" destOrd="0" presId="urn:microsoft.com/office/officeart/2005/8/layout/orgChart1"/>
    <dgm:cxn modelId="{A16F3BDC-8595-4095-AD71-3D5D7C4C5596}" type="presOf" srcId="{CD6DEB59-A850-439B-842E-4665C1636B6B}" destId="{3426BEC4-AF19-4A76-B205-2C7AABA97929}" srcOrd="0" destOrd="0" presId="urn:microsoft.com/office/officeart/2005/8/layout/orgChart1"/>
    <dgm:cxn modelId="{1577BCDF-AC70-4A86-823D-52EAC6CFEA1A}" type="presOf" srcId="{3DED438F-5D71-4B1A-8382-1758237D8DA0}" destId="{53E32E6B-6E3A-4987-9EC0-2550D301EA33}" srcOrd="0" destOrd="0" presId="urn:microsoft.com/office/officeart/2005/8/layout/orgChart1"/>
    <dgm:cxn modelId="{9B487FE3-F0CD-40CB-B9F2-406234EA9AF5}" type="presOf" srcId="{B8005DF0-3E29-4967-BC49-4F2420AB437F}" destId="{F88CF8EF-D142-43A5-999A-E665FAE40160}" srcOrd="0" destOrd="0" presId="urn:microsoft.com/office/officeart/2005/8/layout/orgChart1"/>
    <dgm:cxn modelId="{D9A98EE3-5016-4286-82B8-49478FD9DE83}" type="presOf" srcId="{B3AF9F70-41D5-4A4D-8442-4A3CFA1670BE}" destId="{D346E6C1-AD09-43F9-81E3-A0AC156B446F}" srcOrd="0" destOrd="0" presId="urn:microsoft.com/office/officeart/2005/8/layout/orgChart1"/>
    <dgm:cxn modelId="{AF28E8E3-18C5-43ED-BF89-E589C308290D}" type="presOf" srcId="{A6A02141-04F7-422F-AC3D-5BF7F3CEBB7B}" destId="{2EAA3B53-0ED2-41AF-9B2C-2392F9AF3152}" srcOrd="1" destOrd="0" presId="urn:microsoft.com/office/officeart/2005/8/layout/orgChart1"/>
    <dgm:cxn modelId="{89C312E4-0B46-4E00-AEA1-26F6E89A36D8}" type="presOf" srcId="{6302DB85-3318-4095-8748-88C4DE066CCD}" destId="{414CCBF7-01B6-43B4-81E2-682341FF9185}" srcOrd="1" destOrd="0" presId="urn:microsoft.com/office/officeart/2005/8/layout/orgChart1"/>
    <dgm:cxn modelId="{76F638E5-13E9-469E-8C8B-D075DC16E8C4}" srcId="{7058C0B7-A99A-4F08-8660-A59892CA21AC}" destId="{FF06AD0C-E294-4CE1-842F-0224F37CDA0B}" srcOrd="4" destOrd="0" parTransId="{4E22AE4F-A7F5-4462-9604-543A648814FD}" sibTransId="{EE5B6000-C650-454B-A2A1-9FE41353F056}"/>
    <dgm:cxn modelId="{FDBD99E6-A1C6-435A-A05C-14F1D285303E}" type="presOf" srcId="{7058C0B7-A99A-4F08-8660-A59892CA21AC}" destId="{50EC6339-A34F-4325-9337-D33B31A59480}" srcOrd="0" destOrd="0" presId="urn:microsoft.com/office/officeart/2005/8/layout/orgChart1"/>
    <dgm:cxn modelId="{9E3A4DE8-EE8C-4E44-A1E8-4F513C5F06F1}" type="presOf" srcId="{054F6D38-D1A6-4DC5-8E8E-F321A522A897}" destId="{DF6D90AE-3C6D-42BF-9FEC-4BEF768D0B03}" srcOrd="1" destOrd="0" presId="urn:microsoft.com/office/officeart/2005/8/layout/orgChart1"/>
    <dgm:cxn modelId="{691DA9EA-4627-482E-BA85-FA6596121007}" type="presOf" srcId="{7F62CD04-848C-494D-966B-5CC5A7F6149E}" destId="{5EC8EC22-DF11-479C-8428-C0E06FDE8C50}" srcOrd="1" destOrd="0" presId="urn:microsoft.com/office/officeart/2005/8/layout/orgChart1"/>
    <dgm:cxn modelId="{51ED58F2-5356-422C-BEB5-098C5EEAE3C9}" type="presOf" srcId="{B0A9BD2A-E6F0-4776-94BD-0EEF2F5BE55B}" destId="{E9031D76-AA00-4D9E-8D60-9241237B9BC3}" srcOrd="0" destOrd="0" presId="urn:microsoft.com/office/officeart/2005/8/layout/orgChart1"/>
    <dgm:cxn modelId="{7F5C74F4-221A-4894-8E29-BAEF89D04A4D}" srcId="{51BAD386-D57B-46D4-AB70-46677724677E}" destId="{2C896389-0C51-4FB5-9257-C493B9B2599F}" srcOrd="0" destOrd="0" parTransId="{A881E7AF-72BE-47E8-BCD5-933F0479BDA4}" sibTransId="{EDEAF4F0-E273-4E3F-8BE1-3B364569D19C}"/>
    <dgm:cxn modelId="{9CCC49F9-5887-426E-9600-6571747D4070}" type="presOf" srcId="{FF06AD0C-E294-4CE1-842F-0224F37CDA0B}" destId="{A704E5E9-DF36-4D38-82E6-8CF4AB37BBB6}" srcOrd="1" destOrd="0" presId="urn:microsoft.com/office/officeart/2005/8/layout/orgChart1"/>
    <dgm:cxn modelId="{D8B8C3F9-0373-4C65-9A07-22EA7A0D7B67}" type="presOf" srcId="{CEFEA3E8-623A-4010-9AF6-6D6F6C8AC90F}" destId="{BADA6B6A-D77B-436A-BBE0-F93E4A1906C3}" srcOrd="0" destOrd="0" presId="urn:microsoft.com/office/officeart/2005/8/layout/orgChart1"/>
    <dgm:cxn modelId="{BBE231FB-7089-4510-8A69-7EBE9AF10111}" type="presOf" srcId="{FF06AD0C-E294-4CE1-842F-0224F37CDA0B}" destId="{82422094-F502-4C8B-BAFE-FC836DC687F4}" srcOrd="0" destOrd="0" presId="urn:microsoft.com/office/officeart/2005/8/layout/orgChart1"/>
    <dgm:cxn modelId="{5970E6FD-8C8D-4059-AF9A-6EE6474ED1B0}" type="presOf" srcId="{5DB2294C-FEC7-4171-9481-3296E34EE326}" destId="{0CD02ECC-6AE3-4824-868B-B8CD1B98F9C1}" srcOrd="0" destOrd="0" presId="urn:microsoft.com/office/officeart/2005/8/layout/orgChart1"/>
    <dgm:cxn modelId="{DACF5CDE-D815-4DA8-85FC-F0047DF94AFD}" type="presParOf" srcId="{D08DF6E6-577E-43A0-9BAB-A8BFCAF344CF}" destId="{499A27C9-E45A-4C8C-AEDD-C881975AEECE}" srcOrd="0" destOrd="0" presId="urn:microsoft.com/office/officeart/2005/8/layout/orgChart1"/>
    <dgm:cxn modelId="{427A7A1A-7549-4CD0-A9C6-59EEB8A0D367}" type="presParOf" srcId="{499A27C9-E45A-4C8C-AEDD-C881975AEECE}" destId="{D708F5E7-B7E9-4B71-9CFB-6DB6E43CD272}" srcOrd="0" destOrd="0" presId="urn:microsoft.com/office/officeart/2005/8/layout/orgChart1"/>
    <dgm:cxn modelId="{60030160-9C3B-4ABE-AB98-B34ED860987C}" type="presParOf" srcId="{D708F5E7-B7E9-4B71-9CFB-6DB6E43CD272}" destId="{3A9174D7-C3F5-4B47-B2C6-D8E34A63CFDB}" srcOrd="0" destOrd="0" presId="urn:microsoft.com/office/officeart/2005/8/layout/orgChart1"/>
    <dgm:cxn modelId="{4B7C3184-24E9-43C9-9CBB-03FB40636BA0}" type="presParOf" srcId="{D708F5E7-B7E9-4B71-9CFB-6DB6E43CD272}" destId="{5EC8EC22-DF11-479C-8428-C0E06FDE8C50}" srcOrd="1" destOrd="0" presId="urn:microsoft.com/office/officeart/2005/8/layout/orgChart1"/>
    <dgm:cxn modelId="{B78009B6-B01D-4023-B1D9-844E1E1A022C}" type="presParOf" srcId="{499A27C9-E45A-4C8C-AEDD-C881975AEECE}" destId="{7B2DA5DB-9943-4F67-B8AA-0C94C2A6ECCA}" srcOrd="1" destOrd="0" presId="urn:microsoft.com/office/officeart/2005/8/layout/orgChart1"/>
    <dgm:cxn modelId="{2C877FF7-56A4-43E6-B089-40BF8AD5E651}" type="presParOf" srcId="{7B2DA5DB-9943-4F67-B8AA-0C94C2A6ECCA}" destId="{DD31B37C-BF73-4C35-949C-4E6B8456EC99}" srcOrd="0" destOrd="0" presId="urn:microsoft.com/office/officeart/2005/8/layout/orgChart1"/>
    <dgm:cxn modelId="{8FA6CCFD-D47E-4969-815D-9995B3A81486}" type="presParOf" srcId="{7B2DA5DB-9943-4F67-B8AA-0C94C2A6ECCA}" destId="{08F5D81F-D556-417C-BA92-B41B3E81FCFF}" srcOrd="1" destOrd="0" presId="urn:microsoft.com/office/officeart/2005/8/layout/orgChart1"/>
    <dgm:cxn modelId="{2F9995E9-7E6F-4EC5-928F-EF08EE7078B3}" type="presParOf" srcId="{08F5D81F-D556-417C-BA92-B41B3E81FCFF}" destId="{6C229851-7F21-4A9F-B57B-9B075BB124F4}" srcOrd="0" destOrd="0" presId="urn:microsoft.com/office/officeart/2005/8/layout/orgChart1"/>
    <dgm:cxn modelId="{A0485581-09A9-4F4F-BAA1-4A6F0FE9929A}" type="presParOf" srcId="{6C229851-7F21-4A9F-B57B-9B075BB124F4}" destId="{61B37EC7-64C8-42A0-9E76-B3B7CBEC9B19}" srcOrd="0" destOrd="0" presId="urn:microsoft.com/office/officeart/2005/8/layout/orgChart1"/>
    <dgm:cxn modelId="{B7745C03-16EF-4740-82C7-FB4C150265DA}" type="presParOf" srcId="{6C229851-7F21-4A9F-B57B-9B075BB124F4}" destId="{85D00F96-4CCC-424E-8A69-F3DFFFE54056}" srcOrd="1" destOrd="0" presId="urn:microsoft.com/office/officeart/2005/8/layout/orgChart1"/>
    <dgm:cxn modelId="{2CAA983B-BE90-4D26-AAA3-DB0CF2BF48B5}" type="presParOf" srcId="{08F5D81F-D556-417C-BA92-B41B3E81FCFF}" destId="{8ABEB8E3-C1C1-4AC8-9D75-43DC3FFD9CE9}" srcOrd="1" destOrd="0" presId="urn:microsoft.com/office/officeart/2005/8/layout/orgChart1"/>
    <dgm:cxn modelId="{C9F08897-C57A-4778-AD52-3037C21DF5B2}" type="presParOf" srcId="{8ABEB8E3-C1C1-4AC8-9D75-43DC3FFD9CE9}" destId="{35CBE777-E07D-47D2-A7B3-A70750454AED}" srcOrd="0" destOrd="0" presId="urn:microsoft.com/office/officeart/2005/8/layout/orgChart1"/>
    <dgm:cxn modelId="{08999F41-8099-4759-835D-745B5CF7F63F}" type="presParOf" srcId="{8ABEB8E3-C1C1-4AC8-9D75-43DC3FFD9CE9}" destId="{56004245-D1E0-4151-B06B-1EEEFB655E1A}" srcOrd="1" destOrd="0" presId="urn:microsoft.com/office/officeart/2005/8/layout/orgChart1"/>
    <dgm:cxn modelId="{FA70F619-5CE8-43A7-AAA3-0FB571DAB7E7}" type="presParOf" srcId="{56004245-D1E0-4151-B06B-1EEEFB655E1A}" destId="{8D89D77F-2C9C-46F4-9475-1486F4476271}" srcOrd="0" destOrd="0" presId="urn:microsoft.com/office/officeart/2005/8/layout/orgChart1"/>
    <dgm:cxn modelId="{F1C4379F-DA59-46DA-9C07-B84B8DB301D3}" type="presParOf" srcId="{8D89D77F-2C9C-46F4-9475-1486F4476271}" destId="{50EC6339-A34F-4325-9337-D33B31A59480}" srcOrd="0" destOrd="0" presId="urn:microsoft.com/office/officeart/2005/8/layout/orgChart1"/>
    <dgm:cxn modelId="{BEA75B83-518F-4A5F-9FDF-194DAE329D99}" type="presParOf" srcId="{8D89D77F-2C9C-46F4-9475-1486F4476271}" destId="{11F24DA9-6737-4EEC-AF90-4E43348602FF}" srcOrd="1" destOrd="0" presId="urn:microsoft.com/office/officeart/2005/8/layout/orgChart1"/>
    <dgm:cxn modelId="{AC71F642-4F7D-4CD4-8E60-DDD4749873D8}" type="presParOf" srcId="{56004245-D1E0-4151-B06B-1EEEFB655E1A}" destId="{B3A253F3-62CD-4646-9116-CCAA50A0A702}" srcOrd="1" destOrd="0" presId="urn:microsoft.com/office/officeart/2005/8/layout/orgChart1"/>
    <dgm:cxn modelId="{BEBF3E51-AC87-423E-80B7-B0E3CA14C194}" type="presParOf" srcId="{B3A253F3-62CD-4646-9116-CCAA50A0A702}" destId="{3426BEC4-AF19-4A76-B205-2C7AABA97929}" srcOrd="0" destOrd="0" presId="urn:microsoft.com/office/officeart/2005/8/layout/orgChart1"/>
    <dgm:cxn modelId="{0BF48636-FBEA-4D9F-9002-86A1B94A9ADB}" type="presParOf" srcId="{B3A253F3-62CD-4646-9116-CCAA50A0A702}" destId="{82871FE1-FC6E-456C-AA1A-15217B3F4D1B}" srcOrd="1" destOrd="0" presId="urn:microsoft.com/office/officeart/2005/8/layout/orgChart1"/>
    <dgm:cxn modelId="{4438D6B3-2ADA-412F-A90C-2850192EA6B2}" type="presParOf" srcId="{82871FE1-FC6E-456C-AA1A-15217B3F4D1B}" destId="{F91BD977-AEC6-4B89-9ABA-263FDE29A510}" srcOrd="0" destOrd="0" presId="urn:microsoft.com/office/officeart/2005/8/layout/orgChart1"/>
    <dgm:cxn modelId="{83F285FC-7A4D-44D3-BFB1-A9ED958E9226}" type="presParOf" srcId="{F91BD977-AEC6-4B89-9ABA-263FDE29A510}" destId="{A13CD58B-2C87-4BB8-B050-7243E3396C1C}" srcOrd="0" destOrd="0" presId="urn:microsoft.com/office/officeart/2005/8/layout/orgChart1"/>
    <dgm:cxn modelId="{305D237E-CE88-42C3-9539-99629065F4B3}" type="presParOf" srcId="{F91BD977-AEC6-4B89-9ABA-263FDE29A510}" destId="{DF6D90AE-3C6D-42BF-9FEC-4BEF768D0B03}" srcOrd="1" destOrd="0" presId="urn:microsoft.com/office/officeart/2005/8/layout/orgChart1"/>
    <dgm:cxn modelId="{B3EB9F48-43EB-4C09-8966-78DF2599ED22}" type="presParOf" srcId="{82871FE1-FC6E-456C-AA1A-15217B3F4D1B}" destId="{E77B6598-5590-4991-8B95-A847C7B3A82C}" srcOrd="1" destOrd="0" presId="urn:microsoft.com/office/officeart/2005/8/layout/orgChart1"/>
    <dgm:cxn modelId="{B1155B0E-B9DA-4E14-92AE-EBE3DB2EF3BB}" type="presParOf" srcId="{82871FE1-FC6E-456C-AA1A-15217B3F4D1B}" destId="{93B4D8F7-925B-401D-8F2F-1D98E48F6D92}" srcOrd="2" destOrd="0" presId="urn:microsoft.com/office/officeart/2005/8/layout/orgChart1"/>
    <dgm:cxn modelId="{A62AABCD-8F7B-4190-8649-21479850A82B}" type="presParOf" srcId="{B3A253F3-62CD-4646-9116-CCAA50A0A702}" destId="{C62933CE-849C-4D44-BEBE-E6454CEA6F4E}" srcOrd="2" destOrd="0" presId="urn:microsoft.com/office/officeart/2005/8/layout/orgChart1"/>
    <dgm:cxn modelId="{D0627B15-F0C8-457A-A4CB-6B5421946423}" type="presParOf" srcId="{B3A253F3-62CD-4646-9116-CCAA50A0A702}" destId="{9E08EE86-F322-41C9-9441-871F8AC299B0}" srcOrd="3" destOrd="0" presId="urn:microsoft.com/office/officeart/2005/8/layout/orgChart1"/>
    <dgm:cxn modelId="{7D339E05-40E4-4A1E-9DD2-2E426DDEA757}" type="presParOf" srcId="{9E08EE86-F322-41C9-9441-871F8AC299B0}" destId="{2EC511B7-4141-41AF-809F-8A84E23D58C4}" srcOrd="0" destOrd="0" presId="urn:microsoft.com/office/officeart/2005/8/layout/orgChart1"/>
    <dgm:cxn modelId="{125F51C3-F7E7-41EF-B18A-F6A10ECCCD23}" type="presParOf" srcId="{2EC511B7-4141-41AF-809F-8A84E23D58C4}" destId="{F88CF8EF-D142-43A5-999A-E665FAE40160}" srcOrd="0" destOrd="0" presId="urn:microsoft.com/office/officeart/2005/8/layout/orgChart1"/>
    <dgm:cxn modelId="{1FD634FD-4D7B-47BD-A124-0586309DC21E}" type="presParOf" srcId="{2EC511B7-4141-41AF-809F-8A84E23D58C4}" destId="{A6426BA3-C555-4E5C-8D47-2CF598A82204}" srcOrd="1" destOrd="0" presId="urn:microsoft.com/office/officeart/2005/8/layout/orgChart1"/>
    <dgm:cxn modelId="{D8E21C82-588E-4448-881F-41DEC2E35E41}" type="presParOf" srcId="{9E08EE86-F322-41C9-9441-871F8AC299B0}" destId="{EEF9EAF1-D925-4072-B805-7022A107FE26}" srcOrd="1" destOrd="0" presId="urn:microsoft.com/office/officeart/2005/8/layout/orgChart1"/>
    <dgm:cxn modelId="{C747BB28-6A0F-4E85-88DB-7535852544D6}" type="presParOf" srcId="{9E08EE86-F322-41C9-9441-871F8AC299B0}" destId="{8AE7544D-4181-4268-B82C-AAC0493A9FE2}" srcOrd="2" destOrd="0" presId="urn:microsoft.com/office/officeart/2005/8/layout/orgChart1"/>
    <dgm:cxn modelId="{429B9F2D-8E81-4A49-BF03-750CF8BDFA97}" type="presParOf" srcId="{B3A253F3-62CD-4646-9116-CCAA50A0A702}" destId="{03E0F6C4-7ADA-4809-A23E-538045226CAB}" srcOrd="4" destOrd="0" presId="urn:microsoft.com/office/officeart/2005/8/layout/orgChart1"/>
    <dgm:cxn modelId="{9CED8AAB-2B36-456C-B694-535A1C086225}" type="presParOf" srcId="{B3A253F3-62CD-4646-9116-CCAA50A0A702}" destId="{B8FA31EA-93C8-4206-85DA-C57663C9A0B0}" srcOrd="5" destOrd="0" presId="urn:microsoft.com/office/officeart/2005/8/layout/orgChart1"/>
    <dgm:cxn modelId="{F84C7E1A-6B10-4C2B-ADA1-F9CDAFB7ADEB}" type="presParOf" srcId="{B8FA31EA-93C8-4206-85DA-C57663C9A0B0}" destId="{A164850E-479C-41EF-9EA0-F41B10B4039D}" srcOrd="0" destOrd="0" presId="urn:microsoft.com/office/officeart/2005/8/layout/orgChart1"/>
    <dgm:cxn modelId="{7151364B-B45F-4B32-BE6C-1FBF1E5CCEB3}" type="presParOf" srcId="{A164850E-479C-41EF-9EA0-F41B10B4039D}" destId="{BCA9383A-E7A3-46F8-947D-7C7F5EE896B9}" srcOrd="0" destOrd="0" presId="urn:microsoft.com/office/officeart/2005/8/layout/orgChart1"/>
    <dgm:cxn modelId="{ECBE9822-60B3-4B8A-AB6D-E0006632FC12}" type="presParOf" srcId="{A164850E-479C-41EF-9EA0-F41B10B4039D}" destId="{D46261C6-91BF-4263-B542-3F967DB8A160}" srcOrd="1" destOrd="0" presId="urn:microsoft.com/office/officeart/2005/8/layout/orgChart1"/>
    <dgm:cxn modelId="{5E81F8A5-0B02-498C-B1F4-EFA3A464E954}" type="presParOf" srcId="{B8FA31EA-93C8-4206-85DA-C57663C9A0B0}" destId="{D3FF427B-E8CB-4035-991E-2199ADE2A3B4}" srcOrd="1" destOrd="0" presId="urn:microsoft.com/office/officeart/2005/8/layout/orgChart1"/>
    <dgm:cxn modelId="{7E33E3BB-3498-4061-8154-EAAF1E1AA6B2}" type="presParOf" srcId="{B8FA31EA-93C8-4206-85DA-C57663C9A0B0}" destId="{76BAD31D-9B8A-42E6-8524-E696607C9A2A}" srcOrd="2" destOrd="0" presId="urn:microsoft.com/office/officeart/2005/8/layout/orgChart1"/>
    <dgm:cxn modelId="{D83DA78F-6C7B-45C7-B93F-179944D9D79D}" type="presParOf" srcId="{B3A253F3-62CD-4646-9116-CCAA50A0A702}" destId="{9FB02DAF-A224-495C-A355-12D67B7BBA99}" srcOrd="6" destOrd="0" presId="urn:microsoft.com/office/officeart/2005/8/layout/orgChart1"/>
    <dgm:cxn modelId="{CB71D74C-CA03-42AC-A92C-BB16B7A2B84D}" type="presParOf" srcId="{B3A253F3-62CD-4646-9116-CCAA50A0A702}" destId="{0917918A-8F38-4C14-BA87-0E4116BE9FDC}" srcOrd="7" destOrd="0" presId="urn:microsoft.com/office/officeart/2005/8/layout/orgChart1"/>
    <dgm:cxn modelId="{C462C854-ABF4-4D3F-99ED-84CC4287D22A}" type="presParOf" srcId="{0917918A-8F38-4C14-BA87-0E4116BE9FDC}" destId="{8AF212CD-A95F-41D7-B6A0-7A80079BF936}" srcOrd="0" destOrd="0" presId="urn:microsoft.com/office/officeart/2005/8/layout/orgChart1"/>
    <dgm:cxn modelId="{F2EF8DBB-1FFE-4C9C-8494-82908248A7F6}" type="presParOf" srcId="{8AF212CD-A95F-41D7-B6A0-7A80079BF936}" destId="{2FF4C876-3C06-4F9B-813F-3E43F0459110}" srcOrd="0" destOrd="0" presId="urn:microsoft.com/office/officeart/2005/8/layout/orgChart1"/>
    <dgm:cxn modelId="{90B484DD-A8AB-47F8-A0DE-F635C63E85E8}" type="presParOf" srcId="{8AF212CD-A95F-41D7-B6A0-7A80079BF936}" destId="{C9FA590A-D44A-4DBB-879D-4D06F21128B6}" srcOrd="1" destOrd="0" presId="urn:microsoft.com/office/officeart/2005/8/layout/orgChart1"/>
    <dgm:cxn modelId="{AF926E81-42D6-4CD6-977E-73733FB51350}" type="presParOf" srcId="{0917918A-8F38-4C14-BA87-0E4116BE9FDC}" destId="{E0E5AD1F-3518-4AFB-9B52-705173D0D372}" srcOrd="1" destOrd="0" presId="urn:microsoft.com/office/officeart/2005/8/layout/orgChart1"/>
    <dgm:cxn modelId="{957AE67C-2FB7-4B06-81DF-A2E8EA05B97F}" type="presParOf" srcId="{0917918A-8F38-4C14-BA87-0E4116BE9FDC}" destId="{A3E949B1-50B0-4F26-882C-FC310EDB79FD}" srcOrd="2" destOrd="0" presId="urn:microsoft.com/office/officeart/2005/8/layout/orgChart1"/>
    <dgm:cxn modelId="{9ED8A12F-E566-491A-8DB8-6F14D8FD7FEE}" type="presParOf" srcId="{B3A253F3-62CD-4646-9116-CCAA50A0A702}" destId="{6BC6BAEC-FCA5-4C1A-8A6B-DDE4C7484ED4}" srcOrd="8" destOrd="0" presId="urn:microsoft.com/office/officeart/2005/8/layout/orgChart1"/>
    <dgm:cxn modelId="{90F1A62F-FE6C-4E7B-8216-A01ADB9D8F50}" type="presParOf" srcId="{B3A253F3-62CD-4646-9116-CCAA50A0A702}" destId="{7B038B70-1729-48A7-A773-D88013C01633}" srcOrd="9" destOrd="0" presId="urn:microsoft.com/office/officeart/2005/8/layout/orgChart1"/>
    <dgm:cxn modelId="{7862C264-BDD3-44F9-BF06-D3AB9889B7C0}" type="presParOf" srcId="{7B038B70-1729-48A7-A773-D88013C01633}" destId="{FA196FB9-8994-4818-9A27-90811871BCC5}" srcOrd="0" destOrd="0" presId="urn:microsoft.com/office/officeart/2005/8/layout/orgChart1"/>
    <dgm:cxn modelId="{C00C35E8-7DEC-4140-B430-94A5DA664095}" type="presParOf" srcId="{FA196FB9-8994-4818-9A27-90811871BCC5}" destId="{82422094-F502-4C8B-BAFE-FC836DC687F4}" srcOrd="0" destOrd="0" presId="urn:microsoft.com/office/officeart/2005/8/layout/orgChart1"/>
    <dgm:cxn modelId="{D149E526-08F2-4932-9F19-CF17E04C2E76}" type="presParOf" srcId="{FA196FB9-8994-4818-9A27-90811871BCC5}" destId="{A704E5E9-DF36-4D38-82E6-8CF4AB37BBB6}" srcOrd="1" destOrd="0" presId="urn:microsoft.com/office/officeart/2005/8/layout/orgChart1"/>
    <dgm:cxn modelId="{5CB4F8E8-CCAC-4854-BB27-658C1B4F90CB}" type="presParOf" srcId="{7B038B70-1729-48A7-A773-D88013C01633}" destId="{87CBDEF9-B20B-474E-B5E5-CF509FCF46B5}" srcOrd="1" destOrd="0" presId="urn:microsoft.com/office/officeart/2005/8/layout/orgChart1"/>
    <dgm:cxn modelId="{FCE389A3-A261-4A21-9132-9483051A2404}" type="presParOf" srcId="{7B038B70-1729-48A7-A773-D88013C01633}" destId="{BF27BB20-6105-4A13-B48A-DAF9AC2D502A}" srcOrd="2" destOrd="0" presId="urn:microsoft.com/office/officeart/2005/8/layout/orgChart1"/>
    <dgm:cxn modelId="{179DB490-A1B3-495A-8D2B-FF48666E1F92}" type="presParOf" srcId="{B3A253F3-62CD-4646-9116-CCAA50A0A702}" destId="{F91EB72B-C27C-4D7C-8D3D-DBF7588579C4}" srcOrd="10" destOrd="0" presId="urn:microsoft.com/office/officeart/2005/8/layout/orgChart1"/>
    <dgm:cxn modelId="{E04BC2F2-1560-49E1-9F48-AEE5503D3C3D}" type="presParOf" srcId="{B3A253F3-62CD-4646-9116-CCAA50A0A702}" destId="{A50BAFD7-6BF3-4284-9F0A-806B563D66DB}" srcOrd="11" destOrd="0" presId="urn:microsoft.com/office/officeart/2005/8/layout/orgChart1"/>
    <dgm:cxn modelId="{F5E8B77B-AB66-43EC-AAD8-930B1F32F36D}" type="presParOf" srcId="{A50BAFD7-6BF3-4284-9F0A-806B563D66DB}" destId="{EF35F098-FEBB-45D3-95F3-47C4FF1BAE7B}" srcOrd="0" destOrd="0" presId="urn:microsoft.com/office/officeart/2005/8/layout/orgChart1"/>
    <dgm:cxn modelId="{9AC52BD9-70E0-41CE-B89F-6188D67F031C}" type="presParOf" srcId="{EF35F098-FEBB-45D3-95F3-47C4FF1BAE7B}" destId="{002085B6-CE2E-4D1A-A3DE-BEC7502E316E}" srcOrd="0" destOrd="0" presId="urn:microsoft.com/office/officeart/2005/8/layout/orgChart1"/>
    <dgm:cxn modelId="{E8F89452-E9C5-4180-9A13-3A1DB1A6F741}" type="presParOf" srcId="{EF35F098-FEBB-45D3-95F3-47C4FF1BAE7B}" destId="{B2D118FF-50FE-4378-A695-D4BF020410BE}" srcOrd="1" destOrd="0" presId="urn:microsoft.com/office/officeart/2005/8/layout/orgChart1"/>
    <dgm:cxn modelId="{A8E7470E-6D14-43D8-A0D9-9E36EA4A989D}" type="presParOf" srcId="{A50BAFD7-6BF3-4284-9F0A-806B563D66DB}" destId="{F153AA56-EACC-45AF-944E-3FC6998DAC16}" srcOrd="1" destOrd="0" presId="urn:microsoft.com/office/officeart/2005/8/layout/orgChart1"/>
    <dgm:cxn modelId="{33CC4357-01C9-4EF2-8FFB-C5F707DF922E}" type="presParOf" srcId="{F153AA56-EACC-45AF-944E-3FC6998DAC16}" destId="{42A8A372-7444-4A5B-B344-265896BD7C4E}" srcOrd="0" destOrd="0" presId="urn:microsoft.com/office/officeart/2005/8/layout/orgChart1"/>
    <dgm:cxn modelId="{825B5248-15DF-40D8-9772-EA404661CC4B}" type="presParOf" srcId="{F153AA56-EACC-45AF-944E-3FC6998DAC16}" destId="{D615E58D-C3BF-492E-881A-A09B4141EB8D}" srcOrd="1" destOrd="0" presId="urn:microsoft.com/office/officeart/2005/8/layout/orgChart1"/>
    <dgm:cxn modelId="{21648BA9-545C-4929-B61C-E62264A3E3D0}" type="presParOf" srcId="{D615E58D-C3BF-492E-881A-A09B4141EB8D}" destId="{AF56EB37-51BF-49CA-AACA-46EE07C1B352}" srcOrd="0" destOrd="0" presId="urn:microsoft.com/office/officeart/2005/8/layout/orgChart1"/>
    <dgm:cxn modelId="{E20DE426-D566-464E-AE0E-7C827077CA7A}" type="presParOf" srcId="{AF56EB37-51BF-49CA-AACA-46EE07C1B352}" destId="{6EC4E680-6439-41A3-8F17-A80AAF2F9FC4}" srcOrd="0" destOrd="0" presId="urn:microsoft.com/office/officeart/2005/8/layout/orgChart1"/>
    <dgm:cxn modelId="{F6A37AE8-9611-4B9F-B5DF-0067BBCCC50F}" type="presParOf" srcId="{AF56EB37-51BF-49CA-AACA-46EE07C1B352}" destId="{21BD2C9C-BFE3-4B6F-9033-1D4400596218}" srcOrd="1" destOrd="0" presId="urn:microsoft.com/office/officeart/2005/8/layout/orgChart1"/>
    <dgm:cxn modelId="{4492528A-812F-4D87-B99E-35E91642FEC0}" type="presParOf" srcId="{D615E58D-C3BF-492E-881A-A09B4141EB8D}" destId="{7E0A069B-7869-4E43-BD27-09A58F0C5834}" srcOrd="1" destOrd="0" presId="urn:microsoft.com/office/officeart/2005/8/layout/orgChart1"/>
    <dgm:cxn modelId="{CA8357D3-0FD8-4D29-B06D-3C48DCDAFEE4}" type="presParOf" srcId="{D615E58D-C3BF-492E-881A-A09B4141EB8D}" destId="{599F1CF3-5427-4F80-9D9C-3FADA3439E0F}" srcOrd="2" destOrd="0" presId="urn:microsoft.com/office/officeart/2005/8/layout/orgChart1"/>
    <dgm:cxn modelId="{7F6768B9-E3E4-47A7-BDA8-41314562B50D}" type="presParOf" srcId="{F153AA56-EACC-45AF-944E-3FC6998DAC16}" destId="{E9031D76-AA00-4D9E-8D60-9241237B9BC3}" srcOrd="2" destOrd="0" presId="urn:microsoft.com/office/officeart/2005/8/layout/orgChart1"/>
    <dgm:cxn modelId="{87F9BCE5-0E62-45D5-A43E-E7F1C56CD15A}" type="presParOf" srcId="{F153AA56-EACC-45AF-944E-3FC6998DAC16}" destId="{DCE63B26-4401-4007-92BA-5C8769B1AE2E}" srcOrd="3" destOrd="0" presId="urn:microsoft.com/office/officeart/2005/8/layout/orgChart1"/>
    <dgm:cxn modelId="{B06AC1B1-A65C-4F67-B7FD-F5EEAAA3DC0A}" type="presParOf" srcId="{DCE63B26-4401-4007-92BA-5C8769B1AE2E}" destId="{B2721DCC-5797-468F-84E9-18C4B0513720}" srcOrd="0" destOrd="0" presId="urn:microsoft.com/office/officeart/2005/8/layout/orgChart1"/>
    <dgm:cxn modelId="{7AE50A8C-1844-4EFD-8990-98C1D69761AC}" type="presParOf" srcId="{B2721DCC-5797-468F-84E9-18C4B0513720}" destId="{18497103-D4EE-4A04-97C5-3FD76716D08F}" srcOrd="0" destOrd="0" presId="urn:microsoft.com/office/officeart/2005/8/layout/orgChart1"/>
    <dgm:cxn modelId="{5C93B1FD-C18A-4CDF-A844-05FEDEE63ED7}" type="presParOf" srcId="{B2721DCC-5797-468F-84E9-18C4B0513720}" destId="{B80FCD4B-C539-459B-8DBD-2E3667F67C7E}" srcOrd="1" destOrd="0" presId="urn:microsoft.com/office/officeart/2005/8/layout/orgChart1"/>
    <dgm:cxn modelId="{31198CC8-602B-464A-8794-51C6D70E827D}" type="presParOf" srcId="{DCE63B26-4401-4007-92BA-5C8769B1AE2E}" destId="{C7C56E9F-F13A-4587-A353-FBD057D44A7C}" srcOrd="1" destOrd="0" presId="urn:microsoft.com/office/officeart/2005/8/layout/orgChart1"/>
    <dgm:cxn modelId="{BDC02CF6-D081-48FE-95FA-5D537BC3D1C9}" type="presParOf" srcId="{DCE63B26-4401-4007-92BA-5C8769B1AE2E}" destId="{CDC0D8B5-3A34-4A16-96D3-1264AF8A5737}" srcOrd="2" destOrd="0" presId="urn:microsoft.com/office/officeart/2005/8/layout/orgChart1"/>
    <dgm:cxn modelId="{ED45EBB5-B8BF-46BF-98A7-7C10D6C918F5}" type="presParOf" srcId="{A50BAFD7-6BF3-4284-9F0A-806B563D66DB}" destId="{EEAC9D6F-C5C2-40F1-BB24-AB04A7684CFF}" srcOrd="2" destOrd="0" presId="urn:microsoft.com/office/officeart/2005/8/layout/orgChart1"/>
    <dgm:cxn modelId="{0A528EBE-EB6C-42C5-9B02-387971C82B0F}" type="presParOf" srcId="{56004245-D1E0-4151-B06B-1EEEFB655E1A}" destId="{981627F4-89D9-44BB-8B2C-A3AECCC56D1D}" srcOrd="2" destOrd="0" presId="urn:microsoft.com/office/officeart/2005/8/layout/orgChart1"/>
    <dgm:cxn modelId="{EE118C5A-F17A-4FD7-AA2A-E50799DFC18F}" type="presParOf" srcId="{8ABEB8E3-C1C1-4AC8-9D75-43DC3FFD9CE9}" destId="{D346E6C1-AD09-43F9-81E3-A0AC156B446F}" srcOrd="2" destOrd="0" presId="urn:microsoft.com/office/officeart/2005/8/layout/orgChart1"/>
    <dgm:cxn modelId="{04D136EB-3F88-4854-831B-2027DC68AB56}" type="presParOf" srcId="{8ABEB8E3-C1C1-4AC8-9D75-43DC3FFD9CE9}" destId="{83FAC2E0-A530-4CC3-AD6D-05B33EB79FAA}" srcOrd="3" destOrd="0" presId="urn:microsoft.com/office/officeart/2005/8/layout/orgChart1"/>
    <dgm:cxn modelId="{B4796704-429A-4EF4-9A76-8FCCAA035D27}" type="presParOf" srcId="{83FAC2E0-A530-4CC3-AD6D-05B33EB79FAA}" destId="{49B8A086-82D3-47D9-A386-092B6BCE93A1}" srcOrd="0" destOrd="0" presId="urn:microsoft.com/office/officeart/2005/8/layout/orgChart1"/>
    <dgm:cxn modelId="{B88CD8DE-0AE1-4E3A-8EAB-2D3E9FEEEC4E}" type="presParOf" srcId="{49B8A086-82D3-47D9-A386-092B6BCE93A1}" destId="{53E32E6B-6E3A-4987-9EC0-2550D301EA33}" srcOrd="0" destOrd="0" presId="urn:microsoft.com/office/officeart/2005/8/layout/orgChart1"/>
    <dgm:cxn modelId="{7C63CAA3-D42B-43A2-8B41-97FE28BB8BB2}" type="presParOf" srcId="{49B8A086-82D3-47D9-A386-092B6BCE93A1}" destId="{23FFB3B2-ABE8-40C3-8613-B362CE5BE314}" srcOrd="1" destOrd="0" presId="urn:microsoft.com/office/officeart/2005/8/layout/orgChart1"/>
    <dgm:cxn modelId="{CE571419-46E5-42CA-A051-29018DF43C92}" type="presParOf" srcId="{83FAC2E0-A530-4CC3-AD6D-05B33EB79FAA}" destId="{51EAC62D-C32A-4DD9-B0DD-152C3D19F420}" srcOrd="1" destOrd="0" presId="urn:microsoft.com/office/officeart/2005/8/layout/orgChart1"/>
    <dgm:cxn modelId="{706D0C68-8F35-4A8E-9A25-51E8834F091A}" type="presParOf" srcId="{83FAC2E0-A530-4CC3-AD6D-05B33EB79FAA}" destId="{FCE1B7A2-1B0E-4F11-A586-3F222A2B7546}" srcOrd="2" destOrd="0" presId="urn:microsoft.com/office/officeart/2005/8/layout/orgChart1"/>
    <dgm:cxn modelId="{B314DE30-29B3-420B-807F-ED6700934162}" type="presParOf" srcId="{8ABEB8E3-C1C1-4AC8-9D75-43DC3FFD9CE9}" destId="{0CD02ECC-6AE3-4824-868B-B8CD1B98F9C1}" srcOrd="4" destOrd="0" presId="urn:microsoft.com/office/officeart/2005/8/layout/orgChart1"/>
    <dgm:cxn modelId="{937D2E33-126D-49A2-9A28-395DAA82DB61}" type="presParOf" srcId="{8ABEB8E3-C1C1-4AC8-9D75-43DC3FFD9CE9}" destId="{403B292D-5139-4778-AFE5-10653A73FB40}" srcOrd="5" destOrd="0" presId="urn:microsoft.com/office/officeart/2005/8/layout/orgChart1"/>
    <dgm:cxn modelId="{485EDE82-B5E5-4208-AB74-69510E192E2F}" type="presParOf" srcId="{403B292D-5139-4778-AFE5-10653A73FB40}" destId="{937C3640-F88E-4AFD-B33B-AC367110620F}" srcOrd="0" destOrd="0" presId="urn:microsoft.com/office/officeart/2005/8/layout/orgChart1"/>
    <dgm:cxn modelId="{55B95558-9D74-412B-848E-D46C11FA036A}" type="presParOf" srcId="{937C3640-F88E-4AFD-B33B-AC367110620F}" destId="{99DD7D80-01E5-4C11-8F38-E6E27D1DE782}" srcOrd="0" destOrd="0" presId="urn:microsoft.com/office/officeart/2005/8/layout/orgChart1"/>
    <dgm:cxn modelId="{599A01DF-ECB6-4334-A792-73B5036EFD43}" type="presParOf" srcId="{937C3640-F88E-4AFD-B33B-AC367110620F}" destId="{D492AB64-29E6-4C33-9D1E-E884281EC33D}" srcOrd="1" destOrd="0" presId="urn:microsoft.com/office/officeart/2005/8/layout/orgChart1"/>
    <dgm:cxn modelId="{86D44349-2D19-4B24-A1EC-DC79842D4D49}" type="presParOf" srcId="{403B292D-5139-4778-AFE5-10653A73FB40}" destId="{CC2A58F0-26BE-44D1-9C1C-81EF4432F62B}" srcOrd="1" destOrd="0" presId="urn:microsoft.com/office/officeart/2005/8/layout/orgChart1"/>
    <dgm:cxn modelId="{6E089B28-7614-4CD4-B973-EF5776D776C7}" type="presParOf" srcId="{403B292D-5139-4778-AFE5-10653A73FB40}" destId="{DBEBAC3D-922D-4C9C-B360-24A4C86CE0CB}" srcOrd="2" destOrd="0" presId="urn:microsoft.com/office/officeart/2005/8/layout/orgChart1"/>
    <dgm:cxn modelId="{5DC06B2F-27F7-413B-9452-26694D6BEAD3}" type="presParOf" srcId="{8ABEB8E3-C1C1-4AC8-9D75-43DC3FFD9CE9}" destId="{44A1CE87-897E-476E-BEC6-0E68345F3331}" srcOrd="6" destOrd="0" presId="urn:microsoft.com/office/officeart/2005/8/layout/orgChart1"/>
    <dgm:cxn modelId="{A2EBFBE2-0695-4382-BA5B-6845E760171B}" type="presParOf" srcId="{8ABEB8E3-C1C1-4AC8-9D75-43DC3FFD9CE9}" destId="{8962459D-DCF9-4EDD-8E59-D1289CEE7018}" srcOrd="7" destOrd="0" presId="urn:microsoft.com/office/officeart/2005/8/layout/orgChart1"/>
    <dgm:cxn modelId="{5C2AD4CD-963C-435C-BB01-ED9238D526F3}" type="presParOf" srcId="{8962459D-DCF9-4EDD-8E59-D1289CEE7018}" destId="{21B40781-A5E6-4130-A166-F71A6A1AEF6D}" srcOrd="0" destOrd="0" presId="urn:microsoft.com/office/officeart/2005/8/layout/orgChart1"/>
    <dgm:cxn modelId="{62688B45-8F68-4691-999F-580DA30F9340}" type="presParOf" srcId="{21B40781-A5E6-4130-A166-F71A6A1AEF6D}" destId="{B747E609-E659-4977-9F49-54B6F9B02CEE}" srcOrd="0" destOrd="0" presId="urn:microsoft.com/office/officeart/2005/8/layout/orgChart1"/>
    <dgm:cxn modelId="{9E613D82-B0DA-42A9-AB4D-4478217D7FBC}" type="presParOf" srcId="{21B40781-A5E6-4130-A166-F71A6A1AEF6D}" destId="{A3E5265A-EDAF-42A4-9ABA-6788FA23EDA5}" srcOrd="1" destOrd="0" presId="urn:microsoft.com/office/officeart/2005/8/layout/orgChart1"/>
    <dgm:cxn modelId="{19AC0A0F-585B-4D29-9C09-6FD5EF5AAB9A}" type="presParOf" srcId="{8962459D-DCF9-4EDD-8E59-D1289CEE7018}" destId="{22130354-60C1-445D-ABEC-89B5399A3B93}" srcOrd="1" destOrd="0" presId="urn:microsoft.com/office/officeart/2005/8/layout/orgChart1"/>
    <dgm:cxn modelId="{2276B5DD-D806-46FA-91E9-8B2079AA250A}" type="presParOf" srcId="{8962459D-DCF9-4EDD-8E59-D1289CEE7018}" destId="{A65EF9B0-B7CE-46DC-932F-A4777B4567DC}" srcOrd="2" destOrd="0" presId="urn:microsoft.com/office/officeart/2005/8/layout/orgChart1"/>
    <dgm:cxn modelId="{E9CB54E9-D1A6-4293-9657-B46603FA9185}" type="presParOf" srcId="{08F5D81F-D556-417C-BA92-B41B3E81FCFF}" destId="{99AFFB0D-467B-473F-8A3A-8226305AEFBB}" srcOrd="2" destOrd="0" presId="urn:microsoft.com/office/officeart/2005/8/layout/orgChart1"/>
    <dgm:cxn modelId="{CC65D939-E5B4-446B-B10C-90B4FFA2A995}" type="presParOf" srcId="{7B2DA5DB-9943-4F67-B8AA-0C94C2A6ECCA}" destId="{5799F3A1-93B1-4D80-86FE-0B596E5565CC}" srcOrd="2" destOrd="0" presId="urn:microsoft.com/office/officeart/2005/8/layout/orgChart1"/>
    <dgm:cxn modelId="{590D9D18-A536-4698-81A3-5D1ADC08799D}" type="presParOf" srcId="{7B2DA5DB-9943-4F67-B8AA-0C94C2A6ECCA}" destId="{744D1859-ABCE-433C-A334-9AFBE45077DF}" srcOrd="3" destOrd="0" presId="urn:microsoft.com/office/officeart/2005/8/layout/orgChart1"/>
    <dgm:cxn modelId="{D89279F4-B69C-454A-BE25-36B45E6E241D}" type="presParOf" srcId="{744D1859-ABCE-433C-A334-9AFBE45077DF}" destId="{02526135-53BA-4362-9519-BEFFE488A6D6}" srcOrd="0" destOrd="0" presId="urn:microsoft.com/office/officeart/2005/8/layout/orgChart1"/>
    <dgm:cxn modelId="{F832E8F1-353D-4B8A-A415-9621A345B869}" type="presParOf" srcId="{02526135-53BA-4362-9519-BEFFE488A6D6}" destId="{4041ECA8-0C06-4E23-B82B-1C89ABDCD817}" srcOrd="0" destOrd="0" presId="urn:microsoft.com/office/officeart/2005/8/layout/orgChart1"/>
    <dgm:cxn modelId="{F2A5137D-0ACA-48AB-A54A-E9C3AAE857E1}" type="presParOf" srcId="{02526135-53BA-4362-9519-BEFFE488A6D6}" destId="{A5275CDF-952C-4F83-814E-4981DCBE90D7}" srcOrd="1" destOrd="0" presId="urn:microsoft.com/office/officeart/2005/8/layout/orgChart1"/>
    <dgm:cxn modelId="{79DCDE33-FAFB-4FCD-92DC-06C5F5F5E4FD}" type="presParOf" srcId="{744D1859-ABCE-433C-A334-9AFBE45077DF}" destId="{0ED4A29E-0FC1-4410-A9D6-105AA3DB58B2}" srcOrd="1" destOrd="0" presId="urn:microsoft.com/office/officeart/2005/8/layout/orgChart1"/>
    <dgm:cxn modelId="{50CF4FF3-437A-458F-8D14-115750F672CF}" type="presParOf" srcId="{0ED4A29E-0FC1-4410-A9D6-105AA3DB58B2}" destId="{70EB8294-A614-4E7E-B84B-9E51759E4B0E}" srcOrd="0" destOrd="0" presId="urn:microsoft.com/office/officeart/2005/8/layout/orgChart1"/>
    <dgm:cxn modelId="{BE87FD6B-19FD-4D99-A197-E2B7971AAF23}" type="presParOf" srcId="{0ED4A29E-0FC1-4410-A9D6-105AA3DB58B2}" destId="{462CD024-E20F-48F3-9E99-4595C64485A1}" srcOrd="1" destOrd="0" presId="urn:microsoft.com/office/officeart/2005/8/layout/orgChart1"/>
    <dgm:cxn modelId="{354D64E1-2098-42EC-9418-CF2D4AFC3ED7}" type="presParOf" srcId="{462CD024-E20F-48F3-9E99-4595C64485A1}" destId="{729BDFE1-4C50-40EC-B7F2-C23A2894E217}" srcOrd="0" destOrd="0" presId="urn:microsoft.com/office/officeart/2005/8/layout/orgChart1"/>
    <dgm:cxn modelId="{47FC58BF-51E6-4FBC-988B-6ED296C02F00}" type="presParOf" srcId="{729BDFE1-4C50-40EC-B7F2-C23A2894E217}" destId="{59A99EF5-DD6C-4E62-94AB-F8CF332F1DDC}" srcOrd="0" destOrd="0" presId="urn:microsoft.com/office/officeart/2005/8/layout/orgChart1"/>
    <dgm:cxn modelId="{08B8CA1F-BD8F-4020-AAFC-2751292943DF}" type="presParOf" srcId="{729BDFE1-4C50-40EC-B7F2-C23A2894E217}" destId="{99A163CA-F3CB-4ED7-981D-F6C77B657C37}" srcOrd="1" destOrd="0" presId="urn:microsoft.com/office/officeart/2005/8/layout/orgChart1"/>
    <dgm:cxn modelId="{6632034F-ACC9-4ECC-A683-19A071986362}" type="presParOf" srcId="{462CD024-E20F-48F3-9E99-4595C64485A1}" destId="{0A7F53F0-193A-483E-9A1A-218FB8FE250B}" srcOrd="1" destOrd="0" presId="urn:microsoft.com/office/officeart/2005/8/layout/orgChart1"/>
    <dgm:cxn modelId="{B0DAA5F7-7793-4C2E-B198-BEFCA19AFBCF}" type="presParOf" srcId="{462CD024-E20F-48F3-9E99-4595C64485A1}" destId="{F681B7D3-0D38-44AE-8B5D-61CCDF1D2A09}" srcOrd="2" destOrd="0" presId="urn:microsoft.com/office/officeart/2005/8/layout/orgChart1"/>
    <dgm:cxn modelId="{4C749CE8-3B8F-4313-92D8-E09F83ABC3BF}" type="presParOf" srcId="{0ED4A29E-0FC1-4410-A9D6-105AA3DB58B2}" destId="{856081E0-F19E-4777-B2B1-A76391555301}" srcOrd="2" destOrd="0" presId="urn:microsoft.com/office/officeart/2005/8/layout/orgChart1"/>
    <dgm:cxn modelId="{C9B6FDB1-E487-452C-BCA0-FEC1203D6604}" type="presParOf" srcId="{0ED4A29E-0FC1-4410-A9D6-105AA3DB58B2}" destId="{E94422DA-23E8-487B-A39F-497B961CBD78}" srcOrd="3" destOrd="0" presId="urn:microsoft.com/office/officeart/2005/8/layout/orgChart1"/>
    <dgm:cxn modelId="{7FE4B811-1ADE-40E8-8DD6-0EAD6CFC2AB3}" type="presParOf" srcId="{E94422DA-23E8-487B-A39F-497B961CBD78}" destId="{DB92862D-ED36-45F1-9150-CC1BAA4A52EB}" srcOrd="0" destOrd="0" presId="urn:microsoft.com/office/officeart/2005/8/layout/orgChart1"/>
    <dgm:cxn modelId="{3B3A8C86-EEC5-45CD-954D-8DFB4651C250}" type="presParOf" srcId="{DB92862D-ED36-45F1-9150-CC1BAA4A52EB}" destId="{1B65B63E-DF47-497B-9FF0-9430746786F5}" srcOrd="0" destOrd="0" presId="urn:microsoft.com/office/officeart/2005/8/layout/orgChart1"/>
    <dgm:cxn modelId="{DEADBE01-7AA8-4B98-9EC3-BB05FB6E696A}" type="presParOf" srcId="{DB92862D-ED36-45F1-9150-CC1BAA4A52EB}" destId="{414CCBF7-01B6-43B4-81E2-682341FF9185}" srcOrd="1" destOrd="0" presId="urn:microsoft.com/office/officeart/2005/8/layout/orgChart1"/>
    <dgm:cxn modelId="{B6434FD6-8444-484A-A7CE-F8F5484FED47}" type="presParOf" srcId="{E94422DA-23E8-487B-A39F-497B961CBD78}" destId="{904A245E-52D4-42A0-B1B2-4BD02F0AD693}" srcOrd="1" destOrd="0" presId="urn:microsoft.com/office/officeart/2005/8/layout/orgChart1"/>
    <dgm:cxn modelId="{CE447FFF-C520-489A-A9AD-8098772E2EEA}" type="presParOf" srcId="{E94422DA-23E8-487B-A39F-497B961CBD78}" destId="{31151E5D-84CA-4ECE-A31C-0286BDDE3318}" srcOrd="2" destOrd="0" presId="urn:microsoft.com/office/officeart/2005/8/layout/orgChart1"/>
    <dgm:cxn modelId="{680C0173-67E7-4224-B418-F96E0713246E}" type="presParOf" srcId="{0ED4A29E-0FC1-4410-A9D6-105AA3DB58B2}" destId="{4A05CB3C-8460-44B0-B21E-0293D3C8951F}" srcOrd="4" destOrd="0" presId="urn:microsoft.com/office/officeart/2005/8/layout/orgChart1"/>
    <dgm:cxn modelId="{73A9E19F-EDBB-4453-9AE2-A60668BD544E}" type="presParOf" srcId="{0ED4A29E-0FC1-4410-A9D6-105AA3DB58B2}" destId="{311F513E-7F61-4157-9A7C-D362BAD026A9}" srcOrd="5" destOrd="0" presId="urn:microsoft.com/office/officeart/2005/8/layout/orgChart1"/>
    <dgm:cxn modelId="{B1A65035-5BD8-4E48-B191-893DC9C27C66}" type="presParOf" srcId="{311F513E-7F61-4157-9A7C-D362BAD026A9}" destId="{3A2D46DA-EF72-4E37-B126-E9C83E1BAD96}" srcOrd="0" destOrd="0" presId="urn:microsoft.com/office/officeart/2005/8/layout/orgChart1"/>
    <dgm:cxn modelId="{AD5807CF-90E1-42B7-8B89-F0405EBB60C1}" type="presParOf" srcId="{3A2D46DA-EF72-4E37-B126-E9C83E1BAD96}" destId="{CE502F35-F67F-4B98-BBFF-5D9078A7BA42}" srcOrd="0" destOrd="0" presId="urn:microsoft.com/office/officeart/2005/8/layout/orgChart1"/>
    <dgm:cxn modelId="{A48BCE73-E6B0-4EF6-9AB0-56EBEF8DA6D5}" type="presParOf" srcId="{3A2D46DA-EF72-4E37-B126-E9C83E1BAD96}" destId="{1551D53D-78FB-4A3B-A2BA-A6A4AE415A43}" srcOrd="1" destOrd="0" presId="urn:microsoft.com/office/officeart/2005/8/layout/orgChart1"/>
    <dgm:cxn modelId="{39AEF654-838B-4FBD-A89A-CF3579BEA655}" type="presParOf" srcId="{311F513E-7F61-4157-9A7C-D362BAD026A9}" destId="{AFA3DF45-56F5-463F-8D77-FB7AF20116CD}" srcOrd="1" destOrd="0" presId="urn:microsoft.com/office/officeart/2005/8/layout/orgChart1"/>
    <dgm:cxn modelId="{421E9A35-9D6D-4E5F-B0D4-D30CF8CF2A5C}" type="presParOf" srcId="{AFA3DF45-56F5-463F-8D77-FB7AF20116CD}" destId="{520CA43C-9F2E-4C77-90E9-06CD6DC27EC8}" srcOrd="0" destOrd="0" presId="urn:microsoft.com/office/officeart/2005/8/layout/orgChart1"/>
    <dgm:cxn modelId="{D165676B-99C7-489F-8842-F5B687DE056A}" type="presParOf" srcId="{AFA3DF45-56F5-463F-8D77-FB7AF20116CD}" destId="{F74DA51B-735F-404B-80D6-F5249531939A}" srcOrd="1" destOrd="0" presId="urn:microsoft.com/office/officeart/2005/8/layout/orgChart1"/>
    <dgm:cxn modelId="{22DDC716-4F1F-4860-9E67-29830B4ACC4B}" type="presParOf" srcId="{F74DA51B-735F-404B-80D6-F5249531939A}" destId="{405A02FC-5730-484E-B483-9D633DECDF1C}" srcOrd="0" destOrd="0" presId="urn:microsoft.com/office/officeart/2005/8/layout/orgChart1"/>
    <dgm:cxn modelId="{7F663998-0834-439E-AA1F-B17E76E1AC39}" type="presParOf" srcId="{405A02FC-5730-484E-B483-9D633DECDF1C}" destId="{C75DAA85-384B-4341-9E95-42EB624352B8}" srcOrd="0" destOrd="0" presId="urn:microsoft.com/office/officeart/2005/8/layout/orgChart1"/>
    <dgm:cxn modelId="{238F114B-28A8-4405-B73F-E130C12DF4DA}" type="presParOf" srcId="{405A02FC-5730-484E-B483-9D633DECDF1C}" destId="{93546A25-16BA-49D1-8C8C-674E7357E727}" srcOrd="1" destOrd="0" presId="urn:microsoft.com/office/officeart/2005/8/layout/orgChart1"/>
    <dgm:cxn modelId="{A8F10031-72B3-4105-9BE2-D41749092D36}" type="presParOf" srcId="{F74DA51B-735F-404B-80D6-F5249531939A}" destId="{3E31C487-9934-49B3-957A-0F615ABCEB32}" srcOrd="1" destOrd="0" presId="urn:microsoft.com/office/officeart/2005/8/layout/orgChart1"/>
    <dgm:cxn modelId="{21045AB1-847F-4C8D-AF72-6F1AB3F3609E}" type="presParOf" srcId="{F74DA51B-735F-404B-80D6-F5249531939A}" destId="{7F67DD1D-F6E4-48AB-9C8C-04F29D41AF10}" srcOrd="2" destOrd="0" presId="urn:microsoft.com/office/officeart/2005/8/layout/orgChart1"/>
    <dgm:cxn modelId="{FA261776-7E2B-4ECD-B42E-EF6F9E8D5FD6}" type="presParOf" srcId="{AFA3DF45-56F5-463F-8D77-FB7AF20116CD}" destId="{6E2D1C11-240E-4575-972D-0F3CA4866EB7}" srcOrd="2" destOrd="0" presId="urn:microsoft.com/office/officeart/2005/8/layout/orgChart1"/>
    <dgm:cxn modelId="{E709F1FB-5A8C-446D-A6E0-AD98AD13BA5E}" type="presParOf" srcId="{AFA3DF45-56F5-463F-8D77-FB7AF20116CD}" destId="{572D7856-197A-41CF-AD27-0FDC94533260}" srcOrd="3" destOrd="0" presId="urn:microsoft.com/office/officeart/2005/8/layout/orgChart1"/>
    <dgm:cxn modelId="{E8FD1B04-3633-4EB3-8398-921796798909}" type="presParOf" srcId="{572D7856-197A-41CF-AD27-0FDC94533260}" destId="{DB3ACF9B-9A3B-4BE8-8800-6B7EFDEA0406}" srcOrd="0" destOrd="0" presId="urn:microsoft.com/office/officeart/2005/8/layout/orgChart1"/>
    <dgm:cxn modelId="{CE75ABA3-DE88-426A-B523-298460EAA94F}" type="presParOf" srcId="{DB3ACF9B-9A3B-4BE8-8800-6B7EFDEA0406}" destId="{63D157E0-6DAC-4216-8488-302C591B8581}" srcOrd="0" destOrd="0" presId="urn:microsoft.com/office/officeart/2005/8/layout/orgChart1"/>
    <dgm:cxn modelId="{399F26E2-8676-4981-9A0F-3F12940CA9F8}" type="presParOf" srcId="{DB3ACF9B-9A3B-4BE8-8800-6B7EFDEA0406}" destId="{42863234-16EB-4B31-990B-8D1BA1E9C9B6}" srcOrd="1" destOrd="0" presId="urn:microsoft.com/office/officeart/2005/8/layout/orgChart1"/>
    <dgm:cxn modelId="{8DB7C822-A861-4DC1-B1D2-B3FC80A212ED}" type="presParOf" srcId="{572D7856-197A-41CF-AD27-0FDC94533260}" destId="{050DDE10-3B46-47FE-8BE3-6FED18C28785}" srcOrd="1" destOrd="0" presId="urn:microsoft.com/office/officeart/2005/8/layout/orgChart1"/>
    <dgm:cxn modelId="{2A171196-58F3-4C8D-8CB7-B5D633735699}" type="presParOf" srcId="{572D7856-197A-41CF-AD27-0FDC94533260}" destId="{8A7BAA15-6A5B-41F4-B375-E4E7460536E4}" srcOrd="2" destOrd="0" presId="urn:microsoft.com/office/officeart/2005/8/layout/orgChart1"/>
    <dgm:cxn modelId="{CFF09A50-6E7B-45A8-B57D-6711541F71CB}" type="presParOf" srcId="{311F513E-7F61-4157-9A7C-D362BAD026A9}" destId="{8643BCE2-0745-47E3-AB18-0D95DB25B2FF}" srcOrd="2" destOrd="0" presId="urn:microsoft.com/office/officeart/2005/8/layout/orgChart1"/>
    <dgm:cxn modelId="{DAB3B952-7DAD-4CF7-9CD8-1C78B28B6408}" type="presParOf" srcId="{744D1859-ABCE-433C-A334-9AFBE45077DF}" destId="{74B8EEEA-F6F3-4E21-9219-4F8EACFBD08C}" srcOrd="2" destOrd="0" presId="urn:microsoft.com/office/officeart/2005/8/layout/orgChart1"/>
    <dgm:cxn modelId="{CB783B01-B61C-4C3E-A6AC-5769B8735E6F}" type="presParOf" srcId="{7B2DA5DB-9943-4F67-B8AA-0C94C2A6ECCA}" destId="{3DF76023-8F11-4C27-B067-29097563DF26}" srcOrd="4" destOrd="0" presId="urn:microsoft.com/office/officeart/2005/8/layout/orgChart1"/>
    <dgm:cxn modelId="{0C0F9E83-29F8-4289-A4B3-D484BFE29C75}" type="presParOf" srcId="{7B2DA5DB-9943-4F67-B8AA-0C94C2A6ECCA}" destId="{C0F9AE78-EB36-4EE6-8015-6F4536A76827}" srcOrd="5" destOrd="0" presId="urn:microsoft.com/office/officeart/2005/8/layout/orgChart1"/>
    <dgm:cxn modelId="{EF8C4755-F985-410B-B0ED-CCB3995349CD}" type="presParOf" srcId="{C0F9AE78-EB36-4EE6-8015-6F4536A76827}" destId="{099A4ECE-1173-4710-BF3C-B978F5332310}" srcOrd="0" destOrd="0" presId="urn:microsoft.com/office/officeart/2005/8/layout/orgChart1"/>
    <dgm:cxn modelId="{BBFDED12-4ADC-43B9-8DF5-6F5C403922C6}" type="presParOf" srcId="{099A4ECE-1173-4710-BF3C-B978F5332310}" destId="{C27F4511-CC40-4CB5-A6FB-4EC04BB67F79}" srcOrd="0" destOrd="0" presId="urn:microsoft.com/office/officeart/2005/8/layout/orgChart1"/>
    <dgm:cxn modelId="{6DFFAA81-674E-419F-A4DF-3A2E4A230761}" type="presParOf" srcId="{099A4ECE-1173-4710-BF3C-B978F5332310}" destId="{32D904A2-2416-439B-887E-D3612FFD2765}" srcOrd="1" destOrd="0" presId="urn:microsoft.com/office/officeart/2005/8/layout/orgChart1"/>
    <dgm:cxn modelId="{2B730C24-C833-40BB-BDA7-C949E6FAA3E2}" type="presParOf" srcId="{C0F9AE78-EB36-4EE6-8015-6F4536A76827}" destId="{4AE116A8-005D-4630-8308-06F37A90D4A6}" srcOrd="1" destOrd="0" presId="urn:microsoft.com/office/officeart/2005/8/layout/orgChart1"/>
    <dgm:cxn modelId="{1C9B8556-D273-4203-B504-9709E09FE007}" type="presParOf" srcId="{4AE116A8-005D-4630-8308-06F37A90D4A6}" destId="{D632830A-CD2C-44B8-AFEE-2EE132D4C0CC}" srcOrd="0" destOrd="0" presId="urn:microsoft.com/office/officeart/2005/8/layout/orgChart1"/>
    <dgm:cxn modelId="{FD25F8EC-78CF-44EB-9497-923941F97ABA}" type="presParOf" srcId="{4AE116A8-005D-4630-8308-06F37A90D4A6}" destId="{65A29BA0-0CF4-4174-A28B-4C717A55EAEA}" srcOrd="1" destOrd="0" presId="urn:microsoft.com/office/officeart/2005/8/layout/orgChart1"/>
    <dgm:cxn modelId="{260071B6-64AE-489D-A68D-1CACA8C52CE7}" type="presParOf" srcId="{65A29BA0-0CF4-4174-A28B-4C717A55EAEA}" destId="{6FFC43E6-4AAC-4BB0-92EA-8E6259C6E41B}" srcOrd="0" destOrd="0" presId="urn:microsoft.com/office/officeart/2005/8/layout/orgChart1"/>
    <dgm:cxn modelId="{B53E334F-C393-4F46-A2A8-6E534D2465C7}" type="presParOf" srcId="{6FFC43E6-4AAC-4BB0-92EA-8E6259C6E41B}" destId="{EF6A5CFE-5346-43C7-84ED-FFA4F310692A}" srcOrd="0" destOrd="0" presId="urn:microsoft.com/office/officeart/2005/8/layout/orgChart1"/>
    <dgm:cxn modelId="{07F96756-2EC6-41ED-9478-09EC62BE3E22}" type="presParOf" srcId="{6FFC43E6-4AAC-4BB0-92EA-8E6259C6E41B}" destId="{D9231EBB-261E-4D05-9CB4-066C0495FBD3}" srcOrd="1" destOrd="0" presId="urn:microsoft.com/office/officeart/2005/8/layout/orgChart1"/>
    <dgm:cxn modelId="{948B7C34-CDB6-47E3-B8FA-493EA3479BEF}" type="presParOf" srcId="{65A29BA0-0CF4-4174-A28B-4C717A55EAEA}" destId="{31A711CD-E9E2-4E0B-88BF-A3C7C7C13ED4}" srcOrd="1" destOrd="0" presId="urn:microsoft.com/office/officeart/2005/8/layout/orgChart1"/>
    <dgm:cxn modelId="{DE432EDE-8804-4964-999F-8ED1A544A24B}" type="presParOf" srcId="{65A29BA0-0CF4-4174-A28B-4C717A55EAEA}" destId="{C3A0C434-DE75-453A-9061-D080A4A14BE4}" srcOrd="2" destOrd="0" presId="urn:microsoft.com/office/officeart/2005/8/layout/orgChart1"/>
    <dgm:cxn modelId="{9BB79F60-32B2-4B24-BE84-1F11A8B30514}" type="presParOf" srcId="{4AE116A8-005D-4630-8308-06F37A90D4A6}" destId="{C481AEC6-7EA6-4E75-A425-C8E3E80A8D83}" srcOrd="2" destOrd="0" presId="urn:microsoft.com/office/officeart/2005/8/layout/orgChart1"/>
    <dgm:cxn modelId="{855C0096-6385-4BD3-8283-EE6A914F53C8}" type="presParOf" srcId="{4AE116A8-005D-4630-8308-06F37A90D4A6}" destId="{CCDAE532-24D1-4ABB-BDD8-F631D5B3E276}" srcOrd="3" destOrd="0" presId="urn:microsoft.com/office/officeart/2005/8/layout/orgChart1"/>
    <dgm:cxn modelId="{5F009EE3-6D39-4C63-BD07-5B18F9EA65AF}" type="presParOf" srcId="{CCDAE532-24D1-4ABB-BDD8-F631D5B3E276}" destId="{2653BCD0-883D-4C99-A2A0-57D9C7BB0C53}" srcOrd="0" destOrd="0" presId="urn:microsoft.com/office/officeart/2005/8/layout/orgChart1"/>
    <dgm:cxn modelId="{69B63CCF-B927-4715-8634-808136C3533F}" type="presParOf" srcId="{2653BCD0-883D-4C99-A2A0-57D9C7BB0C53}" destId="{BADA6B6A-D77B-436A-BBE0-F93E4A1906C3}" srcOrd="0" destOrd="0" presId="urn:microsoft.com/office/officeart/2005/8/layout/orgChart1"/>
    <dgm:cxn modelId="{5D733060-DAEE-4773-BE83-4497944596E4}" type="presParOf" srcId="{2653BCD0-883D-4C99-A2A0-57D9C7BB0C53}" destId="{2A869FE8-0180-486E-A163-3023D444ECB8}" srcOrd="1" destOrd="0" presId="urn:microsoft.com/office/officeart/2005/8/layout/orgChart1"/>
    <dgm:cxn modelId="{8A75199B-ED39-46D1-9C7C-B9B1E0DD64D4}" type="presParOf" srcId="{CCDAE532-24D1-4ABB-BDD8-F631D5B3E276}" destId="{A2797FBA-CC9B-4920-BB64-E24F30D39804}" srcOrd="1" destOrd="0" presId="urn:microsoft.com/office/officeart/2005/8/layout/orgChart1"/>
    <dgm:cxn modelId="{258AFED2-01AD-4FEB-9DA6-8220FCFE21E2}" type="presParOf" srcId="{CCDAE532-24D1-4ABB-BDD8-F631D5B3E276}" destId="{DBE11FE4-F8E9-4EE5-9800-7B91A514C050}" srcOrd="2" destOrd="0" presId="urn:microsoft.com/office/officeart/2005/8/layout/orgChart1"/>
    <dgm:cxn modelId="{4E405F03-5F07-425B-81CB-5807ED013539}" type="presParOf" srcId="{C0F9AE78-EB36-4EE6-8015-6F4536A76827}" destId="{01827298-0263-44E5-AB77-8D9E7DF86D5A}" srcOrd="2" destOrd="0" presId="urn:microsoft.com/office/officeart/2005/8/layout/orgChart1"/>
    <dgm:cxn modelId="{E2725515-540F-4A60-ACD0-BC608002F491}" type="presParOf" srcId="{7B2DA5DB-9943-4F67-B8AA-0C94C2A6ECCA}" destId="{6119FEF3-F27E-4C85-B57B-78B2FCAA54AF}" srcOrd="6" destOrd="0" presId="urn:microsoft.com/office/officeart/2005/8/layout/orgChart1"/>
    <dgm:cxn modelId="{AC6E7AB6-7E49-4897-AEA6-8526492E8451}" type="presParOf" srcId="{7B2DA5DB-9943-4F67-B8AA-0C94C2A6ECCA}" destId="{4E1C9100-B46E-482A-94FA-CECC4011966B}" srcOrd="7" destOrd="0" presId="urn:microsoft.com/office/officeart/2005/8/layout/orgChart1"/>
    <dgm:cxn modelId="{51CED52A-7486-4338-B169-3E5A712F8D72}" type="presParOf" srcId="{4E1C9100-B46E-482A-94FA-CECC4011966B}" destId="{C9B848E9-EA46-49A7-9120-10D0E33A1F54}" srcOrd="0" destOrd="0" presId="urn:microsoft.com/office/officeart/2005/8/layout/orgChart1"/>
    <dgm:cxn modelId="{621457DC-8CE5-4296-9963-727614C26060}" type="presParOf" srcId="{C9B848E9-EA46-49A7-9120-10D0E33A1F54}" destId="{92E37609-A334-41A4-9A78-9774FAF1635F}" srcOrd="0" destOrd="0" presId="urn:microsoft.com/office/officeart/2005/8/layout/orgChart1"/>
    <dgm:cxn modelId="{07C968DD-AD31-427D-8C33-A3DEC924D137}" type="presParOf" srcId="{C9B848E9-EA46-49A7-9120-10D0E33A1F54}" destId="{2EAA3B53-0ED2-41AF-9B2C-2392F9AF3152}" srcOrd="1" destOrd="0" presId="urn:microsoft.com/office/officeart/2005/8/layout/orgChart1"/>
    <dgm:cxn modelId="{818BE180-C57E-4CC1-B49E-5926D567F073}" type="presParOf" srcId="{4E1C9100-B46E-482A-94FA-CECC4011966B}" destId="{6151A9BA-1374-4740-8FFB-1CFFCB910A3F}" srcOrd="1" destOrd="0" presId="urn:microsoft.com/office/officeart/2005/8/layout/orgChart1"/>
    <dgm:cxn modelId="{09752059-2DCE-49DF-A2BE-6DC0D2169138}" type="presParOf" srcId="{6151A9BA-1374-4740-8FFB-1CFFCB910A3F}" destId="{DBFB72CF-B2B3-4A59-9393-1B900D97E3E7}" srcOrd="0" destOrd="0" presId="urn:microsoft.com/office/officeart/2005/8/layout/orgChart1"/>
    <dgm:cxn modelId="{C458A12C-D97A-4E3A-A6A0-007E86ADAA0A}" type="presParOf" srcId="{6151A9BA-1374-4740-8FFB-1CFFCB910A3F}" destId="{38DB7A4F-A62D-4107-8698-2C1F064F4BAA}" srcOrd="1" destOrd="0" presId="urn:microsoft.com/office/officeart/2005/8/layout/orgChart1"/>
    <dgm:cxn modelId="{16B67DA2-6B31-4722-BC1E-D38C7C93E88C}" type="presParOf" srcId="{38DB7A4F-A62D-4107-8698-2C1F064F4BAA}" destId="{5B6D25EA-0695-4CF7-94BC-6266EF5CA5FC}" srcOrd="0" destOrd="0" presId="urn:microsoft.com/office/officeart/2005/8/layout/orgChart1"/>
    <dgm:cxn modelId="{A910C54D-40E7-4A4E-BC32-CFD63C701B7C}" type="presParOf" srcId="{5B6D25EA-0695-4CF7-94BC-6266EF5CA5FC}" destId="{5F4E984D-7C34-472D-80C5-E71E63B6EA6C}" srcOrd="0" destOrd="0" presId="urn:microsoft.com/office/officeart/2005/8/layout/orgChart1"/>
    <dgm:cxn modelId="{4191C1F4-BF72-4263-BA2C-BB214727CDE5}" type="presParOf" srcId="{5B6D25EA-0695-4CF7-94BC-6266EF5CA5FC}" destId="{A349303C-1E83-4B12-B50D-4A6E09D5C6C7}" srcOrd="1" destOrd="0" presId="urn:microsoft.com/office/officeart/2005/8/layout/orgChart1"/>
    <dgm:cxn modelId="{C67FBD0D-E9D2-43B6-9496-8BB395A2C5CF}" type="presParOf" srcId="{38DB7A4F-A62D-4107-8698-2C1F064F4BAA}" destId="{8F8FAB4E-D98F-42C6-A1C7-454A2378842E}" srcOrd="1" destOrd="0" presId="urn:microsoft.com/office/officeart/2005/8/layout/orgChart1"/>
    <dgm:cxn modelId="{E0926BC7-C84B-4377-AAC5-3A0A45BBFC3D}" type="presParOf" srcId="{38DB7A4F-A62D-4107-8698-2C1F064F4BAA}" destId="{1E13D5E2-626E-4821-A8B4-37A0EBFC60E4}" srcOrd="2" destOrd="0" presId="urn:microsoft.com/office/officeart/2005/8/layout/orgChart1"/>
    <dgm:cxn modelId="{0DA199EC-40EE-436A-9AB9-55C478DC93E8}" type="presParOf" srcId="{6151A9BA-1374-4740-8FFB-1CFFCB910A3F}" destId="{4091C4CF-96EB-4B26-81BC-49B9A907473B}" srcOrd="2" destOrd="0" presId="urn:microsoft.com/office/officeart/2005/8/layout/orgChart1"/>
    <dgm:cxn modelId="{F635BBDF-AA7A-4FED-99F6-8D9CF809F71C}" type="presParOf" srcId="{6151A9BA-1374-4740-8FFB-1CFFCB910A3F}" destId="{279C282C-0CFB-4D2B-BD41-98BFB14FF9B2}" srcOrd="3" destOrd="0" presId="urn:microsoft.com/office/officeart/2005/8/layout/orgChart1"/>
    <dgm:cxn modelId="{2C52E7AF-5CFC-4A36-AE30-4C4720CDFF56}" type="presParOf" srcId="{279C282C-0CFB-4D2B-BD41-98BFB14FF9B2}" destId="{673A1546-0603-4249-ABA0-92D478F9F74A}" srcOrd="0" destOrd="0" presId="urn:microsoft.com/office/officeart/2005/8/layout/orgChart1"/>
    <dgm:cxn modelId="{B90CF175-6668-4E77-9D59-F83B35642F34}" type="presParOf" srcId="{673A1546-0603-4249-ABA0-92D478F9F74A}" destId="{5922DAE8-6304-46DE-B600-1504B37C7819}" srcOrd="0" destOrd="0" presId="urn:microsoft.com/office/officeart/2005/8/layout/orgChart1"/>
    <dgm:cxn modelId="{8E1ABDD6-E8D1-417F-B821-BC36ECA74B20}" type="presParOf" srcId="{673A1546-0603-4249-ABA0-92D478F9F74A}" destId="{9AB0C659-4143-4864-8E77-0CBB3B3478E0}" srcOrd="1" destOrd="0" presId="urn:microsoft.com/office/officeart/2005/8/layout/orgChart1"/>
    <dgm:cxn modelId="{E70EDD5F-874F-42C1-A486-9F884C52175E}" type="presParOf" srcId="{279C282C-0CFB-4D2B-BD41-98BFB14FF9B2}" destId="{112C999C-E6AE-4680-B241-B4C4D9D010EC}" srcOrd="1" destOrd="0" presId="urn:microsoft.com/office/officeart/2005/8/layout/orgChart1"/>
    <dgm:cxn modelId="{C572279A-B00D-4698-94A9-B16B8EB0A144}" type="presParOf" srcId="{279C282C-0CFB-4D2B-BD41-98BFB14FF9B2}" destId="{9258D266-45AF-488D-B4A4-408EA275B25B}" srcOrd="2" destOrd="0" presId="urn:microsoft.com/office/officeart/2005/8/layout/orgChart1"/>
    <dgm:cxn modelId="{61C128E1-0796-4441-8EDB-FB2A244B66A8}" type="presParOf" srcId="{6151A9BA-1374-4740-8FFB-1CFFCB910A3F}" destId="{636EEFE2-27D7-42C3-8357-084152AAB3FE}" srcOrd="4" destOrd="0" presId="urn:microsoft.com/office/officeart/2005/8/layout/orgChart1"/>
    <dgm:cxn modelId="{71E876F8-6115-4E38-80DE-9A8CFE32C579}" type="presParOf" srcId="{6151A9BA-1374-4740-8FFB-1CFFCB910A3F}" destId="{487040C7-756A-48A8-89EF-6867CA67C5E8}" srcOrd="5" destOrd="0" presId="urn:microsoft.com/office/officeart/2005/8/layout/orgChart1"/>
    <dgm:cxn modelId="{D0042879-11A2-488B-81E0-368255F85A47}" type="presParOf" srcId="{487040C7-756A-48A8-89EF-6867CA67C5E8}" destId="{812343D6-2D8A-4DF2-A3F3-661A5147FD77}" srcOrd="0" destOrd="0" presId="urn:microsoft.com/office/officeart/2005/8/layout/orgChart1"/>
    <dgm:cxn modelId="{AAD1F865-0428-4190-A020-6307D443C972}" type="presParOf" srcId="{812343D6-2D8A-4DF2-A3F3-661A5147FD77}" destId="{B0B86B5A-C1E4-4D70-9CE7-E0A50B1882B8}" srcOrd="0" destOrd="0" presId="urn:microsoft.com/office/officeart/2005/8/layout/orgChart1"/>
    <dgm:cxn modelId="{E38CFF40-C965-4DEF-8801-42A27E362809}" type="presParOf" srcId="{812343D6-2D8A-4DF2-A3F3-661A5147FD77}" destId="{CCA95D2E-F451-4DED-95F2-2143284C6173}" srcOrd="1" destOrd="0" presId="urn:microsoft.com/office/officeart/2005/8/layout/orgChart1"/>
    <dgm:cxn modelId="{01C46A47-06A7-4E87-BE0E-6FB189797CDA}" type="presParOf" srcId="{487040C7-756A-48A8-89EF-6867CA67C5E8}" destId="{003932DA-7FFD-4E0D-8068-A894322D1774}" srcOrd="1" destOrd="0" presId="urn:microsoft.com/office/officeart/2005/8/layout/orgChart1"/>
    <dgm:cxn modelId="{541AFAEA-05A6-4056-8AA4-518F9FA4E12A}" type="presParOf" srcId="{487040C7-756A-48A8-89EF-6867CA67C5E8}" destId="{1A6485BF-8FB0-481A-A755-628EF8A86254}" srcOrd="2" destOrd="0" presId="urn:microsoft.com/office/officeart/2005/8/layout/orgChart1"/>
    <dgm:cxn modelId="{F62B1673-3205-4B86-87F7-9A3E5DB3C93D}" type="presParOf" srcId="{4E1C9100-B46E-482A-94FA-CECC4011966B}" destId="{C4790BDA-7CC5-4B78-B363-E1431138EA8B}" srcOrd="2" destOrd="0" presId="urn:microsoft.com/office/officeart/2005/8/layout/orgChart1"/>
    <dgm:cxn modelId="{DEA6E445-19D2-4629-8705-D31B93571FDF}" type="presParOf" srcId="{7B2DA5DB-9943-4F67-B8AA-0C94C2A6ECCA}" destId="{A69CA7A9-8D43-4587-8946-FDC9DED09222}" srcOrd="8" destOrd="0" presId="urn:microsoft.com/office/officeart/2005/8/layout/orgChart1"/>
    <dgm:cxn modelId="{58C1DBA9-BC1B-406C-B5A6-A8E88F23E8B5}" type="presParOf" srcId="{7B2DA5DB-9943-4F67-B8AA-0C94C2A6ECCA}" destId="{6D0EB17C-0644-4A62-8E11-B805A061AC2D}" srcOrd="9" destOrd="0" presId="urn:microsoft.com/office/officeart/2005/8/layout/orgChart1"/>
    <dgm:cxn modelId="{36172F60-9A43-40C0-AC73-1CF392F2278F}" type="presParOf" srcId="{6D0EB17C-0644-4A62-8E11-B805A061AC2D}" destId="{70FC1D89-261D-4812-9693-A48B50639ADE}" srcOrd="0" destOrd="0" presId="urn:microsoft.com/office/officeart/2005/8/layout/orgChart1"/>
    <dgm:cxn modelId="{C5ACCF44-3898-4EB7-B6BF-01E12FCAA19F}" type="presParOf" srcId="{70FC1D89-261D-4812-9693-A48B50639ADE}" destId="{03407129-DC92-4B0B-8D73-71BF50956D7C}" srcOrd="0" destOrd="0" presId="urn:microsoft.com/office/officeart/2005/8/layout/orgChart1"/>
    <dgm:cxn modelId="{44D7C1E9-8065-463E-BECA-C553AF7D626B}" type="presParOf" srcId="{70FC1D89-261D-4812-9693-A48B50639ADE}" destId="{33170337-EE58-4C8A-94AE-63998D5E7D33}" srcOrd="1" destOrd="0" presId="urn:microsoft.com/office/officeart/2005/8/layout/orgChart1"/>
    <dgm:cxn modelId="{BBA04434-1C3C-407A-8AF0-A3C6D406FD40}" type="presParOf" srcId="{6D0EB17C-0644-4A62-8E11-B805A061AC2D}" destId="{960C994F-5A66-4EA8-86E1-0C6248FD9AE8}" srcOrd="1" destOrd="0" presId="urn:microsoft.com/office/officeart/2005/8/layout/orgChart1"/>
    <dgm:cxn modelId="{8F001604-E167-4449-BC23-DC0591809B64}" type="presParOf" srcId="{6D0EB17C-0644-4A62-8E11-B805A061AC2D}" destId="{6898A829-264C-46D7-BCED-62A00C3982F5}" srcOrd="2" destOrd="0" presId="urn:microsoft.com/office/officeart/2005/8/layout/orgChart1"/>
    <dgm:cxn modelId="{E1E219FF-C628-4D46-B87A-B63BA0D0B82C}" type="presParOf" srcId="{7B2DA5DB-9943-4F67-B8AA-0C94C2A6ECCA}" destId="{112DD782-1A1D-4B4D-A7D8-4B7084E15841}" srcOrd="10" destOrd="0" presId="urn:microsoft.com/office/officeart/2005/8/layout/orgChart1"/>
    <dgm:cxn modelId="{770CB08D-29A5-42E8-8E47-6E731E8A3489}" type="presParOf" srcId="{7B2DA5DB-9943-4F67-B8AA-0C94C2A6ECCA}" destId="{7A3FE281-9894-4C6A-B829-937C5C85B53A}" srcOrd="11" destOrd="0" presId="urn:microsoft.com/office/officeart/2005/8/layout/orgChart1"/>
    <dgm:cxn modelId="{C0EF16F6-EEF1-4BBB-809F-EEE317F82015}" type="presParOf" srcId="{7A3FE281-9894-4C6A-B829-937C5C85B53A}" destId="{6C6548A6-F505-4029-8C55-11CDCD66876D}" srcOrd="0" destOrd="0" presId="urn:microsoft.com/office/officeart/2005/8/layout/orgChart1"/>
    <dgm:cxn modelId="{95495904-5DD6-4A85-BB5C-31B0639550B6}" type="presParOf" srcId="{6C6548A6-F505-4029-8C55-11CDCD66876D}" destId="{55FC9CF1-6279-49FF-B6D6-6C334F61B6DB}" srcOrd="0" destOrd="0" presId="urn:microsoft.com/office/officeart/2005/8/layout/orgChart1"/>
    <dgm:cxn modelId="{941291A4-0EA5-4B1C-9D81-A746B120C39A}" type="presParOf" srcId="{6C6548A6-F505-4029-8C55-11CDCD66876D}" destId="{A56CFBF3-1990-4962-B410-6B4275291EBF}" srcOrd="1" destOrd="0" presId="urn:microsoft.com/office/officeart/2005/8/layout/orgChart1"/>
    <dgm:cxn modelId="{4C9FF57D-EE75-46FB-B969-14F3E92E5D9D}" type="presParOf" srcId="{7A3FE281-9894-4C6A-B829-937C5C85B53A}" destId="{0B62252A-EA5A-4C3D-B790-D8E9A5AD3F72}" srcOrd="1" destOrd="0" presId="urn:microsoft.com/office/officeart/2005/8/layout/orgChart1"/>
    <dgm:cxn modelId="{DACAAC05-0798-4792-A6D8-899875A82455}" type="presParOf" srcId="{7A3FE281-9894-4C6A-B829-937C5C85B53A}" destId="{DE9B2DA6-2008-4479-A252-4F8404A84C2A}" srcOrd="2" destOrd="0" presId="urn:microsoft.com/office/officeart/2005/8/layout/orgChart1"/>
    <dgm:cxn modelId="{8DAE0A6A-84AE-4F65-9DF8-D6B03CAA6915}" type="presParOf" srcId="{499A27C9-E45A-4C8C-AEDD-C881975AEECE}" destId="{FE9A3701-B6C1-4DCF-A674-2CB3558C84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D37A7-7EBB-4A4F-B114-E84DF1E977D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1520A9-0884-45AE-9BF6-D439A0C14B8E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비회원</a:t>
          </a:r>
        </a:p>
      </dgm:t>
    </dgm:pt>
    <dgm:pt modelId="{780C9953-09E3-4614-A2FC-CC4A0BC1DFCE}" type="parTrans" cxnId="{DC0D1B36-33E4-49F7-AA52-83BC5104B37F}">
      <dgm:prSet/>
      <dgm:spPr/>
      <dgm:t>
        <a:bodyPr/>
        <a:lstStyle/>
        <a:p>
          <a:pPr latinLnBrk="1"/>
          <a:endParaRPr lang="ko-KR" altLang="en-US"/>
        </a:p>
      </dgm:t>
    </dgm:pt>
    <dgm:pt modelId="{94F69762-AD32-4A2A-99A4-EC6128ED9A21}" type="sibTrans" cxnId="{DC0D1B36-33E4-49F7-AA52-83BC5104B37F}">
      <dgm:prSet/>
      <dgm:spPr/>
      <dgm:t>
        <a:bodyPr/>
        <a:lstStyle/>
        <a:p>
          <a:pPr latinLnBrk="1"/>
          <a:endParaRPr lang="ko-KR" altLang="en-US"/>
        </a:p>
      </dgm:t>
    </dgm:pt>
    <dgm:pt modelId="{F3BCFD74-1EDD-4C64-87DF-AF40387C3763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도서 검색</a:t>
          </a:r>
        </a:p>
      </dgm:t>
    </dgm:pt>
    <dgm:pt modelId="{1DC2487D-D625-46FB-B2D6-931816795EA1}" type="parTrans" cxnId="{5D306520-5952-43B8-AE10-01E8EF2F6FFA}">
      <dgm:prSet/>
      <dgm:spPr/>
      <dgm:t>
        <a:bodyPr/>
        <a:lstStyle/>
        <a:p>
          <a:pPr latinLnBrk="1"/>
          <a:endParaRPr lang="ko-KR" altLang="en-US"/>
        </a:p>
      </dgm:t>
    </dgm:pt>
    <dgm:pt modelId="{8B7A11B8-8456-4AA2-835F-0D8C8B14E078}" type="sibTrans" cxnId="{5D306520-5952-43B8-AE10-01E8EF2F6FFA}">
      <dgm:prSet/>
      <dgm:spPr/>
      <dgm:t>
        <a:bodyPr/>
        <a:lstStyle/>
        <a:p>
          <a:pPr latinLnBrk="1"/>
          <a:endParaRPr lang="ko-KR" altLang="en-US"/>
        </a:p>
      </dgm:t>
    </dgm:pt>
    <dgm:pt modelId="{02978E1B-1AD2-4EE8-9CA3-EC6E7B5A8905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D3E341F5-2275-4F0F-AF20-46ECBAA33199}" type="parTrans" cxnId="{77A2C959-2F84-4AB0-B9B1-369DD9DF19D0}">
      <dgm:prSet/>
      <dgm:spPr/>
      <dgm:t>
        <a:bodyPr/>
        <a:lstStyle/>
        <a:p>
          <a:pPr latinLnBrk="1"/>
          <a:endParaRPr lang="ko-KR" altLang="en-US"/>
        </a:p>
      </dgm:t>
    </dgm:pt>
    <dgm:pt modelId="{CA7E8683-6D56-466D-8491-DEF4D71B99BC}" type="sibTrans" cxnId="{77A2C959-2F84-4AB0-B9B1-369DD9DF19D0}">
      <dgm:prSet/>
      <dgm:spPr/>
      <dgm:t>
        <a:bodyPr/>
        <a:lstStyle/>
        <a:p>
          <a:pPr latinLnBrk="1"/>
          <a:endParaRPr lang="ko-KR" altLang="en-US"/>
        </a:p>
      </dgm:t>
    </dgm:pt>
    <dgm:pt modelId="{D31993DD-5719-4A18-B6EC-D3CCE2B00E17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2591E1CD-D32A-4AA0-8F5F-B39EECE773A0}" type="parTrans" cxnId="{B61F3C68-D2CA-47ED-A7BB-02FA804B864E}">
      <dgm:prSet/>
      <dgm:spPr/>
      <dgm:t>
        <a:bodyPr/>
        <a:lstStyle/>
        <a:p>
          <a:pPr latinLnBrk="1"/>
          <a:endParaRPr lang="ko-KR" altLang="en-US"/>
        </a:p>
      </dgm:t>
    </dgm:pt>
    <dgm:pt modelId="{8C8EA4FA-21A3-4F93-B6E7-E90ADDE28C92}" type="sibTrans" cxnId="{B61F3C68-D2CA-47ED-A7BB-02FA804B864E}">
      <dgm:prSet/>
      <dgm:spPr/>
      <dgm:t>
        <a:bodyPr/>
        <a:lstStyle/>
        <a:p>
          <a:pPr latinLnBrk="1"/>
          <a:endParaRPr lang="ko-KR" altLang="en-US"/>
        </a:p>
      </dgm:t>
    </dgm:pt>
    <dgm:pt modelId="{06278320-4DDB-449D-A4D6-834E7AE00AA6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0F9E63F2-8BEA-4C4D-9F6B-7D479449637A}" type="parTrans" cxnId="{9C690B26-C0D4-46AA-880A-BBE560814141}">
      <dgm:prSet/>
      <dgm:spPr/>
      <dgm:t>
        <a:bodyPr/>
        <a:lstStyle/>
        <a:p>
          <a:pPr latinLnBrk="1"/>
          <a:endParaRPr lang="ko-KR" altLang="en-US"/>
        </a:p>
      </dgm:t>
    </dgm:pt>
    <dgm:pt modelId="{448DD084-DAE7-470E-B73B-C00C406CE68A}" type="sibTrans" cxnId="{9C690B26-C0D4-46AA-880A-BBE560814141}">
      <dgm:prSet/>
      <dgm:spPr/>
      <dgm:t>
        <a:bodyPr/>
        <a:lstStyle/>
        <a:p>
          <a:pPr latinLnBrk="1"/>
          <a:endParaRPr lang="ko-KR" altLang="en-US"/>
        </a:p>
      </dgm:t>
    </dgm:pt>
    <dgm:pt modelId="{1F341D9F-45D2-45A3-AF57-90604782BE62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관리자</a:t>
          </a:r>
          <a:endParaRPr lang="en-US" altLang="ko-KR" dirty="0"/>
        </a:p>
        <a:p>
          <a:pPr latinLnBrk="1"/>
          <a:r>
            <a:rPr lang="ko-KR" altLang="en-US" dirty="0"/>
            <a:t>로그인</a:t>
          </a:r>
        </a:p>
      </dgm:t>
    </dgm:pt>
    <dgm:pt modelId="{256863C6-3E78-417D-A102-DB0A344DEC89}" type="parTrans" cxnId="{758781DE-FE3B-4652-A0AF-D403414B54D9}">
      <dgm:prSet/>
      <dgm:spPr/>
      <dgm:t>
        <a:bodyPr/>
        <a:lstStyle/>
        <a:p>
          <a:pPr latinLnBrk="1"/>
          <a:endParaRPr lang="ko-KR" altLang="en-US"/>
        </a:p>
      </dgm:t>
    </dgm:pt>
    <dgm:pt modelId="{87BE0402-56D6-4EB1-94D7-DAEFD1025D1D}" type="sibTrans" cxnId="{758781DE-FE3B-4652-A0AF-D403414B54D9}">
      <dgm:prSet/>
      <dgm:spPr/>
      <dgm:t>
        <a:bodyPr/>
        <a:lstStyle/>
        <a:p>
          <a:pPr latinLnBrk="1"/>
          <a:endParaRPr lang="ko-KR" altLang="en-US"/>
        </a:p>
      </dgm:t>
    </dgm:pt>
    <dgm:pt modelId="{AE2B2BDE-C4BE-4050-9DC9-B9ADA24BDD69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제목</a:t>
          </a:r>
        </a:p>
      </dgm:t>
    </dgm:pt>
    <dgm:pt modelId="{18D9091E-1DBC-4CD1-9AC5-0D344BCD83A7}" type="parTrans" cxnId="{B6B002E9-81F6-4CF8-B9E2-4D86F01FA947}">
      <dgm:prSet/>
      <dgm:spPr/>
      <dgm:t>
        <a:bodyPr/>
        <a:lstStyle/>
        <a:p>
          <a:pPr latinLnBrk="1"/>
          <a:endParaRPr lang="ko-KR" altLang="en-US"/>
        </a:p>
      </dgm:t>
    </dgm:pt>
    <dgm:pt modelId="{D8BBE4FA-8564-4E4A-98D7-170066AA29EA}" type="sibTrans" cxnId="{B6B002E9-81F6-4CF8-B9E2-4D86F01FA947}">
      <dgm:prSet/>
      <dgm:spPr/>
      <dgm:t>
        <a:bodyPr/>
        <a:lstStyle/>
        <a:p>
          <a:pPr latinLnBrk="1"/>
          <a:endParaRPr lang="ko-KR" altLang="en-US"/>
        </a:p>
      </dgm:t>
    </dgm:pt>
    <dgm:pt modelId="{52A4CB37-7B65-4957-857C-768397E63874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저자</a:t>
          </a:r>
        </a:p>
      </dgm:t>
    </dgm:pt>
    <dgm:pt modelId="{AEF249AC-280B-4087-B574-0B5C2308005D}" type="parTrans" cxnId="{C17728F8-D3C9-42B6-AC75-B5C1EC58F3C7}">
      <dgm:prSet/>
      <dgm:spPr/>
      <dgm:t>
        <a:bodyPr/>
        <a:lstStyle/>
        <a:p>
          <a:pPr latinLnBrk="1"/>
          <a:endParaRPr lang="ko-KR" altLang="en-US"/>
        </a:p>
      </dgm:t>
    </dgm:pt>
    <dgm:pt modelId="{72656F96-F8E8-4FDA-BFBB-C56D34B95304}" type="sibTrans" cxnId="{C17728F8-D3C9-42B6-AC75-B5C1EC58F3C7}">
      <dgm:prSet/>
      <dgm:spPr/>
      <dgm:t>
        <a:bodyPr/>
        <a:lstStyle/>
        <a:p>
          <a:pPr latinLnBrk="1"/>
          <a:endParaRPr lang="ko-KR" altLang="en-US"/>
        </a:p>
      </dgm:t>
    </dgm:pt>
    <dgm:pt modelId="{E9437064-ECCF-4C72-AB65-DB59F89046D8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AD4E74FE-FCE6-490D-A58A-0499420AE90D}" type="parTrans" cxnId="{1E2BA061-D0BC-4219-83B3-31652953A972}">
      <dgm:prSet/>
      <dgm:spPr/>
      <dgm:t>
        <a:bodyPr/>
        <a:lstStyle/>
        <a:p>
          <a:pPr latinLnBrk="1"/>
          <a:endParaRPr lang="ko-KR" altLang="en-US"/>
        </a:p>
      </dgm:t>
    </dgm:pt>
    <dgm:pt modelId="{F9D0705D-1964-4658-AF13-DF07B1ED46A2}" type="sibTrans" cxnId="{1E2BA061-D0BC-4219-83B3-31652953A972}">
      <dgm:prSet/>
      <dgm:spPr/>
      <dgm:t>
        <a:bodyPr/>
        <a:lstStyle/>
        <a:p>
          <a:pPr latinLnBrk="1"/>
          <a:endParaRPr lang="ko-KR" altLang="en-US"/>
        </a:p>
      </dgm:t>
    </dgm:pt>
    <dgm:pt modelId="{8E96CD4F-D31C-4E41-A21A-A66B8CBAFC64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/>
            <a:t>ISBN</a:t>
          </a:r>
          <a:endParaRPr lang="ko-KR" altLang="en-US" dirty="0"/>
        </a:p>
      </dgm:t>
    </dgm:pt>
    <dgm:pt modelId="{35DA195F-0107-4017-B612-8D1CA547B90C}" type="parTrans" cxnId="{E1A899AF-FD7E-49A8-89D6-50CE7E03CD6E}">
      <dgm:prSet/>
      <dgm:spPr/>
      <dgm:t>
        <a:bodyPr/>
        <a:lstStyle/>
        <a:p>
          <a:pPr latinLnBrk="1"/>
          <a:endParaRPr lang="ko-KR" altLang="en-US"/>
        </a:p>
      </dgm:t>
    </dgm:pt>
    <dgm:pt modelId="{A039B5C3-16FD-4FB4-8E6E-FC8DB1BDAFFC}" type="sibTrans" cxnId="{E1A899AF-FD7E-49A8-89D6-50CE7E03CD6E}">
      <dgm:prSet/>
      <dgm:spPr/>
      <dgm:t>
        <a:bodyPr/>
        <a:lstStyle/>
        <a:p>
          <a:pPr latinLnBrk="1"/>
          <a:endParaRPr lang="ko-KR" altLang="en-US"/>
        </a:p>
      </dgm:t>
    </dgm:pt>
    <dgm:pt modelId="{3F995C89-2897-439A-A02A-2B7517553A72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장르</a:t>
          </a:r>
        </a:p>
      </dgm:t>
    </dgm:pt>
    <dgm:pt modelId="{D62F783C-96FC-4D55-A2C7-80939A5EAE40}" type="parTrans" cxnId="{D09ED703-C780-40E3-B037-55B5B114D579}">
      <dgm:prSet/>
      <dgm:spPr/>
      <dgm:t>
        <a:bodyPr/>
        <a:lstStyle/>
        <a:p>
          <a:pPr latinLnBrk="1"/>
          <a:endParaRPr lang="ko-KR" altLang="en-US"/>
        </a:p>
      </dgm:t>
    </dgm:pt>
    <dgm:pt modelId="{C7ECD3EF-9D92-4CD0-8802-4FB1906A17C5}" type="sibTrans" cxnId="{D09ED703-C780-40E3-B037-55B5B114D579}">
      <dgm:prSet/>
      <dgm:spPr/>
      <dgm:t>
        <a:bodyPr/>
        <a:lstStyle/>
        <a:p>
          <a:pPr latinLnBrk="1"/>
          <a:endParaRPr lang="ko-KR" altLang="en-US"/>
        </a:p>
      </dgm:t>
    </dgm:pt>
    <dgm:pt modelId="{2B8FAE84-DC72-44CC-B7AE-A77CF3C51DC3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전체 </a:t>
          </a:r>
          <a:endParaRPr lang="en-US" altLang="ko-KR" dirty="0"/>
        </a:p>
        <a:p>
          <a:pPr latinLnBrk="1"/>
          <a:r>
            <a:rPr lang="ko-KR" altLang="en-US" dirty="0"/>
            <a:t>도서목록</a:t>
          </a:r>
        </a:p>
      </dgm:t>
    </dgm:pt>
    <dgm:pt modelId="{702D6D0D-0B14-40BF-817B-EC1338E685D4}" type="parTrans" cxnId="{7F1A6FA5-B457-4935-B67F-317E0F751399}">
      <dgm:prSet/>
      <dgm:spPr/>
      <dgm:t>
        <a:bodyPr/>
        <a:lstStyle/>
        <a:p>
          <a:pPr latinLnBrk="1"/>
          <a:endParaRPr lang="ko-KR" altLang="en-US"/>
        </a:p>
      </dgm:t>
    </dgm:pt>
    <dgm:pt modelId="{8954C957-4217-4FC8-8905-F657227D9C10}" type="sibTrans" cxnId="{7F1A6FA5-B457-4935-B67F-317E0F751399}">
      <dgm:prSet/>
      <dgm:spPr/>
      <dgm:t>
        <a:bodyPr/>
        <a:lstStyle/>
        <a:p>
          <a:pPr latinLnBrk="1"/>
          <a:endParaRPr lang="ko-KR" altLang="en-US"/>
        </a:p>
      </dgm:t>
    </dgm:pt>
    <dgm:pt modelId="{50606DE5-B570-4B1A-9995-D929F637B5AC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제목</a:t>
          </a:r>
        </a:p>
      </dgm:t>
    </dgm:pt>
    <dgm:pt modelId="{C49F186B-3DCC-4256-BAC6-DAC4A44C5C33}" type="parTrans" cxnId="{2330E629-D7E4-4F4F-97FF-6682AF31FA2B}">
      <dgm:prSet/>
      <dgm:spPr/>
      <dgm:t>
        <a:bodyPr/>
        <a:lstStyle/>
        <a:p>
          <a:pPr latinLnBrk="1"/>
          <a:endParaRPr lang="ko-KR" altLang="en-US"/>
        </a:p>
      </dgm:t>
    </dgm:pt>
    <dgm:pt modelId="{B7FB33F2-7DDA-4223-9A9C-D97D2F2ED1B0}" type="sibTrans" cxnId="{2330E629-D7E4-4F4F-97FF-6682AF31FA2B}">
      <dgm:prSet/>
      <dgm:spPr/>
      <dgm:t>
        <a:bodyPr/>
        <a:lstStyle/>
        <a:p>
          <a:pPr latinLnBrk="1"/>
          <a:endParaRPr lang="ko-KR" altLang="en-US"/>
        </a:p>
      </dgm:t>
    </dgm:pt>
    <dgm:pt modelId="{DF206D3F-5F4F-4F36-9285-FC8E00DCF9DF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저자</a:t>
          </a:r>
        </a:p>
      </dgm:t>
    </dgm:pt>
    <dgm:pt modelId="{46004F89-7D78-4DFD-A7EB-DE94CD4DC7C7}" type="parTrans" cxnId="{6EC458B1-38BE-45E2-8AF6-80E5EC8DFA31}">
      <dgm:prSet/>
      <dgm:spPr/>
      <dgm:t>
        <a:bodyPr/>
        <a:lstStyle/>
        <a:p>
          <a:pPr latinLnBrk="1"/>
          <a:endParaRPr lang="ko-KR" altLang="en-US"/>
        </a:p>
      </dgm:t>
    </dgm:pt>
    <dgm:pt modelId="{3CC66ED2-8C48-40F5-87F2-11D4886BD474}" type="sibTrans" cxnId="{6EC458B1-38BE-45E2-8AF6-80E5EC8DFA31}">
      <dgm:prSet/>
      <dgm:spPr/>
      <dgm:t>
        <a:bodyPr/>
        <a:lstStyle/>
        <a:p>
          <a:pPr latinLnBrk="1"/>
          <a:endParaRPr lang="ko-KR" altLang="en-US"/>
        </a:p>
      </dgm:t>
    </dgm:pt>
    <dgm:pt modelId="{931A2AAC-4C26-4CD4-A9ED-200D21F280D8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4914131E-8EB4-4C92-9BF7-BD50FD411EF3}" type="parTrans" cxnId="{2CE5B69A-3D3C-4936-A7EF-290AFD541D7C}">
      <dgm:prSet/>
      <dgm:spPr/>
      <dgm:t>
        <a:bodyPr/>
        <a:lstStyle/>
        <a:p>
          <a:pPr latinLnBrk="1"/>
          <a:endParaRPr lang="ko-KR" altLang="en-US"/>
        </a:p>
      </dgm:t>
    </dgm:pt>
    <dgm:pt modelId="{C8B90E0F-9A59-43E8-9F4D-7A6B1250FB71}" type="sibTrans" cxnId="{2CE5B69A-3D3C-4936-A7EF-290AFD541D7C}">
      <dgm:prSet/>
      <dgm:spPr/>
      <dgm:t>
        <a:bodyPr/>
        <a:lstStyle/>
        <a:p>
          <a:pPr latinLnBrk="1"/>
          <a:endParaRPr lang="ko-KR" altLang="en-US"/>
        </a:p>
      </dgm:t>
    </dgm:pt>
    <dgm:pt modelId="{711B48A2-1B99-4DB5-876B-5F7BA3F94EB5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ISBN</a:t>
          </a:r>
          <a:endParaRPr lang="ko-KR" altLang="en-US" dirty="0"/>
        </a:p>
      </dgm:t>
    </dgm:pt>
    <dgm:pt modelId="{C544A54A-3AC4-4976-A9EF-0A8859546BDD}" type="parTrans" cxnId="{5E5FD6ED-096C-459D-9702-FF051F91C132}">
      <dgm:prSet/>
      <dgm:spPr/>
      <dgm:t>
        <a:bodyPr/>
        <a:lstStyle/>
        <a:p>
          <a:pPr latinLnBrk="1"/>
          <a:endParaRPr lang="ko-KR" altLang="en-US"/>
        </a:p>
      </dgm:t>
    </dgm:pt>
    <dgm:pt modelId="{CD1C89AB-F4BE-4A5B-8E66-1CBBF82A3664}" type="sibTrans" cxnId="{5E5FD6ED-096C-459D-9702-FF051F91C132}">
      <dgm:prSet/>
      <dgm:spPr/>
      <dgm:t>
        <a:bodyPr/>
        <a:lstStyle/>
        <a:p>
          <a:pPr latinLnBrk="1"/>
          <a:endParaRPr lang="ko-KR" altLang="en-US"/>
        </a:p>
      </dgm:t>
    </dgm:pt>
    <dgm:pt modelId="{D40B3824-41BC-4B52-90DC-7AB8BBDE41AC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장르별 정렬</a:t>
          </a:r>
        </a:p>
      </dgm:t>
    </dgm:pt>
    <dgm:pt modelId="{69EC00BE-2962-459C-9296-7D912B4C2898}" type="parTrans" cxnId="{E6F28116-4AA5-445C-BDE1-4ACC7CFFA602}">
      <dgm:prSet/>
      <dgm:spPr/>
      <dgm:t>
        <a:bodyPr/>
        <a:lstStyle/>
        <a:p>
          <a:pPr latinLnBrk="1"/>
          <a:endParaRPr lang="ko-KR" altLang="en-US"/>
        </a:p>
      </dgm:t>
    </dgm:pt>
    <dgm:pt modelId="{769A8F53-9F5E-4853-B561-A2B1A88988AB}" type="sibTrans" cxnId="{E6F28116-4AA5-445C-BDE1-4ACC7CFFA602}">
      <dgm:prSet/>
      <dgm:spPr/>
      <dgm:t>
        <a:bodyPr/>
        <a:lstStyle/>
        <a:p>
          <a:pPr latinLnBrk="1"/>
          <a:endParaRPr lang="ko-KR" altLang="en-US"/>
        </a:p>
      </dgm:t>
    </dgm:pt>
    <dgm:pt modelId="{EFAFCE2A-51C5-435F-9F03-6DB79409DAB2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최대 대출 도서</a:t>
          </a:r>
        </a:p>
      </dgm:t>
    </dgm:pt>
    <dgm:pt modelId="{8199B909-E447-41AE-844A-5E0E5BD9A4A1}" type="parTrans" cxnId="{1C5E2531-5409-4DD7-9E1F-AA6D5300344F}">
      <dgm:prSet/>
      <dgm:spPr/>
      <dgm:t>
        <a:bodyPr/>
        <a:lstStyle/>
        <a:p>
          <a:pPr latinLnBrk="1"/>
          <a:endParaRPr lang="ko-KR" altLang="en-US"/>
        </a:p>
      </dgm:t>
    </dgm:pt>
    <dgm:pt modelId="{B92B23A9-2A8D-4EA3-8672-75D5953519E9}" type="sibTrans" cxnId="{1C5E2531-5409-4DD7-9E1F-AA6D5300344F}">
      <dgm:prSet/>
      <dgm:spPr/>
      <dgm:t>
        <a:bodyPr/>
        <a:lstStyle/>
        <a:p>
          <a:pPr latinLnBrk="1"/>
          <a:endParaRPr lang="ko-KR" altLang="en-US"/>
        </a:p>
      </dgm:t>
    </dgm:pt>
    <dgm:pt modelId="{60640C8C-ADE2-41BB-86CE-C2FEF917A260}" type="pres">
      <dgm:prSet presAssocID="{C94D37A7-7EBB-4A4F-B114-E84DF1E977D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0DB613-D1EA-4B51-9695-5EF07CB7CDF7}" type="pres">
      <dgm:prSet presAssocID="{C94D37A7-7EBB-4A4F-B114-E84DF1E977DC}" presName="hierFlow" presStyleCnt="0"/>
      <dgm:spPr/>
    </dgm:pt>
    <dgm:pt modelId="{F8B51D4B-AA02-4109-A30D-8BB60288CDB4}" type="pres">
      <dgm:prSet presAssocID="{C94D37A7-7EBB-4A4F-B114-E84DF1E977D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BD02DA-C36D-4B1C-9807-19B2D63AF899}" type="pres">
      <dgm:prSet presAssocID="{A51520A9-0884-45AE-9BF6-D439A0C14B8E}" presName="Name14" presStyleCnt="0"/>
      <dgm:spPr/>
    </dgm:pt>
    <dgm:pt modelId="{7CFF331F-27CE-46FD-BFA1-DD725CB700F6}" type="pres">
      <dgm:prSet presAssocID="{A51520A9-0884-45AE-9BF6-D439A0C14B8E}" presName="level1Shape" presStyleLbl="node0" presStyleIdx="0" presStyleCnt="1" custScaleX="214359" custScaleY="285311" custLinFactY="-114609" custLinFactNeighborX="-49833" custLinFactNeighborY="-200000">
        <dgm:presLayoutVars>
          <dgm:chPref val="3"/>
        </dgm:presLayoutVars>
      </dgm:prSet>
      <dgm:spPr/>
    </dgm:pt>
    <dgm:pt modelId="{EEF9F550-99F3-4C40-8755-F9B125D84311}" type="pres">
      <dgm:prSet presAssocID="{A51520A9-0884-45AE-9BF6-D439A0C14B8E}" presName="hierChild2" presStyleCnt="0"/>
      <dgm:spPr/>
    </dgm:pt>
    <dgm:pt modelId="{560B9B5B-CEFF-4D8A-9F74-59C42E53E29E}" type="pres">
      <dgm:prSet presAssocID="{1DC2487D-D625-46FB-B2D6-931816795EA1}" presName="Name19" presStyleLbl="parChTrans1D2" presStyleIdx="0" presStyleCnt="5"/>
      <dgm:spPr/>
    </dgm:pt>
    <dgm:pt modelId="{98F7AC27-ADEA-404C-85CE-62D1B1E06F02}" type="pres">
      <dgm:prSet presAssocID="{F3BCFD74-1EDD-4C64-87DF-AF40387C3763}" presName="Name21" presStyleCnt="0"/>
      <dgm:spPr/>
    </dgm:pt>
    <dgm:pt modelId="{51F4363F-F1FE-4B53-BBD2-9AB3A8D48585}" type="pres">
      <dgm:prSet presAssocID="{F3BCFD74-1EDD-4C64-87DF-AF40387C3763}" presName="level2Shape" presStyleLbl="node2" presStyleIdx="0" presStyleCnt="5" custScaleX="214359" custScaleY="285311" custLinFactY="-100000" custLinFactNeighborX="-55778" custLinFactNeighborY="-169278"/>
      <dgm:spPr/>
    </dgm:pt>
    <dgm:pt modelId="{649E04B9-52F7-4047-AEBC-2DDB25402B2C}" type="pres">
      <dgm:prSet presAssocID="{F3BCFD74-1EDD-4C64-87DF-AF40387C3763}" presName="hierChild3" presStyleCnt="0"/>
      <dgm:spPr/>
    </dgm:pt>
    <dgm:pt modelId="{7B7E5FAA-DBFF-4DD2-B29C-43ABF695F49E}" type="pres">
      <dgm:prSet presAssocID="{18D9091E-1DBC-4CD1-9AC5-0D344BCD83A7}" presName="Name19" presStyleLbl="parChTrans1D3" presStyleIdx="0" presStyleCnt="6"/>
      <dgm:spPr/>
    </dgm:pt>
    <dgm:pt modelId="{4AD94380-8661-428D-876D-40B596A0A30A}" type="pres">
      <dgm:prSet presAssocID="{AE2B2BDE-C4BE-4050-9DC9-B9ADA24BDD69}" presName="Name21" presStyleCnt="0"/>
      <dgm:spPr/>
    </dgm:pt>
    <dgm:pt modelId="{01CC6DE0-7946-4913-A71A-E118E49590F2}" type="pres">
      <dgm:prSet presAssocID="{AE2B2BDE-C4BE-4050-9DC9-B9ADA24BDD69}" presName="level2Shape" presStyleLbl="node3" presStyleIdx="0" presStyleCnt="6" custScaleX="214359" custScaleY="285311" custLinFactY="-77140" custLinFactNeighborX="42226" custLinFactNeighborY="-100000"/>
      <dgm:spPr/>
    </dgm:pt>
    <dgm:pt modelId="{50F9EDA5-CC94-4BBF-A621-5ABE7F9D0E2D}" type="pres">
      <dgm:prSet presAssocID="{AE2B2BDE-C4BE-4050-9DC9-B9ADA24BDD69}" presName="hierChild3" presStyleCnt="0"/>
      <dgm:spPr/>
    </dgm:pt>
    <dgm:pt modelId="{127B655F-1936-45B2-B81A-CC64E2D3B616}" type="pres">
      <dgm:prSet presAssocID="{AEF249AC-280B-4087-B574-0B5C2308005D}" presName="Name19" presStyleLbl="parChTrans1D3" presStyleIdx="1" presStyleCnt="6"/>
      <dgm:spPr/>
    </dgm:pt>
    <dgm:pt modelId="{B96E9E1F-3FBD-461F-84E5-D28F3DE80D55}" type="pres">
      <dgm:prSet presAssocID="{52A4CB37-7B65-4957-857C-768397E63874}" presName="Name21" presStyleCnt="0"/>
      <dgm:spPr/>
    </dgm:pt>
    <dgm:pt modelId="{4C5CC8E9-9CB5-49F7-A64B-117CD7125ABF}" type="pres">
      <dgm:prSet presAssocID="{52A4CB37-7B65-4957-857C-768397E63874}" presName="level2Shape" presStyleLbl="node3" presStyleIdx="1" presStyleCnt="6" custScaleX="214359" custScaleY="285311" custLinFactY="-77140" custLinFactNeighborX="39507" custLinFactNeighborY="-100000"/>
      <dgm:spPr/>
    </dgm:pt>
    <dgm:pt modelId="{418E03FC-A12D-4445-83BC-F4153F81A2E1}" type="pres">
      <dgm:prSet presAssocID="{52A4CB37-7B65-4957-857C-768397E63874}" presName="hierChild3" presStyleCnt="0"/>
      <dgm:spPr/>
    </dgm:pt>
    <dgm:pt modelId="{46F8AE44-1679-4087-A2D7-1085AE539CA0}" type="pres">
      <dgm:prSet presAssocID="{AD4E74FE-FCE6-490D-A58A-0499420AE90D}" presName="Name19" presStyleLbl="parChTrans1D3" presStyleIdx="2" presStyleCnt="6"/>
      <dgm:spPr/>
    </dgm:pt>
    <dgm:pt modelId="{9C23B5AC-EBB5-4A89-BB0C-9F30D2C7D247}" type="pres">
      <dgm:prSet presAssocID="{E9437064-ECCF-4C72-AB65-DB59F89046D8}" presName="Name21" presStyleCnt="0"/>
      <dgm:spPr/>
    </dgm:pt>
    <dgm:pt modelId="{12540237-8E83-4BA3-BA29-3A54A587AB8B}" type="pres">
      <dgm:prSet presAssocID="{E9437064-ECCF-4C72-AB65-DB59F89046D8}" presName="level2Shape" presStyleLbl="node3" presStyleIdx="2" presStyleCnt="6" custScaleX="214359" custScaleY="285311" custLinFactY="-77140" custLinFactNeighborX="39507" custLinFactNeighborY="-100000"/>
      <dgm:spPr/>
    </dgm:pt>
    <dgm:pt modelId="{6BC114DC-D560-43AA-BD91-1FDF862D9A32}" type="pres">
      <dgm:prSet presAssocID="{E9437064-ECCF-4C72-AB65-DB59F89046D8}" presName="hierChild3" presStyleCnt="0"/>
      <dgm:spPr/>
    </dgm:pt>
    <dgm:pt modelId="{E3D80E7B-B830-4CC3-9C08-0D8D86341CF4}" type="pres">
      <dgm:prSet presAssocID="{35DA195F-0107-4017-B612-8D1CA547B90C}" presName="Name19" presStyleLbl="parChTrans1D3" presStyleIdx="3" presStyleCnt="6"/>
      <dgm:spPr/>
    </dgm:pt>
    <dgm:pt modelId="{5D59B89C-1D37-4F61-ADFA-F550BD2E2CB7}" type="pres">
      <dgm:prSet presAssocID="{8E96CD4F-D31C-4E41-A21A-A66B8CBAFC64}" presName="Name21" presStyleCnt="0"/>
      <dgm:spPr/>
    </dgm:pt>
    <dgm:pt modelId="{9C55EE69-E28C-4DFA-A825-5DD1E9AB6757}" type="pres">
      <dgm:prSet presAssocID="{8E96CD4F-D31C-4E41-A21A-A66B8CBAFC64}" presName="level2Shape" presStyleLbl="node3" presStyleIdx="3" presStyleCnt="6" custScaleX="214359" custScaleY="285311" custLinFactY="-77139" custLinFactNeighborX="38148" custLinFactNeighborY="-100000"/>
      <dgm:spPr/>
    </dgm:pt>
    <dgm:pt modelId="{97BE2BE2-BF2B-4596-9FCE-0D2B668A9137}" type="pres">
      <dgm:prSet presAssocID="{8E96CD4F-D31C-4E41-A21A-A66B8CBAFC64}" presName="hierChild3" presStyleCnt="0"/>
      <dgm:spPr/>
    </dgm:pt>
    <dgm:pt modelId="{220C7E44-4626-45DB-9B6C-D8569372F5CC}" type="pres">
      <dgm:prSet presAssocID="{D62F783C-96FC-4D55-A2C7-80939A5EAE40}" presName="Name19" presStyleLbl="parChTrans1D3" presStyleIdx="4" presStyleCnt="6"/>
      <dgm:spPr/>
    </dgm:pt>
    <dgm:pt modelId="{840FE89B-07BE-40F4-B274-DBFC19871B2B}" type="pres">
      <dgm:prSet presAssocID="{3F995C89-2897-439A-A02A-2B7517553A72}" presName="Name21" presStyleCnt="0"/>
      <dgm:spPr/>
    </dgm:pt>
    <dgm:pt modelId="{412E651A-DF0D-416D-BF78-40F7A743ECFD}" type="pres">
      <dgm:prSet presAssocID="{3F995C89-2897-439A-A02A-2B7517553A72}" presName="level2Shape" presStyleLbl="node3" presStyleIdx="4" presStyleCnt="6" custScaleX="214359" custScaleY="285311" custLinFactY="-77140" custLinFactNeighborX="44617" custLinFactNeighborY="-100000"/>
      <dgm:spPr/>
    </dgm:pt>
    <dgm:pt modelId="{0B06F34A-0F41-4CD9-BC55-3BC279401378}" type="pres">
      <dgm:prSet presAssocID="{3F995C89-2897-439A-A02A-2B7517553A72}" presName="hierChild3" presStyleCnt="0"/>
      <dgm:spPr/>
    </dgm:pt>
    <dgm:pt modelId="{19E33706-D8FB-4E5F-988A-06772A263288}" type="pres">
      <dgm:prSet presAssocID="{702D6D0D-0B14-40BF-817B-EC1338E685D4}" presName="Name19" presStyleLbl="parChTrans1D3" presStyleIdx="5" presStyleCnt="6"/>
      <dgm:spPr/>
    </dgm:pt>
    <dgm:pt modelId="{8EB2138E-D704-400F-9257-C016F8FD73FD}" type="pres">
      <dgm:prSet presAssocID="{2B8FAE84-DC72-44CC-B7AE-A77CF3C51DC3}" presName="Name21" presStyleCnt="0"/>
      <dgm:spPr/>
    </dgm:pt>
    <dgm:pt modelId="{5EBF311E-C9C3-4F55-A3CF-B17715C92788}" type="pres">
      <dgm:prSet presAssocID="{2B8FAE84-DC72-44CC-B7AE-A77CF3C51DC3}" presName="level2Shape" presStyleLbl="node3" presStyleIdx="5" presStyleCnt="6" custScaleX="214359" custScaleY="285311" custLinFactY="-77140" custLinFactNeighborX="44616" custLinFactNeighborY="-100000"/>
      <dgm:spPr/>
    </dgm:pt>
    <dgm:pt modelId="{5003DF5E-062A-42ED-9644-CAE459B30E0E}" type="pres">
      <dgm:prSet presAssocID="{2B8FAE84-DC72-44CC-B7AE-A77CF3C51DC3}" presName="hierChild3" presStyleCnt="0"/>
      <dgm:spPr/>
    </dgm:pt>
    <dgm:pt modelId="{A10233F1-8FF3-4745-8063-ACF366B89603}" type="pres">
      <dgm:prSet presAssocID="{C49F186B-3DCC-4256-BAC6-DAC4A44C5C33}" presName="Name19" presStyleLbl="parChTrans1D4" presStyleIdx="0" presStyleCnt="6"/>
      <dgm:spPr/>
    </dgm:pt>
    <dgm:pt modelId="{3B79B65E-B7C5-43C7-8D92-F11B771A4587}" type="pres">
      <dgm:prSet presAssocID="{50606DE5-B570-4B1A-9995-D929F637B5AC}" presName="Name21" presStyleCnt="0"/>
      <dgm:spPr/>
    </dgm:pt>
    <dgm:pt modelId="{2F8279E9-E97A-4F03-B840-7804119E1931}" type="pres">
      <dgm:prSet presAssocID="{50606DE5-B570-4B1A-9995-D929F637B5AC}" presName="level2Shape" presStyleLbl="node4" presStyleIdx="0" presStyleCnt="6" custScaleX="214359" custScaleY="285311" custLinFactX="-100000" custLinFactNeighborX="-195594" custLinFactNeighborY="-30234"/>
      <dgm:spPr/>
    </dgm:pt>
    <dgm:pt modelId="{90384B34-F79E-4F16-8D78-92787FE56815}" type="pres">
      <dgm:prSet presAssocID="{50606DE5-B570-4B1A-9995-D929F637B5AC}" presName="hierChild3" presStyleCnt="0"/>
      <dgm:spPr/>
    </dgm:pt>
    <dgm:pt modelId="{8A54F761-237D-4912-9FE0-F8BE2A23E1DB}" type="pres">
      <dgm:prSet presAssocID="{46004F89-7D78-4DFD-A7EB-DE94CD4DC7C7}" presName="Name19" presStyleLbl="parChTrans1D4" presStyleIdx="1" presStyleCnt="6"/>
      <dgm:spPr/>
    </dgm:pt>
    <dgm:pt modelId="{8156B339-DAC7-489D-9C0C-9419DB76DCD7}" type="pres">
      <dgm:prSet presAssocID="{DF206D3F-5F4F-4F36-9285-FC8E00DCF9DF}" presName="Name21" presStyleCnt="0"/>
      <dgm:spPr/>
    </dgm:pt>
    <dgm:pt modelId="{1CB2FFD5-3E8C-4C1A-86C3-4D7E3C02CABC}" type="pres">
      <dgm:prSet presAssocID="{DF206D3F-5F4F-4F36-9285-FC8E00DCF9DF}" presName="level2Shape" presStyleLbl="node4" presStyleIdx="1" presStyleCnt="6" custScaleX="214359" custScaleY="285311" custLinFactX="-100000" custLinFactNeighborX="-195594" custLinFactNeighborY="-30234"/>
      <dgm:spPr/>
    </dgm:pt>
    <dgm:pt modelId="{906CC2D5-6CB1-4043-8580-F7A07EDB3F2A}" type="pres">
      <dgm:prSet presAssocID="{DF206D3F-5F4F-4F36-9285-FC8E00DCF9DF}" presName="hierChild3" presStyleCnt="0"/>
      <dgm:spPr/>
    </dgm:pt>
    <dgm:pt modelId="{C497A46E-5740-4BD2-B86F-4E7EB3E7AE24}" type="pres">
      <dgm:prSet presAssocID="{4914131E-8EB4-4C92-9BF7-BD50FD411EF3}" presName="Name19" presStyleLbl="parChTrans1D4" presStyleIdx="2" presStyleCnt="6"/>
      <dgm:spPr/>
    </dgm:pt>
    <dgm:pt modelId="{62F8834A-9716-4E7D-80F8-D2E4762D45F3}" type="pres">
      <dgm:prSet presAssocID="{931A2AAC-4C26-4CD4-A9ED-200D21F280D8}" presName="Name21" presStyleCnt="0"/>
      <dgm:spPr/>
    </dgm:pt>
    <dgm:pt modelId="{BF591212-7DF3-45F9-A433-D45F9DBF24DD}" type="pres">
      <dgm:prSet presAssocID="{931A2AAC-4C26-4CD4-A9ED-200D21F280D8}" presName="level2Shape" presStyleLbl="node4" presStyleIdx="2" presStyleCnt="6" custScaleX="214359" custScaleY="285311" custLinFactNeighborX="-20383" custLinFactNeighborY="-27699"/>
      <dgm:spPr/>
    </dgm:pt>
    <dgm:pt modelId="{4647687A-CBAA-4896-A935-21D11D867FAB}" type="pres">
      <dgm:prSet presAssocID="{931A2AAC-4C26-4CD4-A9ED-200D21F280D8}" presName="hierChild3" presStyleCnt="0"/>
      <dgm:spPr/>
    </dgm:pt>
    <dgm:pt modelId="{D6F7D8A3-ECE4-4F85-8DAA-DAC421393A70}" type="pres">
      <dgm:prSet presAssocID="{C544A54A-3AC4-4976-A9EF-0A8859546BDD}" presName="Name19" presStyleLbl="parChTrans1D4" presStyleIdx="3" presStyleCnt="6"/>
      <dgm:spPr/>
    </dgm:pt>
    <dgm:pt modelId="{5CCACB45-1308-49D6-BB5C-26F62F2AD5B4}" type="pres">
      <dgm:prSet presAssocID="{711B48A2-1B99-4DB5-876B-5F7BA3F94EB5}" presName="Name21" presStyleCnt="0"/>
      <dgm:spPr/>
    </dgm:pt>
    <dgm:pt modelId="{121E842B-D0F0-4166-8547-4CA1140BD12A}" type="pres">
      <dgm:prSet presAssocID="{711B48A2-1B99-4DB5-876B-5F7BA3F94EB5}" presName="level2Shape" presStyleLbl="node4" presStyleIdx="3" presStyleCnt="6" custScaleX="214359" custScaleY="285311" custLinFactNeighborX="-20383" custLinFactNeighborY="-27699"/>
      <dgm:spPr/>
    </dgm:pt>
    <dgm:pt modelId="{44C49B2F-C798-417B-8C50-43ECFC682469}" type="pres">
      <dgm:prSet presAssocID="{711B48A2-1B99-4DB5-876B-5F7BA3F94EB5}" presName="hierChild3" presStyleCnt="0"/>
      <dgm:spPr/>
    </dgm:pt>
    <dgm:pt modelId="{646B4D47-7773-4A41-BB86-DC764A800BA2}" type="pres">
      <dgm:prSet presAssocID="{69EC00BE-2962-459C-9296-7D912B4C2898}" presName="Name19" presStyleLbl="parChTrans1D4" presStyleIdx="4" presStyleCnt="6"/>
      <dgm:spPr/>
    </dgm:pt>
    <dgm:pt modelId="{A55680E6-915E-41BD-81DE-88648FDA94DE}" type="pres">
      <dgm:prSet presAssocID="{D40B3824-41BC-4B52-90DC-7AB8BBDE41AC}" presName="Name21" presStyleCnt="0"/>
      <dgm:spPr/>
    </dgm:pt>
    <dgm:pt modelId="{683EDD20-8671-4A26-A502-15CB875DDB10}" type="pres">
      <dgm:prSet presAssocID="{D40B3824-41BC-4B52-90DC-7AB8BBDE41AC}" presName="level2Shape" presStyleLbl="node4" presStyleIdx="4" presStyleCnt="6" custScaleX="214359" custScaleY="285311" custLinFactNeighborX="-20383" custLinFactNeighborY="-27699"/>
      <dgm:spPr/>
    </dgm:pt>
    <dgm:pt modelId="{ECAC7DD8-302F-4F3C-ABF7-0D0D90DFED68}" type="pres">
      <dgm:prSet presAssocID="{D40B3824-41BC-4B52-90DC-7AB8BBDE41AC}" presName="hierChild3" presStyleCnt="0"/>
      <dgm:spPr/>
    </dgm:pt>
    <dgm:pt modelId="{3D7030F1-8539-4111-8BD0-49F164D5F744}" type="pres">
      <dgm:prSet presAssocID="{8199B909-E447-41AE-844A-5E0E5BD9A4A1}" presName="Name19" presStyleLbl="parChTrans1D4" presStyleIdx="5" presStyleCnt="6"/>
      <dgm:spPr/>
    </dgm:pt>
    <dgm:pt modelId="{5C1E99D8-FA18-4799-9344-60B08A8BCD26}" type="pres">
      <dgm:prSet presAssocID="{EFAFCE2A-51C5-435F-9F03-6DB79409DAB2}" presName="Name21" presStyleCnt="0"/>
      <dgm:spPr/>
    </dgm:pt>
    <dgm:pt modelId="{732C0344-0067-4579-8AE0-4970D4FE5D23}" type="pres">
      <dgm:prSet presAssocID="{EFAFCE2A-51C5-435F-9F03-6DB79409DAB2}" presName="level2Shape" presStyleLbl="node4" presStyleIdx="5" presStyleCnt="6" custScaleX="214359" custScaleY="285311" custLinFactX="-492961" custLinFactNeighborX="-500000" custLinFactNeighborY="-30234"/>
      <dgm:spPr/>
    </dgm:pt>
    <dgm:pt modelId="{01811C0A-19C2-4EDE-B073-40791B2D9888}" type="pres">
      <dgm:prSet presAssocID="{EFAFCE2A-51C5-435F-9F03-6DB79409DAB2}" presName="hierChild3" presStyleCnt="0"/>
      <dgm:spPr/>
    </dgm:pt>
    <dgm:pt modelId="{8F8AF0B0-BB11-4FFE-8E4B-2B1FC9CBAFC4}" type="pres">
      <dgm:prSet presAssocID="{256863C6-3E78-417D-A102-DB0A344DEC89}" presName="Name19" presStyleLbl="parChTrans1D2" presStyleIdx="1" presStyleCnt="5"/>
      <dgm:spPr/>
    </dgm:pt>
    <dgm:pt modelId="{208A3B71-C963-4B26-9F1F-4279B490AFA5}" type="pres">
      <dgm:prSet presAssocID="{1F341D9F-45D2-45A3-AF57-90604782BE62}" presName="Name21" presStyleCnt="0"/>
      <dgm:spPr/>
    </dgm:pt>
    <dgm:pt modelId="{6ED0B72A-510C-4CD2-81F4-0DBA7AD32836}" type="pres">
      <dgm:prSet presAssocID="{1F341D9F-45D2-45A3-AF57-90604782BE62}" presName="level2Shape" presStyleLbl="node2" presStyleIdx="1" presStyleCnt="5" custScaleX="214359" custScaleY="285311" custLinFactX="200000" custLinFactY="-100000" custLinFactNeighborX="239586" custLinFactNeighborY="-172330"/>
      <dgm:spPr/>
    </dgm:pt>
    <dgm:pt modelId="{EF66818F-F398-44CF-9D96-D91FFBC47893}" type="pres">
      <dgm:prSet presAssocID="{1F341D9F-45D2-45A3-AF57-90604782BE62}" presName="hierChild3" presStyleCnt="0"/>
      <dgm:spPr/>
    </dgm:pt>
    <dgm:pt modelId="{63A36C67-61F9-4E0B-A037-8F7E504E0DC4}" type="pres">
      <dgm:prSet presAssocID="{D3E341F5-2275-4F0F-AF20-46ECBAA33199}" presName="Name19" presStyleLbl="parChTrans1D2" presStyleIdx="2" presStyleCnt="5"/>
      <dgm:spPr/>
    </dgm:pt>
    <dgm:pt modelId="{445D2FA8-5653-47C9-AFFD-B63ED6440014}" type="pres">
      <dgm:prSet presAssocID="{02978E1B-1AD2-4EE8-9CA3-EC6E7B5A8905}" presName="Name21" presStyleCnt="0"/>
      <dgm:spPr/>
    </dgm:pt>
    <dgm:pt modelId="{694C4547-AB5A-4C28-B94F-21754669A398}" type="pres">
      <dgm:prSet presAssocID="{02978E1B-1AD2-4EE8-9CA3-EC6E7B5A8905}" presName="level2Shape" presStyleLbl="node2" presStyleIdx="2" presStyleCnt="5" custScaleX="214359" custScaleY="285311" custLinFactX="-100000" custLinFactY="-100000" custLinFactNeighborX="-194893" custLinFactNeighborY="-172330"/>
      <dgm:spPr/>
    </dgm:pt>
    <dgm:pt modelId="{75910E7F-A991-4EB7-ABCE-5F240526C4C0}" type="pres">
      <dgm:prSet presAssocID="{02978E1B-1AD2-4EE8-9CA3-EC6E7B5A8905}" presName="hierChild3" presStyleCnt="0"/>
      <dgm:spPr/>
    </dgm:pt>
    <dgm:pt modelId="{2BC8AC64-5DF9-4A00-81A6-3C6384919286}" type="pres">
      <dgm:prSet presAssocID="{2591E1CD-D32A-4AA0-8F5F-B39EECE773A0}" presName="Name19" presStyleLbl="parChTrans1D2" presStyleIdx="3" presStyleCnt="5"/>
      <dgm:spPr/>
    </dgm:pt>
    <dgm:pt modelId="{9B05289D-BBB5-41AF-81F8-F98B6150D76E}" type="pres">
      <dgm:prSet presAssocID="{D31993DD-5719-4A18-B6EC-D3CCE2B00E17}" presName="Name21" presStyleCnt="0"/>
      <dgm:spPr/>
    </dgm:pt>
    <dgm:pt modelId="{DC318BF8-1DD5-4907-A2BB-368D1594E799}" type="pres">
      <dgm:prSet presAssocID="{D31993DD-5719-4A18-B6EC-D3CCE2B00E17}" presName="level2Shape" presStyleLbl="node2" presStyleIdx="3" presStyleCnt="5" custScaleX="214359" custScaleY="285311" custLinFactX="-100000" custLinFactY="-100000" custLinFactNeighborX="-194192" custLinFactNeighborY="-172330"/>
      <dgm:spPr/>
    </dgm:pt>
    <dgm:pt modelId="{B7733B01-BE58-495B-AC6D-4D7F0EBE81F1}" type="pres">
      <dgm:prSet presAssocID="{D31993DD-5719-4A18-B6EC-D3CCE2B00E17}" presName="hierChild3" presStyleCnt="0"/>
      <dgm:spPr/>
    </dgm:pt>
    <dgm:pt modelId="{BDD7BD2B-A2E5-484F-9C39-05A4D514BEF9}" type="pres">
      <dgm:prSet presAssocID="{0F9E63F2-8BEA-4C4D-9F6B-7D479449637A}" presName="Name19" presStyleLbl="parChTrans1D2" presStyleIdx="4" presStyleCnt="5"/>
      <dgm:spPr/>
    </dgm:pt>
    <dgm:pt modelId="{04E36205-2EE2-47BF-825A-24B5D07E550C}" type="pres">
      <dgm:prSet presAssocID="{06278320-4DDB-449D-A4D6-834E7AE00AA6}" presName="Name21" presStyleCnt="0"/>
      <dgm:spPr/>
    </dgm:pt>
    <dgm:pt modelId="{624A83B5-EA21-48E3-96F1-68D9008F92BC}" type="pres">
      <dgm:prSet presAssocID="{06278320-4DDB-449D-A4D6-834E7AE00AA6}" presName="level2Shape" presStyleLbl="node2" presStyleIdx="4" presStyleCnt="5" custScaleX="214359" custScaleY="285311" custLinFactY="-100000" custLinFactNeighborX="-55778" custLinFactNeighborY="-169278"/>
      <dgm:spPr/>
    </dgm:pt>
    <dgm:pt modelId="{B7ABD641-BC51-4CCB-914F-73E467C1CD5F}" type="pres">
      <dgm:prSet presAssocID="{06278320-4DDB-449D-A4D6-834E7AE00AA6}" presName="hierChild3" presStyleCnt="0"/>
      <dgm:spPr/>
    </dgm:pt>
    <dgm:pt modelId="{E80732CF-7A04-46FA-9C23-016E3F1198C0}" type="pres">
      <dgm:prSet presAssocID="{C94D37A7-7EBB-4A4F-B114-E84DF1E977DC}" presName="bgShapesFlow" presStyleCnt="0"/>
      <dgm:spPr/>
    </dgm:pt>
  </dgm:ptLst>
  <dgm:cxnLst>
    <dgm:cxn modelId="{D09ED703-C780-40E3-B037-55B5B114D579}" srcId="{F3BCFD74-1EDD-4C64-87DF-AF40387C3763}" destId="{3F995C89-2897-439A-A02A-2B7517553A72}" srcOrd="4" destOrd="0" parTransId="{D62F783C-96FC-4D55-A2C7-80939A5EAE40}" sibTransId="{C7ECD3EF-9D92-4CD0-8802-4FB1906A17C5}"/>
    <dgm:cxn modelId="{2C9AA90B-6C21-4802-9BF2-D8579D6D5BE3}" type="presOf" srcId="{C49F186B-3DCC-4256-BAC6-DAC4A44C5C33}" destId="{A10233F1-8FF3-4745-8063-ACF366B89603}" srcOrd="0" destOrd="0" presId="urn:microsoft.com/office/officeart/2005/8/layout/hierarchy6"/>
    <dgm:cxn modelId="{E6F28116-4AA5-445C-BDE1-4ACC7CFFA602}" srcId="{2B8FAE84-DC72-44CC-B7AE-A77CF3C51DC3}" destId="{D40B3824-41BC-4B52-90DC-7AB8BBDE41AC}" srcOrd="4" destOrd="0" parTransId="{69EC00BE-2962-459C-9296-7D912B4C2898}" sibTransId="{769A8F53-9F5E-4853-B561-A2B1A88988AB}"/>
    <dgm:cxn modelId="{3CE77B1A-3A81-4C21-A178-9CD2ADA65278}" type="presOf" srcId="{711B48A2-1B99-4DB5-876B-5F7BA3F94EB5}" destId="{121E842B-D0F0-4166-8547-4CA1140BD12A}" srcOrd="0" destOrd="0" presId="urn:microsoft.com/office/officeart/2005/8/layout/hierarchy6"/>
    <dgm:cxn modelId="{5D306520-5952-43B8-AE10-01E8EF2F6FFA}" srcId="{A51520A9-0884-45AE-9BF6-D439A0C14B8E}" destId="{F3BCFD74-1EDD-4C64-87DF-AF40387C3763}" srcOrd="0" destOrd="0" parTransId="{1DC2487D-D625-46FB-B2D6-931816795EA1}" sibTransId="{8B7A11B8-8456-4AA2-835F-0D8C8B14E078}"/>
    <dgm:cxn modelId="{9C690B26-C0D4-46AA-880A-BBE560814141}" srcId="{A51520A9-0884-45AE-9BF6-D439A0C14B8E}" destId="{06278320-4DDB-449D-A4D6-834E7AE00AA6}" srcOrd="4" destOrd="0" parTransId="{0F9E63F2-8BEA-4C4D-9F6B-7D479449637A}" sibTransId="{448DD084-DAE7-470E-B73B-C00C406CE68A}"/>
    <dgm:cxn modelId="{40A0FC26-7C12-4E30-930C-2CBBBBEAEF78}" type="presOf" srcId="{2B8FAE84-DC72-44CC-B7AE-A77CF3C51DC3}" destId="{5EBF311E-C9C3-4F55-A3CF-B17715C92788}" srcOrd="0" destOrd="0" presId="urn:microsoft.com/office/officeart/2005/8/layout/hierarchy6"/>
    <dgm:cxn modelId="{2330E629-D7E4-4F4F-97FF-6682AF31FA2B}" srcId="{2B8FAE84-DC72-44CC-B7AE-A77CF3C51DC3}" destId="{50606DE5-B570-4B1A-9995-D929F637B5AC}" srcOrd="0" destOrd="0" parTransId="{C49F186B-3DCC-4256-BAC6-DAC4A44C5C33}" sibTransId="{B7FB33F2-7DDA-4223-9A9C-D97D2F2ED1B0}"/>
    <dgm:cxn modelId="{0E8A2E30-8BA7-4CA7-A367-B6F7EF95A04D}" type="presOf" srcId="{46004F89-7D78-4DFD-A7EB-DE94CD4DC7C7}" destId="{8A54F761-237D-4912-9FE0-F8BE2A23E1DB}" srcOrd="0" destOrd="0" presId="urn:microsoft.com/office/officeart/2005/8/layout/hierarchy6"/>
    <dgm:cxn modelId="{1C5E2531-5409-4DD7-9E1F-AA6D5300344F}" srcId="{2B8FAE84-DC72-44CC-B7AE-A77CF3C51DC3}" destId="{EFAFCE2A-51C5-435F-9F03-6DB79409DAB2}" srcOrd="5" destOrd="0" parTransId="{8199B909-E447-41AE-844A-5E0E5BD9A4A1}" sibTransId="{B92B23A9-2A8D-4EA3-8672-75D5953519E9}"/>
    <dgm:cxn modelId="{66C16B33-BAFB-4292-9867-E43FA7466D31}" type="presOf" srcId="{D62F783C-96FC-4D55-A2C7-80939A5EAE40}" destId="{220C7E44-4626-45DB-9B6C-D8569372F5CC}" srcOrd="0" destOrd="0" presId="urn:microsoft.com/office/officeart/2005/8/layout/hierarchy6"/>
    <dgm:cxn modelId="{DC0D1B36-33E4-49F7-AA52-83BC5104B37F}" srcId="{C94D37A7-7EBB-4A4F-B114-E84DF1E977DC}" destId="{A51520A9-0884-45AE-9BF6-D439A0C14B8E}" srcOrd="0" destOrd="0" parTransId="{780C9953-09E3-4614-A2FC-CC4A0BC1DFCE}" sibTransId="{94F69762-AD32-4A2A-99A4-EC6128ED9A21}"/>
    <dgm:cxn modelId="{D400C839-0B9E-47DF-8147-9B752260F5A3}" type="presOf" srcId="{D40B3824-41BC-4B52-90DC-7AB8BBDE41AC}" destId="{683EDD20-8671-4A26-A502-15CB875DDB10}" srcOrd="0" destOrd="0" presId="urn:microsoft.com/office/officeart/2005/8/layout/hierarchy6"/>
    <dgm:cxn modelId="{FC54DC3A-8826-43BB-B5B7-20ACA0E77D9E}" type="presOf" srcId="{C544A54A-3AC4-4976-A9EF-0A8859546BDD}" destId="{D6F7D8A3-ECE4-4F85-8DAA-DAC421393A70}" srcOrd="0" destOrd="0" presId="urn:microsoft.com/office/officeart/2005/8/layout/hierarchy6"/>
    <dgm:cxn modelId="{1E2BA061-D0BC-4219-83B3-31652953A972}" srcId="{F3BCFD74-1EDD-4C64-87DF-AF40387C3763}" destId="{E9437064-ECCF-4C72-AB65-DB59F89046D8}" srcOrd="2" destOrd="0" parTransId="{AD4E74FE-FCE6-490D-A58A-0499420AE90D}" sibTransId="{F9D0705D-1964-4658-AF13-DF07B1ED46A2}"/>
    <dgm:cxn modelId="{496A7F64-4AC0-4477-8EF9-F207BEFE89B2}" type="presOf" srcId="{8199B909-E447-41AE-844A-5E0E5BD9A4A1}" destId="{3D7030F1-8539-4111-8BD0-49F164D5F744}" srcOrd="0" destOrd="0" presId="urn:microsoft.com/office/officeart/2005/8/layout/hierarchy6"/>
    <dgm:cxn modelId="{4406A245-C048-49A0-9377-213C50E34865}" type="presOf" srcId="{0F9E63F2-8BEA-4C4D-9F6B-7D479449637A}" destId="{BDD7BD2B-A2E5-484F-9C39-05A4D514BEF9}" srcOrd="0" destOrd="0" presId="urn:microsoft.com/office/officeart/2005/8/layout/hierarchy6"/>
    <dgm:cxn modelId="{3DE5A645-E7DB-477F-9C98-2D4B8A17EE8E}" type="presOf" srcId="{EFAFCE2A-51C5-435F-9F03-6DB79409DAB2}" destId="{732C0344-0067-4579-8AE0-4970D4FE5D23}" srcOrd="0" destOrd="0" presId="urn:microsoft.com/office/officeart/2005/8/layout/hierarchy6"/>
    <dgm:cxn modelId="{B61F3C68-D2CA-47ED-A7BB-02FA804B864E}" srcId="{A51520A9-0884-45AE-9BF6-D439A0C14B8E}" destId="{D31993DD-5719-4A18-B6EC-D3CCE2B00E17}" srcOrd="3" destOrd="0" parTransId="{2591E1CD-D32A-4AA0-8F5F-B39EECE773A0}" sibTransId="{8C8EA4FA-21A3-4F93-B6E7-E90ADDE28C92}"/>
    <dgm:cxn modelId="{7CED8348-CE6B-4E90-9EA8-845C8BE3286F}" type="presOf" srcId="{256863C6-3E78-417D-A102-DB0A344DEC89}" destId="{8F8AF0B0-BB11-4FFE-8E4B-2B1FC9CBAFC4}" srcOrd="0" destOrd="0" presId="urn:microsoft.com/office/officeart/2005/8/layout/hierarchy6"/>
    <dgm:cxn modelId="{4EBBA46D-CF25-4543-8BA3-55DE677910BB}" type="presOf" srcId="{52A4CB37-7B65-4957-857C-768397E63874}" destId="{4C5CC8E9-9CB5-49F7-A64B-117CD7125ABF}" srcOrd="0" destOrd="0" presId="urn:microsoft.com/office/officeart/2005/8/layout/hierarchy6"/>
    <dgm:cxn modelId="{A3808353-E412-4406-B0D8-98D94F5571A3}" type="presOf" srcId="{C94D37A7-7EBB-4A4F-B114-E84DF1E977DC}" destId="{60640C8C-ADE2-41BB-86CE-C2FEF917A260}" srcOrd="0" destOrd="0" presId="urn:microsoft.com/office/officeart/2005/8/layout/hierarchy6"/>
    <dgm:cxn modelId="{85356B57-EC39-43B2-B24D-0EE8035BEBB4}" type="presOf" srcId="{E9437064-ECCF-4C72-AB65-DB59F89046D8}" destId="{12540237-8E83-4BA3-BA29-3A54A587AB8B}" srcOrd="0" destOrd="0" presId="urn:microsoft.com/office/officeart/2005/8/layout/hierarchy6"/>
    <dgm:cxn modelId="{77A2C959-2F84-4AB0-B9B1-369DD9DF19D0}" srcId="{A51520A9-0884-45AE-9BF6-D439A0C14B8E}" destId="{02978E1B-1AD2-4EE8-9CA3-EC6E7B5A8905}" srcOrd="2" destOrd="0" parTransId="{D3E341F5-2275-4F0F-AF20-46ECBAA33199}" sibTransId="{CA7E8683-6D56-466D-8491-DEF4D71B99BC}"/>
    <dgm:cxn modelId="{BB2C415A-DD34-46B0-9EC4-513DAEEE31C7}" type="presOf" srcId="{D3E341F5-2275-4F0F-AF20-46ECBAA33199}" destId="{63A36C67-61F9-4E0B-A037-8F7E504E0DC4}" srcOrd="0" destOrd="0" presId="urn:microsoft.com/office/officeart/2005/8/layout/hierarchy6"/>
    <dgm:cxn modelId="{DC74977F-A0A6-4241-AB9F-B038B62FB315}" type="presOf" srcId="{18D9091E-1DBC-4CD1-9AC5-0D344BCD83A7}" destId="{7B7E5FAA-DBFF-4DD2-B29C-43ABF695F49E}" srcOrd="0" destOrd="0" presId="urn:microsoft.com/office/officeart/2005/8/layout/hierarchy6"/>
    <dgm:cxn modelId="{64ABFE87-B6F3-4D66-A480-EA26D89FB8EB}" type="presOf" srcId="{AE2B2BDE-C4BE-4050-9DC9-B9ADA24BDD69}" destId="{01CC6DE0-7946-4913-A71A-E118E49590F2}" srcOrd="0" destOrd="0" presId="urn:microsoft.com/office/officeart/2005/8/layout/hierarchy6"/>
    <dgm:cxn modelId="{105A1F8B-047F-4E8E-8466-862C33EE57A2}" type="presOf" srcId="{931A2AAC-4C26-4CD4-A9ED-200D21F280D8}" destId="{BF591212-7DF3-45F9-A433-D45F9DBF24DD}" srcOrd="0" destOrd="0" presId="urn:microsoft.com/office/officeart/2005/8/layout/hierarchy6"/>
    <dgm:cxn modelId="{82C8228C-328E-46B2-A89A-00976130B1A7}" type="presOf" srcId="{50606DE5-B570-4B1A-9995-D929F637B5AC}" destId="{2F8279E9-E97A-4F03-B840-7804119E1931}" srcOrd="0" destOrd="0" presId="urn:microsoft.com/office/officeart/2005/8/layout/hierarchy6"/>
    <dgm:cxn modelId="{655CB08E-C681-4194-8387-3006F728B569}" type="presOf" srcId="{702D6D0D-0B14-40BF-817B-EC1338E685D4}" destId="{19E33706-D8FB-4E5F-988A-06772A263288}" srcOrd="0" destOrd="0" presId="urn:microsoft.com/office/officeart/2005/8/layout/hierarchy6"/>
    <dgm:cxn modelId="{C93F0991-07A6-4FDC-8498-94C3628B077D}" type="presOf" srcId="{06278320-4DDB-449D-A4D6-834E7AE00AA6}" destId="{624A83B5-EA21-48E3-96F1-68D9008F92BC}" srcOrd="0" destOrd="0" presId="urn:microsoft.com/office/officeart/2005/8/layout/hierarchy6"/>
    <dgm:cxn modelId="{82184191-0BEA-4576-AD5E-8AA76C7C1A4F}" type="presOf" srcId="{AEF249AC-280B-4087-B574-0B5C2308005D}" destId="{127B655F-1936-45B2-B81A-CC64E2D3B616}" srcOrd="0" destOrd="0" presId="urn:microsoft.com/office/officeart/2005/8/layout/hierarchy6"/>
    <dgm:cxn modelId="{2CE5B69A-3D3C-4936-A7EF-290AFD541D7C}" srcId="{2B8FAE84-DC72-44CC-B7AE-A77CF3C51DC3}" destId="{931A2AAC-4C26-4CD4-A9ED-200D21F280D8}" srcOrd="2" destOrd="0" parTransId="{4914131E-8EB4-4C92-9BF7-BD50FD411EF3}" sibTransId="{C8B90E0F-9A59-43E8-9F4D-7A6B1250FB71}"/>
    <dgm:cxn modelId="{7E39969B-514A-4B4D-9C46-90686C865BD5}" type="presOf" srcId="{8E96CD4F-D31C-4E41-A21A-A66B8CBAFC64}" destId="{9C55EE69-E28C-4DFA-A825-5DD1E9AB6757}" srcOrd="0" destOrd="0" presId="urn:microsoft.com/office/officeart/2005/8/layout/hierarchy6"/>
    <dgm:cxn modelId="{4C351D9F-C916-4EBC-AAC4-EC20C84EBB4C}" type="presOf" srcId="{1F341D9F-45D2-45A3-AF57-90604782BE62}" destId="{6ED0B72A-510C-4CD2-81F4-0DBA7AD32836}" srcOrd="0" destOrd="0" presId="urn:microsoft.com/office/officeart/2005/8/layout/hierarchy6"/>
    <dgm:cxn modelId="{542D2DA2-72E3-4F3F-88C8-7F47B45939B2}" type="presOf" srcId="{AD4E74FE-FCE6-490D-A58A-0499420AE90D}" destId="{46F8AE44-1679-4087-A2D7-1085AE539CA0}" srcOrd="0" destOrd="0" presId="urn:microsoft.com/office/officeart/2005/8/layout/hierarchy6"/>
    <dgm:cxn modelId="{7F1A6FA5-B457-4935-B67F-317E0F751399}" srcId="{F3BCFD74-1EDD-4C64-87DF-AF40387C3763}" destId="{2B8FAE84-DC72-44CC-B7AE-A77CF3C51DC3}" srcOrd="5" destOrd="0" parTransId="{702D6D0D-0B14-40BF-817B-EC1338E685D4}" sibTransId="{8954C957-4217-4FC8-8905-F657227D9C10}"/>
    <dgm:cxn modelId="{589BB8AD-6619-41B3-BB90-3927B8D41340}" type="presOf" srcId="{F3BCFD74-1EDD-4C64-87DF-AF40387C3763}" destId="{51F4363F-F1FE-4B53-BBD2-9AB3A8D48585}" srcOrd="0" destOrd="0" presId="urn:microsoft.com/office/officeart/2005/8/layout/hierarchy6"/>
    <dgm:cxn modelId="{E1A899AF-FD7E-49A8-89D6-50CE7E03CD6E}" srcId="{F3BCFD74-1EDD-4C64-87DF-AF40387C3763}" destId="{8E96CD4F-D31C-4E41-A21A-A66B8CBAFC64}" srcOrd="3" destOrd="0" parTransId="{35DA195F-0107-4017-B612-8D1CA547B90C}" sibTransId="{A039B5C3-16FD-4FB4-8E6E-FC8DB1BDAFFC}"/>
    <dgm:cxn modelId="{6EC458B1-38BE-45E2-8AF6-80E5EC8DFA31}" srcId="{2B8FAE84-DC72-44CC-B7AE-A77CF3C51DC3}" destId="{DF206D3F-5F4F-4F36-9285-FC8E00DCF9DF}" srcOrd="1" destOrd="0" parTransId="{46004F89-7D78-4DFD-A7EB-DE94CD4DC7C7}" sibTransId="{3CC66ED2-8C48-40F5-87F2-11D4886BD474}"/>
    <dgm:cxn modelId="{3C9EF4C6-F8CA-407B-B85B-7B9C1D6D76F0}" type="presOf" srcId="{35DA195F-0107-4017-B612-8D1CA547B90C}" destId="{E3D80E7B-B830-4CC3-9C08-0D8D86341CF4}" srcOrd="0" destOrd="0" presId="urn:microsoft.com/office/officeart/2005/8/layout/hierarchy6"/>
    <dgm:cxn modelId="{85CE3ECE-D759-478F-A9E1-3E5DC0A27149}" type="presOf" srcId="{4914131E-8EB4-4C92-9BF7-BD50FD411EF3}" destId="{C497A46E-5740-4BD2-B86F-4E7EB3E7AE24}" srcOrd="0" destOrd="0" presId="urn:microsoft.com/office/officeart/2005/8/layout/hierarchy6"/>
    <dgm:cxn modelId="{5A70AFD6-66B8-4045-8778-46703A367B9C}" type="presOf" srcId="{2591E1CD-D32A-4AA0-8F5F-B39EECE773A0}" destId="{2BC8AC64-5DF9-4A00-81A6-3C6384919286}" srcOrd="0" destOrd="0" presId="urn:microsoft.com/office/officeart/2005/8/layout/hierarchy6"/>
    <dgm:cxn modelId="{5EA850D8-5B51-4F36-932B-225200D08981}" type="presOf" srcId="{A51520A9-0884-45AE-9BF6-D439A0C14B8E}" destId="{7CFF331F-27CE-46FD-BFA1-DD725CB700F6}" srcOrd="0" destOrd="0" presId="urn:microsoft.com/office/officeart/2005/8/layout/hierarchy6"/>
    <dgm:cxn modelId="{71C220D9-A461-4B48-9FA3-928F9E47CD78}" type="presOf" srcId="{02978E1B-1AD2-4EE8-9CA3-EC6E7B5A8905}" destId="{694C4547-AB5A-4C28-B94F-21754669A398}" srcOrd="0" destOrd="0" presId="urn:microsoft.com/office/officeart/2005/8/layout/hierarchy6"/>
    <dgm:cxn modelId="{D7EC95DC-1A30-480C-98D6-EF726BD000F2}" type="presOf" srcId="{3F995C89-2897-439A-A02A-2B7517553A72}" destId="{412E651A-DF0D-416D-BF78-40F7A743ECFD}" srcOrd="0" destOrd="0" presId="urn:microsoft.com/office/officeart/2005/8/layout/hierarchy6"/>
    <dgm:cxn modelId="{758781DE-FE3B-4652-A0AF-D403414B54D9}" srcId="{A51520A9-0884-45AE-9BF6-D439A0C14B8E}" destId="{1F341D9F-45D2-45A3-AF57-90604782BE62}" srcOrd="1" destOrd="0" parTransId="{256863C6-3E78-417D-A102-DB0A344DEC89}" sibTransId="{87BE0402-56D6-4EB1-94D7-DAEFD1025D1D}"/>
    <dgm:cxn modelId="{FF8084DF-D238-4AEA-B644-7460431E4FEA}" type="presOf" srcId="{69EC00BE-2962-459C-9296-7D912B4C2898}" destId="{646B4D47-7773-4A41-BB86-DC764A800BA2}" srcOrd="0" destOrd="0" presId="urn:microsoft.com/office/officeart/2005/8/layout/hierarchy6"/>
    <dgm:cxn modelId="{226653E4-1BB6-4BCC-94F9-5CAD40DEF7DD}" type="presOf" srcId="{D31993DD-5719-4A18-B6EC-D3CCE2B00E17}" destId="{DC318BF8-1DD5-4907-A2BB-368D1594E799}" srcOrd="0" destOrd="0" presId="urn:microsoft.com/office/officeart/2005/8/layout/hierarchy6"/>
    <dgm:cxn modelId="{B6B002E9-81F6-4CF8-B9E2-4D86F01FA947}" srcId="{F3BCFD74-1EDD-4C64-87DF-AF40387C3763}" destId="{AE2B2BDE-C4BE-4050-9DC9-B9ADA24BDD69}" srcOrd="0" destOrd="0" parTransId="{18D9091E-1DBC-4CD1-9AC5-0D344BCD83A7}" sibTransId="{D8BBE4FA-8564-4E4A-98D7-170066AA29EA}"/>
    <dgm:cxn modelId="{5E5FD6ED-096C-459D-9702-FF051F91C132}" srcId="{2B8FAE84-DC72-44CC-B7AE-A77CF3C51DC3}" destId="{711B48A2-1B99-4DB5-876B-5F7BA3F94EB5}" srcOrd="3" destOrd="0" parTransId="{C544A54A-3AC4-4976-A9EF-0A8859546BDD}" sibTransId="{CD1C89AB-F4BE-4A5B-8E66-1CBBF82A3664}"/>
    <dgm:cxn modelId="{EBA0D2F3-3403-4E36-B3BE-D83047C6542A}" type="presOf" srcId="{1DC2487D-D625-46FB-B2D6-931816795EA1}" destId="{560B9B5B-CEFF-4D8A-9F74-59C42E53E29E}" srcOrd="0" destOrd="0" presId="urn:microsoft.com/office/officeart/2005/8/layout/hierarchy6"/>
    <dgm:cxn modelId="{16D50CF4-9B21-4A9C-97C8-C50A681E5096}" type="presOf" srcId="{DF206D3F-5F4F-4F36-9285-FC8E00DCF9DF}" destId="{1CB2FFD5-3E8C-4C1A-86C3-4D7E3C02CABC}" srcOrd="0" destOrd="0" presId="urn:microsoft.com/office/officeart/2005/8/layout/hierarchy6"/>
    <dgm:cxn modelId="{C17728F8-D3C9-42B6-AC75-B5C1EC58F3C7}" srcId="{F3BCFD74-1EDD-4C64-87DF-AF40387C3763}" destId="{52A4CB37-7B65-4957-857C-768397E63874}" srcOrd="1" destOrd="0" parTransId="{AEF249AC-280B-4087-B574-0B5C2308005D}" sibTransId="{72656F96-F8E8-4FDA-BFBB-C56D34B95304}"/>
    <dgm:cxn modelId="{48C6C968-BCBE-4977-946B-B7C55A93449F}" type="presParOf" srcId="{60640C8C-ADE2-41BB-86CE-C2FEF917A260}" destId="{160DB613-D1EA-4B51-9695-5EF07CB7CDF7}" srcOrd="0" destOrd="0" presId="urn:microsoft.com/office/officeart/2005/8/layout/hierarchy6"/>
    <dgm:cxn modelId="{D73463D0-6C02-48CA-873D-CC45FCB4A249}" type="presParOf" srcId="{160DB613-D1EA-4B51-9695-5EF07CB7CDF7}" destId="{F8B51D4B-AA02-4109-A30D-8BB60288CDB4}" srcOrd="0" destOrd="0" presId="urn:microsoft.com/office/officeart/2005/8/layout/hierarchy6"/>
    <dgm:cxn modelId="{6E0DB313-C789-4215-952D-ADFA68D0A852}" type="presParOf" srcId="{F8B51D4B-AA02-4109-A30D-8BB60288CDB4}" destId="{24BD02DA-C36D-4B1C-9807-19B2D63AF899}" srcOrd="0" destOrd="0" presId="urn:microsoft.com/office/officeart/2005/8/layout/hierarchy6"/>
    <dgm:cxn modelId="{A0A5DD6E-1B84-4208-B2DC-B2128B45AC6F}" type="presParOf" srcId="{24BD02DA-C36D-4B1C-9807-19B2D63AF899}" destId="{7CFF331F-27CE-46FD-BFA1-DD725CB700F6}" srcOrd="0" destOrd="0" presId="urn:microsoft.com/office/officeart/2005/8/layout/hierarchy6"/>
    <dgm:cxn modelId="{E64CD892-190B-404D-8358-0F4DBD8A1FC8}" type="presParOf" srcId="{24BD02DA-C36D-4B1C-9807-19B2D63AF899}" destId="{EEF9F550-99F3-4C40-8755-F9B125D84311}" srcOrd="1" destOrd="0" presId="urn:microsoft.com/office/officeart/2005/8/layout/hierarchy6"/>
    <dgm:cxn modelId="{F98A06EC-92A4-482F-86DC-96A190DD0D1C}" type="presParOf" srcId="{EEF9F550-99F3-4C40-8755-F9B125D84311}" destId="{560B9B5B-CEFF-4D8A-9F74-59C42E53E29E}" srcOrd="0" destOrd="0" presId="urn:microsoft.com/office/officeart/2005/8/layout/hierarchy6"/>
    <dgm:cxn modelId="{7BC27106-23B6-4351-9438-A5DCDF4A9CF1}" type="presParOf" srcId="{EEF9F550-99F3-4C40-8755-F9B125D84311}" destId="{98F7AC27-ADEA-404C-85CE-62D1B1E06F02}" srcOrd="1" destOrd="0" presId="urn:microsoft.com/office/officeart/2005/8/layout/hierarchy6"/>
    <dgm:cxn modelId="{88E607C3-0D7C-4814-98B1-9233919CBBD7}" type="presParOf" srcId="{98F7AC27-ADEA-404C-85CE-62D1B1E06F02}" destId="{51F4363F-F1FE-4B53-BBD2-9AB3A8D48585}" srcOrd="0" destOrd="0" presId="urn:microsoft.com/office/officeart/2005/8/layout/hierarchy6"/>
    <dgm:cxn modelId="{DFDD63C0-E841-4933-8DA2-FCC640EE68B3}" type="presParOf" srcId="{98F7AC27-ADEA-404C-85CE-62D1B1E06F02}" destId="{649E04B9-52F7-4047-AEBC-2DDB25402B2C}" srcOrd="1" destOrd="0" presId="urn:microsoft.com/office/officeart/2005/8/layout/hierarchy6"/>
    <dgm:cxn modelId="{FF82D796-4731-4A4E-9908-8D80129503D3}" type="presParOf" srcId="{649E04B9-52F7-4047-AEBC-2DDB25402B2C}" destId="{7B7E5FAA-DBFF-4DD2-B29C-43ABF695F49E}" srcOrd="0" destOrd="0" presId="urn:microsoft.com/office/officeart/2005/8/layout/hierarchy6"/>
    <dgm:cxn modelId="{7DAC4138-F5D1-47E8-B585-66438AC02C1F}" type="presParOf" srcId="{649E04B9-52F7-4047-AEBC-2DDB25402B2C}" destId="{4AD94380-8661-428D-876D-40B596A0A30A}" srcOrd="1" destOrd="0" presId="urn:microsoft.com/office/officeart/2005/8/layout/hierarchy6"/>
    <dgm:cxn modelId="{F539D4D3-F19C-4B05-ACDA-349A959EE3E0}" type="presParOf" srcId="{4AD94380-8661-428D-876D-40B596A0A30A}" destId="{01CC6DE0-7946-4913-A71A-E118E49590F2}" srcOrd="0" destOrd="0" presId="urn:microsoft.com/office/officeart/2005/8/layout/hierarchy6"/>
    <dgm:cxn modelId="{DDF56BE5-2E8A-4230-91AD-1C8DA3FEFB64}" type="presParOf" srcId="{4AD94380-8661-428D-876D-40B596A0A30A}" destId="{50F9EDA5-CC94-4BBF-A621-5ABE7F9D0E2D}" srcOrd="1" destOrd="0" presId="urn:microsoft.com/office/officeart/2005/8/layout/hierarchy6"/>
    <dgm:cxn modelId="{4DFFCDED-04F9-4B56-85A6-BB8A8CB8B918}" type="presParOf" srcId="{649E04B9-52F7-4047-AEBC-2DDB25402B2C}" destId="{127B655F-1936-45B2-B81A-CC64E2D3B616}" srcOrd="2" destOrd="0" presId="urn:microsoft.com/office/officeart/2005/8/layout/hierarchy6"/>
    <dgm:cxn modelId="{4FFF5F20-643D-4139-80D0-B3D9B401B98F}" type="presParOf" srcId="{649E04B9-52F7-4047-AEBC-2DDB25402B2C}" destId="{B96E9E1F-3FBD-461F-84E5-D28F3DE80D55}" srcOrd="3" destOrd="0" presId="urn:microsoft.com/office/officeart/2005/8/layout/hierarchy6"/>
    <dgm:cxn modelId="{CCBE1BDF-BE60-48B0-902D-3A91FD5A3CB9}" type="presParOf" srcId="{B96E9E1F-3FBD-461F-84E5-D28F3DE80D55}" destId="{4C5CC8E9-9CB5-49F7-A64B-117CD7125ABF}" srcOrd="0" destOrd="0" presId="urn:microsoft.com/office/officeart/2005/8/layout/hierarchy6"/>
    <dgm:cxn modelId="{51F81773-EBC7-49AB-BC51-16D3D6BBA7F2}" type="presParOf" srcId="{B96E9E1F-3FBD-461F-84E5-D28F3DE80D55}" destId="{418E03FC-A12D-4445-83BC-F4153F81A2E1}" srcOrd="1" destOrd="0" presId="urn:microsoft.com/office/officeart/2005/8/layout/hierarchy6"/>
    <dgm:cxn modelId="{F81B2342-FE8E-4469-A4D4-EA3995826764}" type="presParOf" srcId="{649E04B9-52F7-4047-AEBC-2DDB25402B2C}" destId="{46F8AE44-1679-4087-A2D7-1085AE539CA0}" srcOrd="4" destOrd="0" presId="urn:microsoft.com/office/officeart/2005/8/layout/hierarchy6"/>
    <dgm:cxn modelId="{19F5E72D-0313-4B9E-A71C-D14BFAD000E6}" type="presParOf" srcId="{649E04B9-52F7-4047-AEBC-2DDB25402B2C}" destId="{9C23B5AC-EBB5-4A89-BB0C-9F30D2C7D247}" srcOrd="5" destOrd="0" presId="urn:microsoft.com/office/officeart/2005/8/layout/hierarchy6"/>
    <dgm:cxn modelId="{F12FEA4E-2BED-4294-AC82-1FDF2DB830E9}" type="presParOf" srcId="{9C23B5AC-EBB5-4A89-BB0C-9F30D2C7D247}" destId="{12540237-8E83-4BA3-BA29-3A54A587AB8B}" srcOrd="0" destOrd="0" presId="urn:microsoft.com/office/officeart/2005/8/layout/hierarchy6"/>
    <dgm:cxn modelId="{CE061023-C043-4B3F-BF37-C3A7E17AF085}" type="presParOf" srcId="{9C23B5AC-EBB5-4A89-BB0C-9F30D2C7D247}" destId="{6BC114DC-D560-43AA-BD91-1FDF862D9A32}" srcOrd="1" destOrd="0" presId="urn:microsoft.com/office/officeart/2005/8/layout/hierarchy6"/>
    <dgm:cxn modelId="{1D56595E-A823-4960-892B-CB006953A032}" type="presParOf" srcId="{649E04B9-52F7-4047-AEBC-2DDB25402B2C}" destId="{E3D80E7B-B830-4CC3-9C08-0D8D86341CF4}" srcOrd="6" destOrd="0" presId="urn:microsoft.com/office/officeart/2005/8/layout/hierarchy6"/>
    <dgm:cxn modelId="{1DBCCEDB-6D41-4F92-9101-1C5A157FB6D7}" type="presParOf" srcId="{649E04B9-52F7-4047-AEBC-2DDB25402B2C}" destId="{5D59B89C-1D37-4F61-ADFA-F550BD2E2CB7}" srcOrd="7" destOrd="0" presId="urn:microsoft.com/office/officeart/2005/8/layout/hierarchy6"/>
    <dgm:cxn modelId="{BBCF44DE-E826-4308-BB29-BAFC2BF86080}" type="presParOf" srcId="{5D59B89C-1D37-4F61-ADFA-F550BD2E2CB7}" destId="{9C55EE69-E28C-4DFA-A825-5DD1E9AB6757}" srcOrd="0" destOrd="0" presId="urn:microsoft.com/office/officeart/2005/8/layout/hierarchy6"/>
    <dgm:cxn modelId="{E0CD7F63-729B-4F92-A702-0F4B472B54AA}" type="presParOf" srcId="{5D59B89C-1D37-4F61-ADFA-F550BD2E2CB7}" destId="{97BE2BE2-BF2B-4596-9FCE-0D2B668A9137}" srcOrd="1" destOrd="0" presId="urn:microsoft.com/office/officeart/2005/8/layout/hierarchy6"/>
    <dgm:cxn modelId="{088AB239-F1F3-407D-9A67-DB36E3400BCF}" type="presParOf" srcId="{649E04B9-52F7-4047-AEBC-2DDB25402B2C}" destId="{220C7E44-4626-45DB-9B6C-D8569372F5CC}" srcOrd="8" destOrd="0" presId="urn:microsoft.com/office/officeart/2005/8/layout/hierarchy6"/>
    <dgm:cxn modelId="{0EE0F84D-7A8B-4E6F-A325-46B6BF0C7A9E}" type="presParOf" srcId="{649E04B9-52F7-4047-AEBC-2DDB25402B2C}" destId="{840FE89B-07BE-40F4-B274-DBFC19871B2B}" srcOrd="9" destOrd="0" presId="urn:microsoft.com/office/officeart/2005/8/layout/hierarchy6"/>
    <dgm:cxn modelId="{A5AFC590-CFBD-4D22-A87F-FBA23BFB4719}" type="presParOf" srcId="{840FE89B-07BE-40F4-B274-DBFC19871B2B}" destId="{412E651A-DF0D-416D-BF78-40F7A743ECFD}" srcOrd="0" destOrd="0" presId="urn:microsoft.com/office/officeart/2005/8/layout/hierarchy6"/>
    <dgm:cxn modelId="{1B8B828B-6169-487A-A181-C5D8CD5E2227}" type="presParOf" srcId="{840FE89B-07BE-40F4-B274-DBFC19871B2B}" destId="{0B06F34A-0F41-4CD9-BC55-3BC279401378}" srcOrd="1" destOrd="0" presId="urn:microsoft.com/office/officeart/2005/8/layout/hierarchy6"/>
    <dgm:cxn modelId="{BA8C38D7-B960-4605-858F-5862B962903B}" type="presParOf" srcId="{649E04B9-52F7-4047-AEBC-2DDB25402B2C}" destId="{19E33706-D8FB-4E5F-988A-06772A263288}" srcOrd="10" destOrd="0" presId="urn:microsoft.com/office/officeart/2005/8/layout/hierarchy6"/>
    <dgm:cxn modelId="{6CE8CC19-CF12-4BDE-BFC6-AA30BE06A10A}" type="presParOf" srcId="{649E04B9-52F7-4047-AEBC-2DDB25402B2C}" destId="{8EB2138E-D704-400F-9257-C016F8FD73FD}" srcOrd="11" destOrd="0" presId="urn:microsoft.com/office/officeart/2005/8/layout/hierarchy6"/>
    <dgm:cxn modelId="{E8B37A9D-1AC7-4A74-97FE-BA9593935AA6}" type="presParOf" srcId="{8EB2138E-D704-400F-9257-C016F8FD73FD}" destId="{5EBF311E-C9C3-4F55-A3CF-B17715C92788}" srcOrd="0" destOrd="0" presId="urn:microsoft.com/office/officeart/2005/8/layout/hierarchy6"/>
    <dgm:cxn modelId="{97AC367A-F394-4802-B9C2-BAED81809B4B}" type="presParOf" srcId="{8EB2138E-D704-400F-9257-C016F8FD73FD}" destId="{5003DF5E-062A-42ED-9644-CAE459B30E0E}" srcOrd="1" destOrd="0" presId="urn:microsoft.com/office/officeart/2005/8/layout/hierarchy6"/>
    <dgm:cxn modelId="{0B84F327-F4B9-451D-A15E-F9EFA56C9396}" type="presParOf" srcId="{5003DF5E-062A-42ED-9644-CAE459B30E0E}" destId="{A10233F1-8FF3-4745-8063-ACF366B89603}" srcOrd="0" destOrd="0" presId="urn:microsoft.com/office/officeart/2005/8/layout/hierarchy6"/>
    <dgm:cxn modelId="{4BFEFC0E-94FC-4082-B695-3A33AC257AA5}" type="presParOf" srcId="{5003DF5E-062A-42ED-9644-CAE459B30E0E}" destId="{3B79B65E-B7C5-43C7-8D92-F11B771A4587}" srcOrd="1" destOrd="0" presId="urn:microsoft.com/office/officeart/2005/8/layout/hierarchy6"/>
    <dgm:cxn modelId="{291EE1DB-45FA-4185-AC44-BCADAA0AE337}" type="presParOf" srcId="{3B79B65E-B7C5-43C7-8D92-F11B771A4587}" destId="{2F8279E9-E97A-4F03-B840-7804119E1931}" srcOrd="0" destOrd="0" presId="urn:microsoft.com/office/officeart/2005/8/layout/hierarchy6"/>
    <dgm:cxn modelId="{3E890002-62EF-4C5A-A8A1-031174D88AF3}" type="presParOf" srcId="{3B79B65E-B7C5-43C7-8D92-F11B771A4587}" destId="{90384B34-F79E-4F16-8D78-92787FE56815}" srcOrd="1" destOrd="0" presId="urn:microsoft.com/office/officeart/2005/8/layout/hierarchy6"/>
    <dgm:cxn modelId="{321DA826-6C7F-4CA9-801A-81B96EEBCAEA}" type="presParOf" srcId="{5003DF5E-062A-42ED-9644-CAE459B30E0E}" destId="{8A54F761-237D-4912-9FE0-F8BE2A23E1DB}" srcOrd="2" destOrd="0" presId="urn:microsoft.com/office/officeart/2005/8/layout/hierarchy6"/>
    <dgm:cxn modelId="{A2D8D2BA-A9B3-4B7F-9A01-F10B008A8320}" type="presParOf" srcId="{5003DF5E-062A-42ED-9644-CAE459B30E0E}" destId="{8156B339-DAC7-489D-9C0C-9419DB76DCD7}" srcOrd="3" destOrd="0" presId="urn:microsoft.com/office/officeart/2005/8/layout/hierarchy6"/>
    <dgm:cxn modelId="{E0E21AF4-08E5-4F9E-9F0C-D868E634B031}" type="presParOf" srcId="{8156B339-DAC7-489D-9C0C-9419DB76DCD7}" destId="{1CB2FFD5-3E8C-4C1A-86C3-4D7E3C02CABC}" srcOrd="0" destOrd="0" presId="urn:microsoft.com/office/officeart/2005/8/layout/hierarchy6"/>
    <dgm:cxn modelId="{6AE4EEC8-8402-42FB-AD4B-5DF29E682A9A}" type="presParOf" srcId="{8156B339-DAC7-489D-9C0C-9419DB76DCD7}" destId="{906CC2D5-6CB1-4043-8580-F7A07EDB3F2A}" srcOrd="1" destOrd="0" presId="urn:microsoft.com/office/officeart/2005/8/layout/hierarchy6"/>
    <dgm:cxn modelId="{ACE8C072-9C88-4185-AB82-75A25A258BEC}" type="presParOf" srcId="{5003DF5E-062A-42ED-9644-CAE459B30E0E}" destId="{C497A46E-5740-4BD2-B86F-4E7EB3E7AE24}" srcOrd="4" destOrd="0" presId="urn:microsoft.com/office/officeart/2005/8/layout/hierarchy6"/>
    <dgm:cxn modelId="{70CAE934-8F04-4EE3-A929-62E7D685D3FD}" type="presParOf" srcId="{5003DF5E-062A-42ED-9644-CAE459B30E0E}" destId="{62F8834A-9716-4E7D-80F8-D2E4762D45F3}" srcOrd="5" destOrd="0" presId="urn:microsoft.com/office/officeart/2005/8/layout/hierarchy6"/>
    <dgm:cxn modelId="{A130B80C-5139-448C-A6DD-91867F90EA50}" type="presParOf" srcId="{62F8834A-9716-4E7D-80F8-D2E4762D45F3}" destId="{BF591212-7DF3-45F9-A433-D45F9DBF24DD}" srcOrd="0" destOrd="0" presId="urn:microsoft.com/office/officeart/2005/8/layout/hierarchy6"/>
    <dgm:cxn modelId="{489F4069-68E2-4AAF-BE0C-5D88F44A3339}" type="presParOf" srcId="{62F8834A-9716-4E7D-80F8-D2E4762D45F3}" destId="{4647687A-CBAA-4896-A935-21D11D867FAB}" srcOrd="1" destOrd="0" presId="urn:microsoft.com/office/officeart/2005/8/layout/hierarchy6"/>
    <dgm:cxn modelId="{426D2D2A-3AA4-4F73-BA38-1130C7C0681F}" type="presParOf" srcId="{5003DF5E-062A-42ED-9644-CAE459B30E0E}" destId="{D6F7D8A3-ECE4-4F85-8DAA-DAC421393A70}" srcOrd="6" destOrd="0" presId="urn:microsoft.com/office/officeart/2005/8/layout/hierarchy6"/>
    <dgm:cxn modelId="{9BAD58E4-E463-4706-A258-572D9A0CEDD6}" type="presParOf" srcId="{5003DF5E-062A-42ED-9644-CAE459B30E0E}" destId="{5CCACB45-1308-49D6-BB5C-26F62F2AD5B4}" srcOrd="7" destOrd="0" presId="urn:microsoft.com/office/officeart/2005/8/layout/hierarchy6"/>
    <dgm:cxn modelId="{01C74D76-B9B7-4586-AE48-3395E3982143}" type="presParOf" srcId="{5CCACB45-1308-49D6-BB5C-26F62F2AD5B4}" destId="{121E842B-D0F0-4166-8547-4CA1140BD12A}" srcOrd="0" destOrd="0" presId="urn:microsoft.com/office/officeart/2005/8/layout/hierarchy6"/>
    <dgm:cxn modelId="{61B115E4-4C91-4C8D-ABBA-54A43EB1617C}" type="presParOf" srcId="{5CCACB45-1308-49D6-BB5C-26F62F2AD5B4}" destId="{44C49B2F-C798-417B-8C50-43ECFC682469}" srcOrd="1" destOrd="0" presId="urn:microsoft.com/office/officeart/2005/8/layout/hierarchy6"/>
    <dgm:cxn modelId="{CF822C44-A02D-483F-B421-5327BA872D02}" type="presParOf" srcId="{5003DF5E-062A-42ED-9644-CAE459B30E0E}" destId="{646B4D47-7773-4A41-BB86-DC764A800BA2}" srcOrd="8" destOrd="0" presId="urn:microsoft.com/office/officeart/2005/8/layout/hierarchy6"/>
    <dgm:cxn modelId="{7C099569-F1D2-4042-8F31-95BF6F9966D1}" type="presParOf" srcId="{5003DF5E-062A-42ED-9644-CAE459B30E0E}" destId="{A55680E6-915E-41BD-81DE-88648FDA94DE}" srcOrd="9" destOrd="0" presId="urn:microsoft.com/office/officeart/2005/8/layout/hierarchy6"/>
    <dgm:cxn modelId="{3A607C3D-2CD7-4BCD-B9E9-FA3B25B792FE}" type="presParOf" srcId="{A55680E6-915E-41BD-81DE-88648FDA94DE}" destId="{683EDD20-8671-4A26-A502-15CB875DDB10}" srcOrd="0" destOrd="0" presId="urn:microsoft.com/office/officeart/2005/8/layout/hierarchy6"/>
    <dgm:cxn modelId="{B0AF26D8-CFA8-4E31-8AB6-2F102EDD9E90}" type="presParOf" srcId="{A55680E6-915E-41BD-81DE-88648FDA94DE}" destId="{ECAC7DD8-302F-4F3C-ABF7-0D0D90DFED68}" srcOrd="1" destOrd="0" presId="urn:microsoft.com/office/officeart/2005/8/layout/hierarchy6"/>
    <dgm:cxn modelId="{C0805E3B-602D-4071-ABD8-AD3C52406D8C}" type="presParOf" srcId="{5003DF5E-062A-42ED-9644-CAE459B30E0E}" destId="{3D7030F1-8539-4111-8BD0-49F164D5F744}" srcOrd="10" destOrd="0" presId="urn:microsoft.com/office/officeart/2005/8/layout/hierarchy6"/>
    <dgm:cxn modelId="{D764C458-5727-4E86-BA79-A7662129D32D}" type="presParOf" srcId="{5003DF5E-062A-42ED-9644-CAE459B30E0E}" destId="{5C1E99D8-FA18-4799-9344-60B08A8BCD26}" srcOrd="11" destOrd="0" presId="urn:microsoft.com/office/officeart/2005/8/layout/hierarchy6"/>
    <dgm:cxn modelId="{EE608E6B-3BB4-42A1-9863-FCB5192CA07B}" type="presParOf" srcId="{5C1E99D8-FA18-4799-9344-60B08A8BCD26}" destId="{732C0344-0067-4579-8AE0-4970D4FE5D23}" srcOrd="0" destOrd="0" presId="urn:microsoft.com/office/officeart/2005/8/layout/hierarchy6"/>
    <dgm:cxn modelId="{444A5C52-D064-45AC-8E83-7A923B1DD69F}" type="presParOf" srcId="{5C1E99D8-FA18-4799-9344-60B08A8BCD26}" destId="{01811C0A-19C2-4EDE-B073-40791B2D9888}" srcOrd="1" destOrd="0" presId="urn:microsoft.com/office/officeart/2005/8/layout/hierarchy6"/>
    <dgm:cxn modelId="{DCDBC807-6838-4077-8E96-D524FFF7385D}" type="presParOf" srcId="{EEF9F550-99F3-4C40-8755-F9B125D84311}" destId="{8F8AF0B0-BB11-4FFE-8E4B-2B1FC9CBAFC4}" srcOrd="2" destOrd="0" presId="urn:microsoft.com/office/officeart/2005/8/layout/hierarchy6"/>
    <dgm:cxn modelId="{E453B578-08F7-4CC6-8128-021C8B5304F3}" type="presParOf" srcId="{EEF9F550-99F3-4C40-8755-F9B125D84311}" destId="{208A3B71-C963-4B26-9F1F-4279B490AFA5}" srcOrd="3" destOrd="0" presId="urn:microsoft.com/office/officeart/2005/8/layout/hierarchy6"/>
    <dgm:cxn modelId="{6A764CFF-1D38-4704-A497-B784A10098AF}" type="presParOf" srcId="{208A3B71-C963-4B26-9F1F-4279B490AFA5}" destId="{6ED0B72A-510C-4CD2-81F4-0DBA7AD32836}" srcOrd="0" destOrd="0" presId="urn:microsoft.com/office/officeart/2005/8/layout/hierarchy6"/>
    <dgm:cxn modelId="{F56FF51D-7221-4521-A145-E2B4CD2953EA}" type="presParOf" srcId="{208A3B71-C963-4B26-9F1F-4279B490AFA5}" destId="{EF66818F-F398-44CF-9D96-D91FFBC47893}" srcOrd="1" destOrd="0" presId="urn:microsoft.com/office/officeart/2005/8/layout/hierarchy6"/>
    <dgm:cxn modelId="{529C2644-2FE6-4EF7-957E-89768F8BD979}" type="presParOf" srcId="{EEF9F550-99F3-4C40-8755-F9B125D84311}" destId="{63A36C67-61F9-4E0B-A037-8F7E504E0DC4}" srcOrd="4" destOrd="0" presId="urn:microsoft.com/office/officeart/2005/8/layout/hierarchy6"/>
    <dgm:cxn modelId="{8931CAC0-F2A1-46CD-BDA6-D8A97340FCB8}" type="presParOf" srcId="{EEF9F550-99F3-4C40-8755-F9B125D84311}" destId="{445D2FA8-5653-47C9-AFFD-B63ED6440014}" srcOrd="5" destOrd="0" presId="urn:microsoft.com/office/officeart/2005/8/layout/hierarchy6"/>
    <dgm:cxn modelId="{5485D089-516A-4B81-A7F6-01DD4E823E61}" type="presParOf" srcId="{445D2FA8-5653-47C9-AFFD-B63ED6440014}" destId="{694C4547-AB5A-4C28-B94F-21754669A398}" srcOrd="0" destOrd="0" presId="urn:microsoft.com/office/officeart/2005/8/layout/hierarchy6"/>
    <dgm:cxn modelId="{1745C024-F799-40B3-B07B-A80F1C890C4F}" type="presParOf" srcId="{445D2FA8-5653-47C9-AFFD-B63ED6440014}" destId="{75910E7F-A991-4EB7-ABCE-5F240526C4C0}" srcOrd="1" destOrd="0" presId="urn:microsoft.com/office/officeart/2005/8/layout/hierarchy6"/>
    <dgm:cxn modelId="{2BCB0CDB-8E4A-4A94-971B-5213FBB93631}" type="presParOf" srcId="{EEF9F550-99F3-4C40-8755-F9B125D84311}" destId="{2BC8AC64-5DF9-4A00-81A6-3C6384919286}" srcOrd="6" destOrd="0" presId="urn:microsoft.com/office/officeart/2005/8/layout/hierarchy6"/>
    <dgm:cxn modelId="{D4301155-57DA-40D8-8459-DE6DBD20291A}" type="presParOf" srcId="{EEF9F550-99F3-4C40-8755-F9B125D84311}" destId="{9B05289D-BBB5-41AF-81F8-F98B6150D76E}" srcOrd="7" destOrd="0" presId="urn:microsoft.com/office/officeart/2005/8/layout/hierarchy6"/>
    <dgm:cxn modelId="{0871DAAF-F019-458D-AF07-83EB92E6865C}" type="presParOf" srcId="{9B05289D-BBB5-41AF-81F8-F98B6150D76E}" destId="{DC318BF8-1DD5-4907-A2BB-368D1594E799}" srcOrd="0" destOrd="0" presId="urn:microsoft.com/office/officeart/2005/8/layout/hierarchy6"/>
    <dgm:cxn modelId="{7B9BA861-02BF-4781-A79B-822045D49E6F}" type="presParOf" srcId="{9B05289D-BBB5-41AF-81F8-F98B6150D76E}" destId="{B7733B01-BE58-495B-AC6D-4D7F0EBE81F1}" srcOrd="1" destOrd="0" presId="urn:microsoft.com/office/officeart/2005/8/layout/hierarchy6"/>
    <dgm:cxn modelId="{CCE373BA-3E37-4D58-B648-CEDF4E198814}" type="presParOf" srcId="{EEF9F550-99F3-4C40-8755-F9B125D84311}" destId="{BDD7BD2B-A2E5-484F-9C39-05A4D514BEF9}" srcOrd="8" destOrd="0" presId="urn:microsoft.com/office/officeart/2005/8/layout/hierarchy6"/>
    <dgm:cxn modelId="{37B17A88-5F84-46FB-AF54-A95C617FEFAE}" type="presParOf" srcId="{EEF9F550-99F3-4C40-8755-F9B125D84311}" destId="{04E36205-2EE2-47BF-825A-24B5D07E550C}" srcOrd="9" destOrd="0" presId="urn:microsoft.com/office/officeart/2005/8/layout/hierarchy6"/>
    <dgm:cxn modelId="{EE9AFB51-32E4-4560-BD4A-781DD2B281BD}" type="presParOf" srcId="{04E36205-2EE2-47BF-825A-24B5D07E550C}" destId="{624A83B5-EA21-48E3-96F1-68D9008F92BC}" srcOrd="0" destOrd="0" presId="urn:microsoft.com/office/officeart/2005/8/layout/hierarchy6"/>
    <dgm:cxn modelId="{B97D5CDB-FA28-4AD4-9A80-547B10C800B4}" type="presParOf" srcId="{04E36205-2EE2-47BF-825A-24B5D07E550C}" destId="{B7ABD641-BC51-4CCB-914F-73E467C1CD5F}" srcOrd="1" destOrd="0" presId="urn:microsoft.com/office/officeart/2005/8/layout/hierarchy6"/>
    <dgm:cxn modelId="{E98A6E78-B588-4BEB-9840-F2905A50D56C}" type="presParOf" srcId="{60640C8C-ADE2-41BB-86CE-C2FEF917A260}" destId="{E80732CF-7A04-46FA-9C23-016E3F1198C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50766E-9FD7-43BD-B249-63DDD0ED66E3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FC711D-D862-474A-8474-9EF635F7DC2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회원</a:t>
          </a:r>
        </a:p>
      </dgm:t>
    </dgm:pt>
    <dgm:pt modelId="{1A766EF2-A664-460C-B7F4-43C83066B8E3}" type="parTrans" cxnId="{8010316E-757E-456F-87AC-6361160525E3}">
      <dgm:prSet/>
      <dgm:spPr/>
      <dgm:t>
        <a:bodyPr/>
        <a:lstStyle/>
        <a:p>
          <a:pPr latinLnBrk="1"/>
          <a:endParaRPr lang="ko-KR" altLang="en-US"/>
        </a:p>
      </dgm:t>
    </dgm:pt>
    <dgm:pt modelId="{5FD0C6A3-8E2D-419D-B921-9C67942F6219}" type="sibTrans" cxnId="{8010316E-757E-456F-87AC-6361160525E3}">
      <dgm:prSet/>
      <dgm:spPr/>
      <dgm:t>
        <a:bodyPr/>
        <a:lstStyle/>
        <a:p>
          <a:pPr latinLnBrk="1"/>
          <a:endParaRPr lang="ko-KR" altLang="en-US"/>
        </a:p>
      </dgm:t>
    </dgm:pt>
    <dgm:pt modelId="{0C7367A0-D985-4DE1-A868-1E4210C9D75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건의사항</a:t>
          </a:r>
        </a:p>
      </dgm:t>
    </dgm:pt>
    <dgm:pt modelId="{4F52A2B4-E76A-43B9-8670-4DAD0F3FAC0B}" type="parTrans" cxnId="{40E6E26B-B8B5-4C72-9350-3CBD17ED1194}">
      <dgm:prSet/>
      <dgm:spPr/>
      <dgm:t>
        <a:bodyPr/>
        <a:lstStyle/>
        <a:p>
          <a:pPr latinLnBrk="1"/>
          <a:endParaRPr lang="ko-KR" altLang="en-US"/>
        </a:p>
      </dgm:t>
    </dgm:pt>
    <dgm:pt modelId="{C652EE72-B01A-4FD0-A374-FB29CFC3B936}" type="sibTrans" cxnId="{40E6E26B-B8B5-4C72-9350-3CBD17ED1194}">
      <dgm:prSet/>
      <dgm:spPr/>
      <dgm:t>
        <a:bodyPr/>
        <a:lstStyle/>
        <a:p>
          <a:pPr latinLnBrk="1"/>
          <a:endParaRPr lang="ko-KR" altLang="en-US"/>
        </a:p>
      </dgm:t>
    </dgm:pt>
    <dgm:pt modelId="{76B577D8-8443-4892-93F7-6295916BEE52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새 건의사항</a:t>
          </a:r>
        </a:p>
      </dgm:t>
    </dgm:pt>
    <dgm:pt modelId="{97D0028E-D662-4FFD-A8EE-39FCF38CC97D}" type="parTrans" cxnId="{A901116A-1373-4BE2-9491-F5F5B678DE7D}">
      <dgm:prSet/>
      <dgm:spPr/>
      <dgm:t>
        <a:bodyPr/>
        <a:lstStyle/>
        <a:p>
          <a:pPr latinLnBrk="1"/>
          <a:endParaRPr lang="ko-KR" altLang="en-US"/>
        </a:p>
      </dgm:t>
    </dgm:pt>
    <dgm:pt modelId="{7015E0FA-D252-47BE-9A22-1337EB717FA0}" type="sibTrans" cxnId="{A901116A-1373-4BE2-9491-F5F5B678DE7D}">
      <dgm:prSet/>
      <dgm:spPr/>
      <dgm:t>
        <a:bodyPr/>
        <a:lstStyle/>
        <a:p>
          <a:pPr latinLnBrk="1"/>
          <a:endParaRPr lang="ko-KR" altLang="en-US"/>
        </a:p>
      </dgm:t>
    </dgm:pt>
    <dgm:pt modelId="{90CA617C-16FE-4FB7-BDAC-1F0127CC423D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이전 건의사항</a:t>
          </a:r>
        </a:p>
      </dgm:t>
    </dgm:pt>
    <dgm:pt modelId="{7A9FBA5C-C478-4CA3-B03C-3DCD6CA384D6}" type="parTrans" cxnId="{63090BBD-F147-466A-B85B-6D08B280BDF5}">
      <dgm:prSet/>
      <dgm:spPr/>
      <dgm:t>
        <a:bodyPr/>
        <a:lstStyle/>
        <a:p>
          <a:pPr latinLnBrk="1"/>
          <a:endParaRPr lang="ko-KR" altLang="en-US"/>
        </a:p>
      </dgm:t>
    </dgm:pt>
    <dgm:pt modelId="{14757B66-7AFF-4114-BD47-54CB20108C08}" type="sibTrans" cxnId="{63090BBD-F147-466A-B85B-6D08B280BDF5}">
      <dgm:prSet/>
      <dgm:spPr/>
      <dgm:t>
        <a:bodyPr/>
        <a:lstStyle/>
        <a:p>
          <a:pPr latinLnBrk="1"/>
          <a:endParaRPr lang="ko-KR" altLang="en-US"/>
        </a:p>
      </dgm:t>
    </dgm:pt>
    <dgm:pt modelId="{32C238A6-2CD5-42ED-B7B1-F35E4BDA1E4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도서 대출</a:t>
          </a:r>
        </a:p>
      </dgm:t>
    </dgm:pt>
    <dgm:pt modelId="{EE7A9D4C-EC76-42D1-B877-0E6EDC6612E1}" type="parTrans" cxnId="{4AA70AD2-1E50-495A-A2FE-E5A99287DBD4}">
      <dgm:prSet/>
      <dgm:spPr/>
      <dgm:t>
        <a:bodyPr/>
        <a:lstStyle/>
        <a:p>
          <a:pPr latinLnBrk="1"/>
          <a:endParaRPr lang="ko-KR" altLang="en-US"/>
        </a:p>
      </dgm:t>
    </dgm:pt>
    <dgm:pt modelId="{D8D90CC4-63EE-42EF-99C3-EF9BFA7D5D61}" type="sibTrans" cxnId="{4AA70AD2-1E50-495A-A2FE-E5A99287DBD4}">
      <dgm:prSet/>
      <dgm:spPr/>
      <dgm:t>
        <a:bodyPr/>
        <a:lstStyle/>
        <a:p>
          <a:pPr latinLnBrk="1"/>
          <a:endParaRPr lang="ko-KR" altLang="en-US"/>
        </a:p>
      </dgm:t>
    </dgm:pt>
    <dgm:pt modelId="{56A5F079-93BA-40AB-960D-6054A609E9BC}">
      <dgm:prSet phldrT="[텍스트]"/>
      <dgm:spPr/>
      <dgm:t>
        <a:bodyPr/>
        <a:lstStyle/>
        <a:p>
          <a:pPr latinLnBrk="1"/>
          <a:r>
            <a:rPr lang="ko-KR" altLang="en-US" dirty="0"/>
            <a:t>도서검색</a:t>
          </a:r>
          <a:endParaRPr lang="en-US" altLang="ko-KR" dirty="0"/>
        </a:p>
        <a:p>
          <a:pPr latinLnBrk="1"/>
          <a:r>
            <a:rPr lang="ko-KR" altLang="en-US" dirty="0"/>
            <a:t>대출</a:t>
          </a:r>
        </a:p>
      </dgm:t>
    </dgm:pt>
    <dgm:pt modelId="{945DF787-B0B9-4AB0-BA0B-A4ED882D0385}" type="parTrans" cxnId="{A2B712CA-F939-4939-B750-5E7D8D88C748}">
      <dgm:prSet/>
      <dgm:spPr/>
      <dgm:t>
        <a:bodyPr/>
        <a:lstStyle/>
        <a:p>
          <a:pPr latinLnBrk="1"/>
          <a:endParaRPr lang="ko-KR" altLang="en-US"/>
        </a:p>
      </dgm:t>
    </dgm:pt>
    <dgm:pt modelId="{099DE45C-AF9E-42E6-87DB-362F878F2A86}" type="sibTrans" cxnId="{A2B712CA-F939-4939-B750-5E7D8D88C748}">
      <dgm:prSet/>
      <dgm:spPr/>
      <dgm:t>
        <a:bodyPr/>
        <a:lstStyle/>
        <a:p>
          <a:pPr latinLnBrk="1"/>
          <a:endParaRPr lang="ko-KR" altLang="en-US"/>
        </a:p>
      </dgm:t>
    </dgm:pt>
    <dgm:pt modelId="{DF35FF5E-39D8-4DBE-9080-9136B3252E1C}">
      <dgm:prSet custT="1"/>
      <dgm:spPr/>
      <dgm:t>
        <a:bodyPr/>
        <a:lstStyle/>
        <a:p>
          <a:pPr latinLnBrk="1"/>
          <a:r>
            <a:rPr lang="ko-KR" altLang="en-US" sz="1000" dirty="0"/>
            <a:t>도서 반납</a:t>
          </a:r>
        </a:p>
      </dgm:t>
    </dgm:pt>
    <dgm:pt modelId="{037933AA-291F-4691-A452-4C678B041FC9}" type="parTrans" cxnId="{AC5FA31C-CFA1-4A98-AADF-BA230B4C666C}">
      <dgm:prSet/>
      <dgm:spPr/>
      <dgm:t>
        <a:bodyPr/>
        <a:lstStyle/>
        <a:p>
          <a:pPr latinLnBrk="1"/>
          <a:endParaRPr lang="ko-KR" altLang="en-US"/>
        </a:p>
      </dgm:t>
    </dgm:pt>
    <dgm:pt modelId="{F0D44862-AECE-4AF9-ACD4-3551F4657C6B}" type="sibTrans" cxnId="{AC5FA31C-CFA1-4A98-AADF-BA230B4C666C}">
      <dgm:prSet/>
      <dgm:spPr/>
      <dgm:t>
        <a:bodyPr/>
        <a:lstStyle/>
        <a:p>
          <a:pPr latinLnBrk="1"/>
          <a:endParaRPr lang="ko-KR" altLang="en-US"/>
        </a:p>
      </dgm:t>
    </dgm:pt>
    <dgm:pt modelId="{E5982707-DBDF-46F1-96E4-7A9864E3BB78}">
      <dgm:prSet custT="1"/>
      <dgm:spPr/>
      <dgm:t>
        <a:bodyPr/>
        <a:lstStyle/>
        <a:p>
          <a:pPr latinLnBrk="1"/>
          <a:r>
            <a:rPr lang="ko-KR" altLang="en-US" sz="1000" dirty="0"/>
            <a:t>빌린 도서</a:t>
          </a:r>
        </a:p>
      </dgm:t>
    </dgm:pt>
    <dgm:pt modelId="{9643E847-2DC9-4667-896A-99EC6E76B682}" type="parTrans" cxnId="{3916C373-A96B-411B-BAAB-ECE79EDF89DE}">
      <dgm:prSet/>
      <dgm:spPr/>
      <dgm:t>
        <a:bodyPr/>
        <a:lstStyle/>
        <a:p>
          <a:pPr latinLnBrk="1"/>
          <a:endParaRPr lang="ko-KR" altLang="en-US"/>
        </a:p>
      </dgm:t>
    </dgm:pt>
    <dgm:pt modelId="{0B0DE5A3-CC42-406A-87C9-C305FFF1D4F6}" type="sibTrans" cxnId="{3916C373-A96B-411B-BAAB-ECE79EDF89DE}">
      <dgm:prSet/>
      <dgm:spPr/>
      <dgm:t>
        <a:bodyPr/>
        <a:lstStyle/>
        <a:p>
          <a:pPr latinLnBrk="1"/>
          <a:endParaRPr lang="ko-KR" altLang="en-US"/>
        </a:p>
      </dgm:t>
    </dgm:pt>
    <dgm:pt modelId="{1E4B5E47-C2DC-4DE6-A494-6DE2B8C215ED}">
      <dgm:prSet custT="1"/>
      <dgm:spPr/>
      <dgm:t>
        <a:bodyPr/>
        <a:lstStyle/>
        <a:p>
          <a:pPr latinLnBrk="1"/>
          <a:r>
            <a:rPr lang="ko-KR" altLang="en-US" sz="1000" dirty="0"/>
            <a:t>회원 조회</a:t>
          </a:r>
        </a:p>
      </dgm:t>
    </dgm:pt>
    <dgm:pt modelId="{C492B32A-1010-478A-8C3D-30FCEDC0466E}" type="parTrans" cxnId="{20BF27AF-B40F-490C-9830-054C3A25C420}">
      <dgm:prSet/>
      <dgm:spPr/>
      <dgm:t>
        <a:bodyPr/>
        <a:lstStyle/>
        <a:p>
          <a:pPr latinLnBrk="1"/>
          <a:endParaRPr lang="ko-KR" altLang="en-US"/>
        </a:p>
      </dgm:t>
    </dgm:pt>
    <dgm:pt modelId="{C4431505-A64F-4A84-8FEC-80B5E30638CE}" type="sibTrans" cxnId="{20BF27AF-B40F-490C-9830-054C3A25C420}">
      <dgm:prSet/>
      <dgm:spPr/>
      <dgm:t>
        <a:bodyPr/>
        <a:lstStyle/>
        <a:p>
          <a:pPr latinLnBrk="1"/>
          <a:endParaRPr lang="ko-KR" altLang="en-US"/>
        </a:p>
      </dgm:t>
    </dgm:pt>
    <dgm:pt modelId="{05E3516E-DC7F-4D7B-A5D9-B758C29409EF}">
      <dgm:prSet custT="1"/>
      <dgm:spPr/>
      <dgm:t>
        <a:bodyPr/>
        <a:lstStyle/>
        <a:p>
          <a:pPr latinLnBrk="1"/>
          <a:r>
            <a:rPr lang="ko-KR" altLang="en-US" sz="1000" dirty="0"/>
            <a:t>정보 수정</a:t>
          </a:r>
        </a:p>
      </dgm:t>
    </dgm:pt>
    <dgm:pt modelId="{9179B095-954F-41A0-875B-B78D708B3C49}" type="parTrans" cxnId="{5BBB0E93-FF2A-4FC1-89B0-ABAC3CDE0634}">
      <dgm:prSet/>
      <dgm:spPr/>
      <dgm:t>
        <a:bodyPr/>
        <a:lstStyle/>
        <a:p>
          <a:pPr latinLnBrk="1"/>
          <a:endParaRPr lang="ko-KR" altLang="en-US"/>
        </a:p>
      </dgm:t>
    </dgm:pt>
    <dgm:pt modelId="{08200AD4-E25D-4432-9592-4E44176D6E4F}" type="sibTrans" cxnId="{5BBB0E93-FF2A-4FC1-89B0-ABAC3CDE0634}">
      <dgm:prSet/>
      <dgm:spPr/>
      <dgm:t>
        <a:bodyPr/>
        <a:lstStyle/>
        <a:p>
          <a:pPr latinLnBrk="1"/>
          <a:endParaRPr lang="ko-KR" altLang="en-US"/>
        </a:p>
      </dgm:t>
    </dgm:pt>
    <dgm:pt modelId="{B97785E9-9F63-4E37-87B9-DB248314589B}">
      <dgm:prSet custT="1"/>
      <dgm:spPr/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7EA343D3-8687-44C7-BBA0-FE3C95F017AD}" type="parTrans" cxnId="{322F992A-A919-4A76-B417-6633B875C940}">
      <dgm:prSet/>
      <dgm:spPr/>
      <dgm:t>
        <a:bodyPr/>
        <a:lstStyle/>
        <a:p>
          <a:pPr latinLnBrk="1"/>
          <a:endParaRPr lang="ko-KR" altLang="en-US"/>
        </a:p>
      </dgm:t>
    </dgm:pt>
    <dgm:pt modelId="{98A82EBB-879B-408A-9CCF-E537A1EE2C18}" type="sibTrans" cxnId="{322F992A-A919-4A76-B417-6633B875C940}">
      <dgm:prSet/>
      <dgm:spPr/>
      <dgm:t>
        <a:bodyPr/>
        <a:lstStyle/>
        <a:p>
          <a:pPr latinLnBrk="1"/>
          <a:endParaRPr lang="ko-KR" altLang="en-US"/>
        </a:p>
      </dgm:t>
    </dgm:pt>
    <dgm:pt modelId="{6F3A53BE-69EC-4F53-AB9C-34FD53D0CDFC}">
      <dgm:prSet custT="1"/>
      <dgm:spPr/>
      <dgm:t>
        <a:bodyPr/>
        <a:lstStyle/>
        <a:p>
          <a:pPr latinLnBrk="1"/>
          <a:r>
            <a:rPr lang="ko-KR" altLang="en-US" sz="1000" dirty="0"/>
            <a:t>로그아웃</a:t>
          </a:r>
        </a:p>
      </dgm:t>
    </dgm:pt>
    <dgm:pt modelId="{7181E8BD-1DE9-48AB-A9D5-25DEEE2ED88E}" type="parTrans" cxnId="{F5B3FBA5-B0F8-45D5-80D7-2C7250FC28FF}">
      <dgm:prSet/>
      <dgm:spPr/>
      <dgm:t>
        <a:bodyPr/>
        <a:lstStyle/>
        <a:p>
          <a:pPr latinLnBrk="1"/>
          <a:endParaRPr lang="ko-KR" altLang="en-US"/>
        </a:p>
      </dgm:t>
    </dgm:pt>
    <dgm:pt modelId="{38EE8EA7-9742-423A-A3A8-6B8C642D3C78}" type="sibTrans" cxnId="{F5B3FBA5-B0F8-45D5-80D7-2C7250FC28FF}">
      <dgm:prSet/>
      <dgm:spPr/>
      <dgm:t>
        <a:bodyPr/>
        <a:lstStyle/>
        <a:p>
          <a:pPr latinLnBrk="1"/>
          <a:endParaRPr lang="ko-KR" altLang="en-US"/>
        </a:p>
      </dgm:t>
    </dgm:pt>
    <dgm:pt modelId="{4BB67AEF-B1E7-4D4B-AA90-FB80F6751A8A}">
      <dgm:prSet custT="1"/>
      <dgm:spPr/>
      <dgm:t>
        <a:bodyPr/>
        <a:lstStyle/>
        <a:p>
          <a:pPr latinLnBrk="1"/>
          <a:r>
            <a:rPr lang="ko-KR" altLang="en-US" sz="1000" dirty="0"/>
            <a:t>회원 정보</a:t>
          </a:r>
        </a:p>
      </dgm:t>
    </dgm:pt>
    <dgm:pt modelId="{807DC6B3-C981-4477-8CC0-D71D9A77BD19}" type="sibTrans" cxnId="{F65F6610-1AF4-4103-A7DC-5C22B0C0BB35}">
      <dgm:prSet/>
      <dgm:spPr/>
      <dgm:t>
        <a:bodyPr/>
        <a:lstStyle/>
        <a:p>
          <a:pPr latinLnBrk="1"/>
          <a:endParaRPr lang="ko-KR" altLang="en-US"/>
        </a:p>
      </dgm:t>
    </dgm:pt>
    <dgm:pt modelId="{3D67242C-398C-4B16-8ACC-EB8170FAC73C}" type="parTrans" cxnId="{F65F6610-1AF4-4103-A7DC-5C22B0C0BB35}">
      <dgm:prSet/>
      <dgm:spPr/>
      <dgm:t>
        <a:bodyPr/>
        <a:lstStyle/>
        <a:p>
          <a:pPr latinLnBrk="1"/>
          <a:endParaRPr lang="ko-KR" altLang="en-US"/>
        </a:p>
      </dgm:t>
    </dgm:pt>
    <dgm:pt modelId="{4EB32DAA-3B9D-4DD2-9DEA-096F839B1360}" type="pres">
      <dgm:prSet presAssocID="{2950766E-9FD7-43BD-B249-63DDD0ED66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73BE4E-CAFF-4F0C-94CC-970217156718}" type="pres">
      <dgm:prSet presAssocID="{2950766E-9FD7-43BD-B249-63DDD0ED66E3}" presName="hierFlow" presStyleCnt="0"/>
      <dgm:spPr/>
    </dgm:pt>
    <dgm:pt modelId="{1E315F37-3E87-4928-A2F7-BA0CEC67D842}" type="pres">
      <dgm:prSet presAssocID="{2950766E-9FD7-43BD-B249-63DDD0ED66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C0DBB17-EB20-4F27-AF95-92C6D4BBBF31}" type="pres">
      <dgm:prSet presAssocID="{91FC711D-D862-474A-8474-9EF635F7DC2A}" presName="Name14" presStyleCnt="0"/>
      <dgm:spPr/>
    </dgm:pt>
    <dgm:pt modelId="{00CE381A-9772-4C64-9F4F-CC2C9809B8AC}" type="pres">
      <dgm:prSet presAssocID="{91FC711D-D862-474A-8474-9EF635F7DC2A}" presName="level1Shape" presStyleLbl="node0" presStyleIdx="0" presStyleCnt="1" custLinFactX="-31890" custLinFactY="-100000" custLinFactNeighborX="-100000" custLinFactNeighborY="-111691">
        <dgm:presLayoutVars>
          <dgm:chPref val="3"/>
        </dgm:presLayoutVars>
      </dgm:prSet>
      <dgm:spPr/>
    </dgm:pt>
    <dgm:pt modelId="{9A11E32B-AB57-409D-808F-710F23D6D839}" type="pres">
      <dgm:prSet presAssocID="{91FC711D-D862-474A-8474-9EF635F7DC2A}" presName="hierChild2" presStyleCnt="0"/>
      <dgm:spPr/>
    </dgm:pt>
    <dgm:pt modelId="{50A23019-2FCD-42DF-BB07-BD5357AA8726}" type="pres">
      <dgm:prSet presAssocID="{4F52A2B4-E76A-43B9-8670-4DAD0F3FAC0B}" presName="Name19" presStyleLbl="parChTrans1D2" presStyleIdx="0" presStyleCnt="7"/>
      <dgm:spPr/>
    </dgm:pt>
    <dgm:pt modelId="{9EE7CDA0-4928-4558-8E18-63CCDF3B1142}" type="pres">
      <dgm:prSet presAssocID="{0C7367A0-D985-4DE1-A868-1E4210C9D750}" presName="Name21" presStyleCnt="0"/>
      <dgm:spPr/>
    </dgm:pt>
    <dgm:pt modelId="{4A6F583C-847F-4FC6-BF3C-13885DD31D1A}" type="pres">
      <dgm:prSet presAssocID="{0C7367A0-D985-4DE1-A868-1E4210C9D750}" presName="level2Shape" presStyleLbl="node2" presStyleIdx="0" presStyleCnt="7" custLinFactX="337715" custLinFactY="36629" custLinFactNeighborX="400000" custLinFactNeighborY="100000"/>
      <dgm:spPr/>
    </dgm:pt>
    <dgm:pt modelId="{0002FD38-80EA-414B-8C5B-5B3C8125159E}" type="pres">
      <dgm:prSet presAssocID="{0C7367A0-D985-4DE1-A868-1E4210C9D750}" presName="hierChild3" presStyleCnt="0"/>
      <dgm:spPr/>
    </dgm:pt>
    <dgm:pt modelId="{2C6FEAA5-3202-4EF7-A560-B1EE5D8A75FE}" type="pres">
      <dgm:prSet presAssocID="{97D0028E-D662-4FFD-A8EE-39FCF38CC97D}" presName="Name19" presStyleLbl="parChTrans1D3" presStyleIdx="0" presStyleCnt="5"/>
      <dgm:spPr/>
    </dgm:pt>
    <dgm:pt modelId="{AE9AD72D-F52D-4FB0-9B5D-73FFF3AE370D}" type="pres">
      <dgm:prSet presAssocID="{76B577D8-8443-4892-93F7-6295916BEE52}" presName="Name21" presStyleCnt="0"/>
      <dgm:spPr/>
    </dgm:pt>
    <dgm:pt modelId="{2EDF51B8-77CD-4380-8439-D4BC11E4C5BE}" type="pres">
      <dgm:prSet presAssocID="{76B577D8-8443-4892-93F7-6295916BEE52}" presName="level2Shape" presStyleLbl="node3" presStyleIdx="0" presStyleCnt="5" custScaleX="143267" custLinFactX="400000" custLinFactY="100000" custLinFactNeighborX="400470" custLinFactNeighborY="127685"/>
      <dgm:spPr/>
    </dgm:pt>
    <dgm:pt modelId="{71F9CB9E-AE82-4AF4-8472-18D0FCB86A9F}" type="pres">
      <dgm:prSet presAssocID="{76B577D8-8443-4892-93F7-6295916BEE52}" presName="hierChild3" presStyleCnt="0"/>
      <dgm:spPr/>
    </dgm:pt>
    <dgm:pt modelId="{5FFD1DB2-BEBC-41F6-ACE8-8849A67D1B0C}" type="pres">
      <dgm:prSet presAssocID="{7A9FBA5C-C478-4CA3-B03C-3DCD6CA384D6}" presName="Name19" presStyleLbl="parChTrans1D3" presStyleIdx="1" presStyleCnt="5"/>
      <dgm:spPr/>
    </dgm:pt>
    <dgm:pt modelId="{D73A82BD-BA5D-441B-B1E8-7EFC96D594D5}" type="pres">
      <dgm:prSet presAssocID="{90CA617C-16FE-4FB7-BDAC-1F0127CC423D}" presName="Name21" presStyleCnt="0"/>
      <dgm:spPr/>
    </dgm:pt>
    <dgm:pt modelId="{F0838644-1408-44B2-9401-00F540AA52FC}" type="pres">
      <dgm:prSet presAssocID="{90CA617C-16FE-4FB7-BDAC-1F0127CC423D}" presName="level2Shape" presStyleLbl="node3" presStyleIdx="1" presStyleCnt="5" custScaleX="154935" custLinFactX="398209" custLinFactY="100000" custLinFactNeighborX="400000" custLinFactNeighborY="129223"/>
      <dgm:spPr/>
    </dgm:pt>
    <dgm:pt modelId="{DCB64332-FB4F-4D29-AEB9-06B91F81607E}" type="pres">
      <dgm:prSet presAssocID="{90CA617C-16FE-4FB7-BDAC-1F0127CC423D}" presName="hierChild3" presStyleCnt="0"/>
      <dgm:spPr/>
    </dgm:pt>
    <dgm:pt modelId="{652C0FA7-5CEC-4753-91EA-E4B07BB2346B}" type="pres">
      <dgm:prSet presAssocID="{EE7A9D4C-EC76-42D1-B877-0E6EDC6612E1}" presName="Name19" presStyleLbl="parChTrans1D2" presStyleIdx="1" presStyleCnt="7"/>
      <dgm:spPr/>
    </dgm:pt>
    <dgm:pt modelId="{9C83A780-4D8B-4F8A-8A51-1119AF17BAA8}" type="pres">
      <dgm:prSet presAssocID="{32C238A6-2CD5-42ED-B7B1-F35E4BDA1E46}" presName="Name21" presStyleCnt="0"/>
      <dgm:spPr/>
    </dgm:pt>
    <dgm:pt modelId="{59AB65D2-312A-43E4-93BB-57A2B200C19D}" type="pres">
      <dgm:prSet presAssocID="{32C238A6-2CD5-42ED-B7B1-F35E4BDA1E46}" presName="level2Shape" presStyleLbl="node2" presStyleIdx="1" presStyleCnt="7" custLinFactX="-100000" custLinFactY="36628" custLinFactNeighborX="-166307" custLinFactNeighborY="100000"/>
      <dgm:spPr/>
    </dgm:pt>
    <dgm:pt modelId="{1DA595A9-4EDC-4600-AE7E-E7EFB4D9D100}" type="pres">
      <dgm:prSet presAssocID="{32C238A6-2CD5-42ED-B7B1-F35E4BDA1E46}" presName="hierChild3" presStyleCnt="0"/>
      <dgm:spPr/>
    </dgm:pt>
    <dgm:pt modelId="{60294C5E-D172-4808-805B-36BB0A1D4FE6}" type="pres">
      <dgm:prSet presAssocID="{945DF787-B0B9-4AB0-BA0B-A4ED882D0385}" presName="Name19" presStyleLbl="parChTrans1D3" presStyleIdx="2" presStyleCnt="5"/>
      <dgm:spPr/>
    </dgm:pt>
    <dgm:pt modelId="{F3B0A399-C948-459A-91EA-E48792EC2048}" type="pres">
      <dgm:prSet presAssocID="{56A5F079-93BA-40AB-960D-6054A609E9BC}" presName="Name21" presStyleCnt="0"/>
      <dgm:spPr/>
    </dgm:pt>
    <dgm:pt modelId="{E7070A81-203C-4D22-A4E4-D1530D1A9D61}" type="pres">
      <dgm:prSet presAssocID="{56A5F079-93BA-40AB-960D-6054A609E9BC}" presName="level2Shape" presStyleLbl="node3" presStyleIdx="2" presStyleCnt="5" custLinFactX="-100000" custLinFactY="100000" custLinFactNeighborX="-166307" custLinFactNeighborY="127685"/>
      <dgm:spPr/>
    </dgm:pt>
    <dgm:pt modelId="{EDC4AAFF-4E02-4A48-A3C0-F5E8BDC491AA}" type="pres">
      <dgm:prSet presAssocID="{56A5F079-93BA-40AB-960D-6054A609E9BC}" presName="hierChild3" presStyleCnt="0"/>
      <dgm:spPr/>
    </dgm:pt>
    <dgm:pt modelId="{0A382C81-EE73-4D5D-93CD-28780EEDD7AD}" type="pres">
      <dgm:prSet presAssocID="{3D67242C-398C-4B16-8ACC-EB8170FAC73C}" presName="Name19" presStyleLbl="parChTrans1D2" presStyleIdx="2" presStyleCnt="7"/>
      <dgm:spPr/>
    </dgm:pt>
    <dgm:pt modelId="{E6F7D2DE-6F9D-474A-A84D-ED36148AE675}" type="pres">
      <dgm:prSet presAssocID="{4BB67AEF-B1E7-4D4B-AA90-FB80F6751A8A}" presName="Name21" presStyleCnt="0"/>
      <dgm:spPr/>
    </dgm:pt>
    <dgm:pt modelId="{93593DE7-58BE-461A-9E5A-CD46C844EC33}" type="pres">
      <dgm:prSet presAssocID="{4BB67AEF-B1E7-4D4B-AA90-FB80F6751A8A}" presName="level2Shape" presStyleLbl="node2" presStyleIdx="2" presStyleCnt="7" custLinFactY="36628" custLinFactNeighborX="62422" custLinFactNeighborY="100000"/>
      <dgm:spPr/>
    </dgm:pt>
    <dgm:pt modelId="{0FA3AB58-67D7-4902-B24C-DB1DE17021C9}" type="pres">
      <dgm:prSet presAssocID="{4BB67AEF-B1E7-4D4B-AA90-FB80F6751A8A}" presName="hierChild3" presStyleCnt="0"/>
      <dgm:spPr/>
    </dgm:pt>
    <dgm:pt modelId="{15E7AF33-018F-4C65-9AC5-2B4C7DC7B346}" type="pres">
      <dgm:prSet presAssocID="{C492B32A-1010-478A-8C3D-30FCEDC0466E}" presName="Name19" presStyleLbl="parChTrans1D3" presStyleIdx="3" presStyleCnt="5"/>
      <dgm:spPr/>
    </dgm:pt>
    <dgm:pt modelId="{241C6867-82D5-438D-8E60-81D50EDFFAFE}" type="pres">
      <dgm:prSet presAssocID="{1E4B5E47-C2DC-4DE6-A494-6DE2B8C215ED}" presName="Name21" presStyleCnt="0"/>
      <dgm:spPr/>
    </dgm:pt>
    <dgm:pt modelId="{8EA451E4-8509-4DDD-8D4E-DF4113CBE947}" type="pres">
      <dgm:prSet presAssocID="{1E4B5E47-C2DC-4DE6-A494-6DE2B8C215ED}" presName="level2Shape" presStyleLbl="node3" presStyleIdx="3" presStyleCnt="5" custLinFactY="100000" custLinFactNeighborX="65807" custLinFactNeighborY="127685"/>
      <dgm:spPr/>
    </dgm:pt>
    <dgm:pt modelId="{26FA8A4E-2312-46C3-92C3-7BC91323288D}" type="pres">
      <dgm:prSet presAssocID="{1E4B5E47-C2DC-4DE6-A494-6DE2B8C215ED}" presName="hierChild3" presStyleCnt="0"/>
      <dgm:spPr/>
    </dgm:pt>
    <dgm:pt modelId="{8FBE7551-496C-4D57-B564-21398858A4A3}" type="pres">
      <dgm:prSet presAssocID="{9179B095-954F-41A0-875B-B78D708B3C49}" presName="Name19" presStyleLbl="parChTrans1D3" presStyleIdx="4" presStyleCnt="5"/>
      <dgm:spPr/>
    </dgm:pt>
    <dgm:pt modelId="{3DD873AF-F70F-41D2-A606-A82CF1696E2C}" type="pres">
      <dgm:prSet presAssocID="{05E3516E-DC7F-4D7B-A5D9-B758C29409EF}" presName="Name21" presStyleCnt="0"/>
      <dgm:spPr/>
    </dgm:pt>
    <dgm:pt modelId="{B68CFFE9-48A4-45F7-9980-F12DC14BA698}" type="pres">
      <dgm:prSet presAssocID="{05E3516E-DC7F-4D7B-A5D9-B758C29409EF}" presName="level2Shape" presStyleLbl="node3" presStyleIdx="4" presStyleCnt="5" custLinFactY="100000" custLinFactNeighborX="48768" custLinFactNeighborY="127685"/>
      <dgm:spPr/>
    </dgm:pt>
    <dgm:pt modelId="{5DA5E155-05A0-4ED9-BEFE-D5D349153D5D}" type="pres">
      <dgm:prSet presAssocID="{05E3516E-DC7F-4D7B-A5D9-B758C29409EF}" presName="hierChild3" presStyleCnt="0"/>
      <dgm:spPr/>
    </dgm:pt>
    <dgm:pt modelId="{72F2245B-979C-48BE-8CCB-1632DE7DD9F6}" type="pres">
      <dgm:prSet presAssocID="{037933AA-291F-4691-A452-4C678B041FC9}" presName="Name19" presStyleLbl="parChTrans1D2" presStyleIdx="3" presStyleCnt="7"/>
      <dgm:spPr/>
    </dgm:pt>
    <dgm:pt modelId="{1DD49DD7-CD59-4C87-9358-B8C4BE79CA07}" type="pres">
      <dgm:prSet presAssocID="{DF35FF5E-39D8-4DBE-9080-9136B3252E1C}" presName="Name21" presStyleCnt="0"/>
      <dgm:spPr/>
    </dgm:pt>
    <dgm:pt modelId="{3CC0ECA8-5701-46D0-ACEA-AED94F37B956}" type="pres">
      <dgm:prSet presAssocID="{DF35FF5E-39D8-4DBE-9080-9136B3252E1C}" presName="level2Shape" presStyleLbl="node2" presStyleIdx="3" presStyleCnt="7" custLinFactX="-100000" custLinFactY="36628" custLinFactNeighborX="-121616" custLinFactNeighborY="100000"/>
      <dgm:spPr/>
    </dgm:pt>
    <dgm:pt modelId="{61F64D62-37A2-4443-BA04-E3094A239A23}" type="pres">
      <dgm:prSet presAssocID="{DF35FF5E-39D8-4DBE-9080-9136B3252E1C}" presName="hierChild3" presStyleCnt="0"/>
      <dgm:spPr/>
    </dgm:pt>
    <dgm:pt modelId="{B9C1BB8A-43E8-44C4-A7DA-0D711D121008}" type="pres">
      <dgm:prSet presAssocID="{9643E847-2DC9-4667-896A-99EC6E76B682}" presName="Name19" presStyleLbl="parChTrans1D2" presStyleIdx="4" presStyleCnt="7"/>
      <dgm:spPr/>
    </dgm:pt>
    <dgm:pt modelId="{C1434A93-C7B2-41D4-BF08-026DE0F45074}" type="pres">
      <dgm:prSet presAssocID="{E5982707-DBDF-46F1-96E4-7A9864E3BB78}" presName="Name21" presStyleCnt="0"/>
      <dgm:spPr/>
    </dgm:pt>
    <dgm:pt modelId="{9FE04905-8157-47E2-9681-B77D0217B65D}" type="pres">
      <dgm:prSet presAssocID="{E5982707-DBDF-46F1-96E4-7A9864E3BB78}" presName="level2Shape" presStyleLbl="node2" presStyleIdx="4" presStyleCnt="7" custLinFactX="-246731" custLinFactY="36629" custLinFactNeighborX="-300000" custLinFactNeighborY="100000"/>
      <dgm:spPr/>
    </dgm:pt>
    <dgm:pt modelId="{BE2FAE53-FA46-489C-A1FC-E7F725E95EF4}" type="pres">
      <dgm:prSet presAssocID="{E5982707-DBDF-46F1-96E4-7A9864E3BB78}" presName="hierChild3" presStyleCnt="0"/>
      <dgm:spPr/>
    </dgm:pt>
    <dgm:pt modelId="{4779AF04-85CD-426F-B8CB-B4033547CF6B}" type="pres">
      <dgm:prSet presAssocID="{7EA343D3-8687-44C7-BBA0-FE3C95F017AD}" presName="Name19" presStyleLbl="parChTrans1D2" presStyleIdx="5" presStyleCnt="7"/>
      <dgm:spPr/>
    </dgm:pt>
    <dgm:pt modelId="{557ABC90-7691-4CAF-A943-B870345AAB06}" type="pres">
      <dgm:prSet presAssocID="{B97785E9-9F63-4E37-87B9-DB248314589B}" presName="Name21" presStyleCnt="0"/>
      <dgm:spPr/>
    </dgm:pt>
    <dgm:pt modelId="{87AFFA55-2C6D-462D-98B1-BB4C83A66A3B}" type="pres">
      <dgm:prSet presAssocID="{B97785E9-9F63-4E37-87B9-DB248314589B}" presName="level2Shape" presStyleLbl="node2" presStyleIdx="5" presStyleCnt="7" custLinFactX="-100000" custLinFactY="-100000" custLinFactNeighborX="-176232" custLinFactNeighborY="-102255"/>
      <dgm:spPr/>
    </dgm:pt>
    <dgm:pt modelId="{64FBEC44-B2E1-4CC7-9E9E-FC650FEA7FE9}" type="pres">
      <dgm:prSet presAssocID="{B97785E9-9F63-4E37-87B9-DB248314589B}" presName="hierChild3" presStyleCnt="0"/>
      <dgm:spPr/>
    </dgm:pt>
    <dgm:pt modelId="{3D6400AC-C85B-4F3B-AEAD-AB510A40DD59}" type="pres">
      <dgm:prSet presAssocID="{7181E8BD-1DE9-48AB-A9D5-25DEEE2ED88E}" presName="Name19" presStyleLbl="parChTrans1D2" presStyleIdx="6" presStyleCnt="7"/>
      <dgm:spPr/>
    </dgm:pt>
    <dgm:pt modelId="{AFDF9F64-DB44-4BCF-9EC1-53757BD9AF70}" type="pres">
      <dgm:prSet presAssocID="{6F3A53BE-69EC-4F53-AB9C-34FD53D0CDFC}" presName="Name21" presStyleCnt="0"/>
      <dgm:spPr/>
    </dgm:pt>
    <dgm:pt modelId="{22591725-1FF9-4A92-8924-A66B3D5BEDB5}" type="pres">
      <dgm:prSet presAssocID="{6F3A53BE-69EC-4F53-AB9C-34FD53D0CDFC}" presName="level2Shape" presStyleLbl="node2" presStyleIdx="6" presStyleCnt="7" custLinFactX="-386192" custLinFactY="-100000" custLinFactNeighborX="-400000" custLinFactNeighborY="-102255"/>
      <dgm:spPr/>
    </dgm:pt>
    <dgm:pt modelId="{AB8A1A16-A792-4081-9519-8A5F0EDF9D2F}" type="pres">
      <dgm:prSet presAssocID="{6F3A53BE-69EC-4F53-AB9C-34FD53D0CDFC}" presName="hierChild3" presStyleCnt="0"/>
      <dgm:spPr/>
    </dgm:pt>
    <dgm:pt modelId="{2770FD32-6F95-4EFA-8F3A-379D3F97561B}" type="pres">
      <dgm:prSet presAssocID="{2950766E-9FD7-43BD-B249-63DDD0ED66E3}" presName="bgShapesFlow" presStyleCnt="0"/>
      <dgm:spPr/>
    </dgm:pt>
  </dgm:ptLst>
  <dgm:cxnLst>
    <dgm:cxn modelId="{411FC60B-8F93-4834-BE29-3347A4CC6F7D}" type="presOf" srcId="{EE7A9D4C-EC76-42D1-B877-0E6EDC6612E1}" destId="{652C0FA7-5CEC-4753-91EA-E4B07BB2346B}" srcOrd="0" destOrd="0" presId="urn:microsoft.com/office/officeart/2005/8/layout/hierarchy6"/>
    <dgm:cxn modelId="{F65F6610-1AF4-4103-A7DC-5C22B0C0BB35}" srcId="{91FC711D-D862-474A-8474-9EF635F7DC2A}" destId="{4BB67AEF-B1E7-4D4B-AA90-FB80F6751A8A}" srcOrd="2" destOrd="0" parTransId="{3D67242C-398C-4B16-8ACC-EB8170FAC73C}" sibTransId="{807DC6B3-C981-4477-8CC0-D71D9A77BD19}"/>
    <dgm:cxn modelId="{85260216-7C00-40A6-B25F-B573E512BCD9}" type="presOf" srcId="{4BB67AEF-B1E7-4D4B-AA90-FB80F6751A8A}" destId="{93593DE7-58BE-461A-9E5A-CD46C844EC33}" srcOrd="0" destOrd="0" presId="urn:microsoft.com/office/officeart/2005/8/layout/hierarchy6"/>
    <dgm:cxn modelId="{7628D71A-277F-4A21-BB14-E0807DD3A8AE}" type="presOf" srcId="{7181E8BD-1DE9-48AB-A9D5-25DEEE2ED88E}" destId="{3D6400AC-C85B-4F3B-AEAD-AB510A40DD59}" srcOrd="0" destOrd="0" presId="urn:microsoft.com/office/officeart/2005/8/layout/hierarchy6"/>
    <dgm:cxn modelId="{0B69EF1A-6124-46F8-BA1F-7EBFB181D8EF}" type="presOf" srcId="{90CA617C-16FE-4FB7-BDAC-1F0127CC423D}" destId="{F0838644-1408-44B2-9401-00F540AA52FC}" srcOrd="0" destOrd="0" presId="urn:microsoft.com/office/officeart/2005/8/layout/hierarchy6"/>
    <dgm:cxn modelId="{AC5FA31C-CFA1-4A98-AADF-BA230B4C666C}" srcId="{91FC711D-D862-474A-8474-9EF635F7DC2A}" destId="{DF35FF5E-39D8-4DBE-9080-9136B3252E1C}" srcOrd="3" destOrd="0" parTransId="{037933AA-291F-4691-A452-4C678B041FC9}" sibTransId="{F0D44862-AECE-4AF9-ACD4-3551F4657C6B}"/>
    <dgm:cxn modelId="{422E221E-D9B2-4C73-88C3-29C29D20E825}" type="presOf" srcId="{6F3A53BE-69EC-4F53-AB9C-34FD53D0CDFC}" destId="{22591725-1FF9-4A92-8924-A66B3D5BEDB5}" srcOrd="0" destOrd="0" presId="urn:microsoft.com/office/officeart/2005/8/layout/hierarchy6"/>
    <dgm:cxn modelId="{611E7022-E82A-4ADC-9572-C2E9A536D54B}" type="presOf" srcId="{DF35FF5E-39D8-4DBE-9080-9136B3252E1C}" destId="{3CC0ECA8-5701-46D0-ACEA-AED94F37B956}" srcOrd="0" destOrd="0" presId="urn:microsoft.com/office/officeart/2005/8/layout/hierarchy6"/>
    <dgm:cxn modelId="{1AEAA222-E3F9-4F48-92B4-277DC68728A4}" type="presOf" srcId="{97D0028E-D662-4FFD-A8EE-39FCF38CC97D}" destId="{2C6FEAA5-3202-4EF7-A560-B1EE5D8A75FE}" srcOrd="0" destOrd="0" presId="urn:microsoft.com/office/officeart/2005/8/layout/hierarchy6"/>
    <dgm:cxn modelId="{27E61426-A223-48E3-8F72-AE8885D4385A}" type="presOf" srcId="{037933AA-291F-4691-A452-4C678B041FC9}" destId="{72F2245B-979C-48BE-8CCB-1632DE7DD9F6}" srcOrd="0" destOrd="0" presId="urn:microsoft.com/office/officeart/2005/8/layout/hierarchy6"/>
    <dgm:cxn modelId="{322F992A-A919-4A76-B417-6633B875C940}" srcId="{91FC711D-D862-474A-8474-9EF635F7DC2A}" destId="{B97785E9-9F63-4E37-87B9-DB248314589B}" srcOrd="5" destOrd="0" parTransId="{7EA343D3-8687-44C7-BBA0-FE3C95F017AD}" sibTransId="{98A82EBB-879B-408A-9CCF-E537A1EE2C18}"/>
    <dgm:cxn modelId="{DA40C93A-7022-4645-8D12-4D92B603E44C}" type="presOf" srcId="{9643E847-2DC9-4667-896A-99EC6E76B682}" destId="{B9C1BB8A-43E8-44C4-A7DA-0D711D121008}" srcOrd="0" destOrd="0" presId="urn:microsoft.com/office/officeart/2005/8/layout/hierarchy6"/>
    <dgm:cxn modelId="{4B89895C-97ED-47B7-B6C5-494B086AAD6C}" type="presOf" srcId="{05E3516E-DC7F-4D7B-A5D9-B758C29409EF}" destId="{B68CFFE9-48A4-45F7-9980-F12DC14BA698}" srcOrd="0" destOrd="0" presId="urn:microsoft.com/office/officeart/2005/8/layout/hierarchy6"/>
    <dgm:cxn modelId="{A901116A-1373-4BE2-9491-F5F5B678DE7D}" srcId="{0C7367A0-D985-4DE1-A868-1E4210C9D750}" destId="{76B577D8-8443-4892-93F7-6295916BEE52}" srcOrd="0" destOrd="0" parTransId="{97D0028E-D662-4FFD-A8EE-39FCF38CC97D}" sibTransId="{7015E0FA-D252-47BE-9A22-1337EB717FA0}"/>
    <dgm:cxn modelId="{9F33926B-88BE-46F2-9AE9-0C3C7BB70061}" type="presOf" srcId="{32C238A6-2CD5-42ED-B7B1-F35E4BDA1E46}" destId="{59AB65D2-312A-43E4-93BB-57A2B200C19D}" srcOrd="0" destOrd="0" presId="urn:microsoft.com/office/officeart/2005/8/layout/hierarchy6"/>
    <dgm:cxn modelId="{40E6E26B-B8B5-4C72-9350-3CBD17ED1194}" srcId="{91FC711D-D862-474A-8474-9EF635F7DC2A}" destId="{0C7367A0-D985-4DE1-A868-1E4210C9D750}" srcOrd="0" destOrd="0" parTransId="{4F52A2B4-E76A-43B9-8670-4DAD0F3FAC0B}" sibTransId="{C652EE72-B01A-4FD0-A374-FB29CFC3B936}"/>
    <dgm:cxn modelId="{8010316E-757E-456F-87AC-6361160525E3}" srcId="{2950766E-9FD7-43BD-B249-63DDD0ED66E3}" destId="{91FC711D-D862-474A-8474-9EF635F7DC2A}" srcOrd="0" destOrd="0" parTransId="{1A766EF2-A664-460C-B7F4-43C83066B8E3}" sibTransId="{5FD0C6A3-8E2D-419D-B921-9C67942F6219}"/>
    <dgm:cxn modelId="{294A1A70-8826-4D5D-AD52-08B5244928D2}" type="presOf" srcId="{7EA343D3-8687-44C7-BBA0-FE3C95F017AD}" destId="{4779AF04-85CD-426F-B8CB-B4033547CF6B}" srcOrd="0" destOrd="0" presId="urn:microsoft.com/office/officeart/2005/8/layout/hierarchy6"/>
    <dgm:cxn modelId="{9798B872-8F8E-4858-965C-9A09F75C1B64}" type="presOf" srcId="{56A5F079-93BA-40AB-960D-6054A609E9BC}" destId="{E7070A81-203C-4D22-A4E4-D1530D1A9D61}" srcOrd="0" destOrd="0" presId="urn:microsoft.com/office/officeart/2005/8/layout/hierarchy6"/>
    <dgm:cxn modelId="{3916C373-A96B-411B-BAAB-ECE79EDF89DE}" srcId="{91FC711D-D862-474A-8474-9EF635F7DC2A}" destId="{E5982707-DBDF-46F1-96E4-7A9864E3BB78}" srcOrd="4" destOrd="0" parTransId="{9643E847-2DC9-4667-896A-99EC6E76B682}" sibTransId="{0B0DE5A3-CC42-406A-87C9-C305FFF1D4F6}"/>
    <dgm:cxn modelId="{08D6C373-C529-49F3-AC98-B8A69D030D61}" type="presOf" srcId="{0C7367A0-D985-4DE1-A868-1E4210C9D750}" destId="{4A6F583C-847F-4FC6-BF3C-13885DD31D1A}" srcOrd="0" destOrd="0" presId="urn:microsoft.com/office/officeart/2005/8/layout/hierarchy6"/>
    <dgm:cxn modelId="{F8CEEB7B-20C6-4E3A-AE52-351A0FD0A432}" type="presOf" srcId="{1E4B5E47-C2DC-4DE6-A494-6DE2B8C215ED}" destId="{8EA451E4-8509-4DDD-8D4E-DF4113CBE947}" srcOrd="0" destOrd="0" presId="urn:microsoft.com/office/officeart/2005/8/layout/hierarchy6"/>
    <dgm:cxn modelId="{5BBB0E93-FF2A-4FC1-89B0-ABAC3CDE0634}" srcId="{4BB67AEF-B1E7-4D4B-AA90-FB80F6751A8A}" destId="{05E3516E-DC7F-4D7B-A5D9-B758C29409EF}" srcOrd="1" destOrd="0" parTransId="{9179B095-954F-41A0-875B-B78D708B3C49}" sibTransId="{08200AD4-E25D-4432-9592-4E44176D6E4F}"/>
    <dgm:cxn modelId="{781B2197-CDC4-4B5C-BA07-7A5B7EFCF6EE}" type="presOf" srcId="{2950766E-9FD7-43BD-B249-63DDD0ED66E3}" destId="{4EB32DAA-3B9D-4DD2-9DEA-096F839B1360}" srcOrd="0" destOrd="0" presId="urn:microsoft.com/office/officeart/2005/8/layout/hierarchy6"/>
    <dgm:cxn modelId="{64406F9D-FAFD-4C9A-A1E2-35811B318E83}" type="presOf" srcId="{C492B32A-1010-478A-8C3D-30FCEDC0466E}" destId="{15E7AF33-018F-4C65-9AC5-2B4C7DC7B346}" srcOrd="0" destOrd="0" presId="urn:microsoft.com/office/officeart/2005/8/layout/hierarchy6"/>
    <dgm:cxn modelId="{F5B3FBA5-B0F8-45D5-80D7-2C7250FC28FF}" srcId="{91FC711D-D862-474A-8474-9EF635F7DC2A}" destId="{6F3A53BE-69EC-4F53-AB9C-34FD53D0CDFC}" srcOrd="6" destOrd="0" parTransId="{7181E8BD-1DE9-48AB-A9D5-25DEEE2ED88E}" sibTransId="{38EE8EA7-9742-423A-A3A8-6B8C642D3C78}"/>
    <dgm:cxn modelId="{18BE09AE-5F46-4FED-876D-C858739CB335}" type="presOf" srcId="{945DF787-B0B9-4AB0-BA0B-A4ED882D0385}" destId="{60294C5E-D172-4808-805B-36BB0A1D4FE6}" srcOrd="0" destOrd="0" presId="urn:microsoft.com/office/officeart/2005/8/layout/hierarchy6"/>
    <dgm:cxn modelId="{20BF27AF-B40F-490C-9830-054C3A25C420}" srcId="{4BB67AEF-B1E7-4D4B-AA90-FB80F6751A8A}" destId="{1E4B5E47-C2DC-4DE6-A494-6DE2B8C215ED}" srcOrd="0" destOrd="0" parTransId="{C492B32A-1010-478A-8C3D-30FCEDC0466E}" sibTransId="{C4431505-A64F-4A84-8FEC-80B5E30638CE}"/>
    <dgm:cxn modelId="{F351F0B0-500F-408E-A77A-91A148E262A4}" type="presOf" srcId="{4F52A2B4-E76A-43B9-8670-4DAD0F3FAC0B}" destId="{50A23019-2FCD-42DF-BB07-BD5357AA8726}" srcOrd="0" destOrd="0" presId="urn:microsoft.com/office/officeart/2005/8/layout/hierarchy6"/>
    <dgm:cxn modelId="{AEC0C2B5-1D6F-4EAF-8499-C5FE015DEF9B}" type="presOf" srcId="{E5982707-DBDF-46F1-96E4-7A9864E3BB78}" destId="{9FE04905-8157-47E2-9681-B77D0217B65D}" srcOrd="0" destOrd="0" presId="urn:microsoft.com/office/officeart/2005/8/layout/hierarchy6"/>
    <dgm:cxn modelId="{8E08DEB8-3CCD-44D4-91AB-00237EC3E88A}" type="presOf" srcId="{76B577D8-8443-4892-93F7-6295916BEE52}" destId="{2EDF51B8-77CD-4380-8439-D4BC11E4C5BE}" srcOrd="0" destOrd="0" presId="urn:microsoft.com/office/officeart/2005/8/layout/hierarchy6"/>
    <dgm:cxn modelId="{63090BBD-F147-466A-B85B-6D08B280BDF5}" srcId="{0C7367A0-D985-4DE1-A868-1E4210C9D750}" destId="{90CA617C-16FE-4FB7-BDAC-1F0127CC423D}" srcOrd="1" destOrd="0" parTransId="{7A9FBA5C-C478-4CA3-B03C-3DCD6CA384D6}" sibTransId="{14757B66-7AFF-4114-BD47-54CB20108C08}"/>
    <dgm:cxn modelId="{A2B712CA-F939-4939-B750-5E7D8D88C748}" srcId="{32C238A6-2CD5-42ED-B7B1-F35E4BDA1E46}" destId="{56A5F079-93BA-40AB-960D-6054A609E9BC}" srcOrd="0" destOrd="0" parTransId="{945DF787-B0B9-4AB0-BA0B-A4ED882D0385}" sibTransId="{099DE45C-AF9E-42E6-87DB-362F878F2A86}"/>
    <dgm:cxn modelId="{CBC693CA-D37C-4912-B8CE-93F2660D8C17}" type="presOf" srcId="{91FC711D-D862-474A-8474-9EF635F7DC2A}" destId="{00CE381A-9772-4C64-9F4F-CC2C9809B8AC}" srcOrd="0" destOrd="0" presId="urn:microsoft.com/office/officeart/2005/8/layout/hierarchy6"/>
    <dgm:cxn modelId="{56796CCB-7921-4F8C-88C9-1F009386ED90}" type="presOf" srcId="{9179B095-954F-41A0-875B-B78D708B3C49}" destId="{8FBE7551-496C-4D57-B564-21398858A4A3}" srcOrd="0" destOrd="0" presId="urn:microsoft.com/office/officeart/2005/8/layout/hierarchy6"/>
    <dgm:cxn modelId="{4AA70AD2-1E50-495A-A2FE-E5A99287DBD4}" srcId="{91FC711D-D862-474A-8474-9EF635F7DC2A}" destId="{32C238A6-2CD5-42ED-B7B1-F35E4BDA1E46}" srcOrd="1" destOrd="0" parTransId="{EE7A9D4C-EC76-42D1-B877-0E6EDC6612E1}" sibTransId="{D8D90CC4-63EE-42EF-99C3-EF9BFA7D5D61}"/>
    <dgm:cxn modelId="{E43A7AEC-741A-436A-ACEB-37E35617EEF2}" type="presOf" srcId="{3D67242C-398C-4B16-8ACC-EB8170FAC73C}" destId="{0A382C81-EE73-4D5D-93CD-28780EEDD7AD}" srcOrd="0" destOrd="0" presId="urn:microsoft.com/office/officeart/2005/8/layout/hierarchy6"/>
    <dgm:cxn modelId="{696BA1F6-767A-44BE-A5EC-8DDCA032CD6F}" type="presOf" srcId="{B97785E9-9F63-4E37-87B9-DB248314589B}" destId="{87AFFA55-2C6D-462D-98B1-BB4C83A66A3B}" srcOrd="0" destOrd="0" presId="urn:microsoft.com/office/officeart/2005/8/layout/hierarchy6"/>
    <dgm:cxn modelId="{7C16BAF8-6E98-4916-91C4-60C803D59B12}" type="presOf" srcId="{7A9FBA5C-C478-4CA3-B03C-3DCD6CA384D6}" destId="{5FFD1DB2-BEBC-41F6-ACE8-8849A67D1B0C}" srcOrd="0" destOrd="0" presId="urn:microsoft.com/office/officeart/2005/8/layout/hierarchy6"/>
    <dgm:cxn modelId="{0782128F-5B94-4D7B-9556-1892BF5991D2}" type="presParOf" srcId="{4EB32DAA-3B9D-4DD2-9DEA-096F839B1360}" destId="{6A73BE4E-CAFF-4F0C-94CC-970217156718}" srcOrd="0" destOrd="0" presId="urn:microsoft.com/office/officeart/2005/8/layout/hierarchy6"/>
    <dgm:cxn modelId="{E08EA4A1-04A4-4196-9ECF-41EF5E5793B8}" type="presParOf" srcId="{6A73BE4E-CAFF-4F0C-94CC-970217156718}" destId="{1E315F37-3E87-4928-A2F7-BA0CEC67D842}" srcOrd="0" destOrd="0" presId="urn:microsoft.com/office/officeart/2005/8/layout/hierarchy6"/>
    <dgm:cxn modelId="{9EAEBFF2-DE3E-48D6-B5C5-161EEDFA7965}" type="presParOf" srcId="{1E315F37-3E87-4928-A2F7-BA0CEC67D842}" destId="{5C0DBB17-EB20-4F27-AF95-92C6D4BBBF31}" srcOrd="0" destOrd="0" presId="urn:microsoft.com/office/officeart/2005/8/layout/hierarchy6"/>
    <dgm:cxn modelId="{9E90B7EA-FAE8-43B5-9147-C3F037D9F599}" type="presParOf" srcId="{5C0DBB17-EB20-4F27-AF95-92C6D4BBBF31}" destId="{00CE381A-9772-4C64-9F4F-CC2C9809B8AC}" srcOrd="0" destOrd="0" presId="urn:microsoft.com/office/officeart/2005/8/layout/hierarchy6"/>
    <dgm:cxn modelId="{D6E172EC-C02A-4A6F-AAA1-C83A49D90167}" type="presParOf" srcId="{5C0DBB17-EB20-4F27-AF95-92C6D4BBBF31}" destId="{9A11E32B-AB57-409D-808F-710F23D6D839}" srcOrd="1" destOrd="0" presId="urn:microsoft.com/office/officeart/2005/8/layout/hierarchy6"/>
    <dgm:cxn modelId="{C03D6120-1651-4ACE-95DA-E612B8AF405C}" type="presParOf" srcId="{9A11E32B-AB57-409D-808F-710F23D6D839}" destId="{50A23019-2FCD-42DF-BB07-BD5357AA8726}" srcOrd="0" destOrd="0" presId="urn:microsoft.com/office/officeart/2005/8/layout/hierarchy6"/>
    <dgm:cxn modelId="{E928F35E-7F2A-437D-A280-16B8AC89BD3D}" type="presParOf" srcId="{9A11E32B-AB57-409D-808F-710F23D6D839}" destId="{9EE7CDA0-4928-4558-8E18-63CCDF3B1142}" srcOrd="1" destOrd="0" presId="urn:microsoft.com/office/officeart/2005/8/layout/hierarchy6"/>
    <dgm:cxn modelId="{2323D571-855E-4A4E-955E-7BE7507EA6D8}" type="presParOf" srcId="{9EE7CDA0-4928-4558-8E18-63CCDF3B1142}" destId="{4A6F583C-847F-4FC6-BF3C-13885DD31D1A}" srcOrd="0" destOrd="0" presId="urn:microsoft.com/office/officeart/2005/8/layout/hierarchy6"/>
    <dgm:cxn modelId="{B1C8C1D6-BD14-409F-B5D0-FC004C84C6FE}" type="presParOf" srcId="{9EE7CDA0-4928-4558-8E18-63CCDF3B1142}" destId="{0002FD38-80EA-414B-8C5B-5B3C8125159E}" srcOrd="1" destOrd="0" presId="urn:microsoft.com/office/officeart/2005/8/layout/hierarchy6"/>
    <dgm:cxn modelId="{81AE364E-D508-44DB-BA46-70945B806A97}" type="presParOf" srcId="{0002FD38-80EA-414B-8C5B-5B3C8125159E}" destId="{2C6FEAA5-3202-4EF7-A560-B1EE5D8A75FE}" srcOrd="0" destOrd="0" presId="urn:microsoft.com/office/officeart/2005/8/layout/hierarchy6"/>
    <dgm:cxn modelId="{73E70EE2-D39F-47F9-807E-F7079A629A3A}" type="presParOf" srcId="{0002FD38-80EA-414B-8C5B-5B3C8125159E}" destId="{AE9AD72D-F52D-4FB0-9B5D-73FFF3AE370D}" srcOrd="1" destOrd="0" presId="urn:microsoft.com/office/officeart/2005/8/layout/hierarchy6"/>
    <dgm:cxn modelId="{C8FE2976-F50B-4F93-A6AF-1B1D36577008}" type="presParOf" srcId="{AE9AD72D-F52D-4FB0-9B5D-73FFF3AE370D}" destId="{2EDF51B8-77CD-4380-8439-D4BC11E4C5BE}" srcOrd="0" destOrd="0" presId="urn:microsoft.com/office/officeart/2005/8/layout/hierarchy6"/>
    <dgm:cxn modelId="{8B2D51F4-5893-4429-BAF2-FA23FBDB82D4}" type="presParOf" srcId="{AE9AD72D-F52D-4FB0-9B5D-73FFF3AE370D}" destId="{71F9CB9E-AE82-4AF4-8472-18D0FCB86A9F}" srcOrd="1" destOrd="0" presId="urn:microsoft.com/office/officeart/2005/8/layout/hierarchy6"/>
    <dgm:cxn modelId="{55456DA3-6746-41CF-9183-E19C2770ED6F}" type="presParOf" srcId="{0002FD38-80EA-414B-8C5B-5B3C8125159E}" destId="{5FFD1DB2-BEBC-41F6-ACE8-8849A67D1B0C}" srcOrd="2" destOrd="0" presId="urn:microsoft.com/office/officeart/2005/8/layout/hierarchy6"/>
    <dgm:cxn modelId="{08AF5269-0423-4705-8AF1-5E1A9C21B0E3}" type="presParOf" srcId="{0002FD38-80EA-414B-8C5B-5B3C8125159E}" destId="{D73A82BD-BA5D-441B-B1E8-7EFC96D594D5}" srcOrd="3" destOrd="0" presId="urn:microsoft.com/office/officeart/2005/8/layout/hierarchy6"/>
    <dgm:cxn modelId="{9A74C291-6B3B-47E5-B71A-FBF141008E12}" type="presParOf" srcId="{D73A82BD-BA5D-441B-B1E8-7EFC96D594D5}" destId="{F0838644-1408-44B2-9401-00F540AA52FC}" srcOrd="0" destOrd="0" presId="urn:microsoft.com/office/officeart/2005/8/layout/hierarchy6"/>
    <dgm:cxn modelId="{B200AB5D-935A-4DCF-A19D-F249F00250D5}" type="presParOf" srcId="{D73A82BD-BA5D-441B-B1E8-7EFC96D594D5}" destId="{DCB64332-FB4F-4D29-AEB9-06B91F81607E}" srcOrd="1" destOrd="0" presId="urn:microsoft.com/office/officeart/2005/8/layout/hierarchy6"/>
    <dgm:cxn modelId="{93999D4D-AC16-4C9E-8972-FD32C1A91FF9}" type="presParOf" srcId="{9A11E32B-AB57-409D-808F-710F23D6D839}" destId="{652C0FA7-5CEC-4753-91EA-E4B07BB2346B}" srcOrd="2" destOrd="0" presId="urn:microsoft.com/office/officeart/2005/8/layout/hierarchy6"/>
    <dgm:cxn modelId="{6FC5E5BA-C18C-4506-BABA-E593F8E568EA}" type="presParOf" srcId="{9A11E32B-AB57-409D-808F-710F23D6D839}" destId="{9C83A780-4D8B-4F8A-8A51-1119AF17BAA8}" srcOrd="3" destOrd="0" presId="urn:microsoft.com/office/officeart/2005/8/layout/hierarchy6"/>
    <dgm:cxn modelId="{BBA91B5F-5F78-4BC8-8CAD-4E118208E5AC}" type="presParOf" srcId="{9C83A780-4D8B-4F8A-8A51-1119AF17BAA8}" destId="{59AB65D2-312A-43E4-93BB-57A2B200C19D}" srcOrd="0" destOrd="0" presId="urn:microsoft.com/office/officeart/2005/8/layout/hierarchy6"/>
    <dgm:cxn modelId="{169223E8-8000-4AFB-8341-FC475AFEAC4F}" type="presParOf" srcId="{9C83A780-4D8B-4F8A-8A51-1119AF17BAA8}" destId="{1DA595A9-4EDC-4600-AE7E-E7EFB4D9D100}" srcOrd="1" destOrd="0" presId="urn:microsoft.com/office/officeart/2005/8/layout/hierarchy6"/>
    <dgm:cxn modelId="{391C44C2-0F28-4318-96E4-F755B8AAB6E0}" type="presParOf" srcId="{1DA595A9-4EDC-4600-AE7E-E7EFB4D9D100}" destId="{60294C5E-D172-4808-805B-36BB0A1D4FE6}" srcOrd="0" destOrd="0" presId="urn:microsoft.com/office/officeart/2005/8/layout/hierarchy6"/>
    <dgm:cxn modelId="{DE39900A-10B8-40A2-88B7-B05C42555CFA}" type="presParOf" srcId="{1DA595A9-4EDC-4600-AE7E-E7EFB4D9D100}" destId="{F3B0A399-C948-459A-91EA-E48792EC2048}" srcOrd="1" destOrd="0" presId="urn:microsoft.com/office/officeart/2005/8/layout/hierarchy6"/>
    <dgm:cxn modelId="{C800E127-8BF6-44A5-9D9C-68F3E2FDD7D0}" type="presParOf" srcId="{F3B0A399-C948-459A-91EA-E48792EC2048}" destId="{E7070A81-203C-4D22-A4E4-D1530D1A9D61}" srcOrd="0" destOrd="0" presId="urn:microsoft.com/office/officeart/2005/8/layout/hierarchy6"/>
    <dgm:cxn modelId="{EE6EBA55-589C-4D61-B03A-D8C5609D5B4D}" type="presParOf" srcId="{F3B0A399-C948-459A-91EA-E48792EC2048}" destId="{EDC4AAFF-4E02-4A48-A3C0-F5E8BDC491AA}" srcOrd="1" destOrd="0" presId="urn:microsoft.com/office/officeart/2005/8/layout/hierarchy6"/>
    <dgm:cxn modelId="{F16A7EA0-7553-4820-AACB-EFE05602B96A}" type="presParOf" srcId="{9A11E32B-AB57-409D-808F-710F23D6D839}" destId="{0A382C81-EE73-4D5D-93CD-28780EEDD7AD}" srcOrd="4" destOrd="0" presId="urn:microsoft.com/office/officeart/2005/8/layout/hierarchy6"/>
    <dgm:cxn modelId="{DCD723FD-8926-443C-B4CD-48DFF3537493}" type="presParOf" srcId="{9A11E32B-AB57-409D-808F-710F23D6D839}" destId="{E6F7D2DE-6F9D-474A-A84D-ED36148AE675}" srcOrd="5" destOrd="0" presId="urn:microsoft.com/office/officeart/2005/8/layout/hierarchy6"/>
    <dgm:cxn modelId="{505B6CBB-14F6-4043-B14C-55CA4764059D}" type="presParOf" srcId="{E6F7D2DE-6F9D-474A-A84D-ED36148AE675}" destId="{93593DE7-58BE-461A-9E5A-CD46C844EC33}" srcOrd="0" destOrd="0" presId="urn:microsoft.com/office/officeart/2005/8/layout/hierarchy6"/>
    <dgm:cxn modelId="{BD07AA0A-8784-4088-8424-B71C4F379A1D}" type="presParOf" srcId="{E6F7D2DE-6F9D-474A-A84D-ED36148AE675}" destId="{0FA3AB58-67D7-4902-B24C-DB1DE17021C9}" srcOrd="1" destOrd="0" presId="urn:microsoft.com/office/officeart/2005/8/layout/hierarchy6"/>
    <dgm:cxn modelId="{AFEF80B1-4C9A-4DB4-81B4-B0572A565AA8}" type="presParOf" srcId="{0FA3AB58-67D7-4902-B24C-DB1DE17021C9}" destId="{15E7AF33-018F-4C65-9AC5-2B4C7DC7B346}" srcOrd="0" destOrd="0" presId="urn:microsoft.com/office/officeart/2005/8/layout/hierarchy6"/>
    <dgm:cxn modelId="{A8BCF92F-DD35-4B5D-9A8E-521250408E2D}" type="presParOf" srcId="{0FA3AB58-67D7-4902-B24C-DB1DE17021C9}" destId="{241C6867-82D5-438D-8E60-81D50EDFFAFE}" srcOrd="1" destOrd="0" presId="urn:microsoft.com/office/officeart/2005/8/layout/hierarchy6"/>
    <dgm:cxn modelId="{F2EFDB77-CDFC-494D-98AC-6A3DBC153FF2}" type="presParOf" srcId="{241C6867-82D5-438D-8E60-81D50EDFFAFE}" destId="{8EA451E4-8509-4DDD-8D4E-DF4113CBE947}" srcOrd="0" destOrd="0" presId="urn:microsoft.com/office/officeart/2005/8/layout/hierarchy6"/>
    <dgm:cxn modelId="{553EE223-5091-4A74-BCFD-0401B2DBAEF3}" type="presParOf" srcId="{241C6867-82D5-438D-8E60-81D50EDFFAFE}" destId="{26FA8A4E-2312-46C3-92C3-7BC91323288D}" srcOrd="1" destOrd="0" presId="urn:microsoft.com/office/officeart/2005/8/layout/hierarchy6"/>
    <dgm:cxn modelId="{193D3535-8358-4943-9AB9-9EC3D68B84C9}" type="presParOf" srcId="{0FA3AB58-67D7-4902-B24C-DB1DE17021C9}" destId="{8FBE7551-496C-4D57-B564-21398858A4A3}" srcOrd="2" destOrd="0" presId="urn:microsoft.com/office/officeart/2005/8/layout/hierarchy6"/>
    <dgm:cxn modelId="{8D758AB0-737A-4521-B989-DE84C816F7AB}" type="presParOf" srcId="{0FA3AB58-67D7-4902-B24C-DB1DE17021C9}" destId="{3DD873AF-F70F-41D2-A606-A82CF1696E2C}" srcOrd="3" destOrd="0" presId="urn:microsoft.com/office/officeart/2005/8/layout/hierarchy6"/>
    <dgm:cxn modelId="{EB1078EF-EE84-436B-8AA5-8E7198C7BFC3}" type="presParOf" srcId="{3DD873AF-F70F-41D2-A606-A82CF1696E2C}" destId="{B68CFFE9-48A4-45F7-9980-F12DC14BA698}" srcOrd="0" destOrd="0" presId="urn:microsoft.com/office/officeart/2005/8/layout/hierarchy6"/>
    <dgm:cxn modelId="{0A8D4C74-6A49-4EB2-9161-332EC743A759}" type="presParOf" srcId="{3DD873AF-F70F-41D2-A606-A82CF1696E2C}" destId="{5DA5E155-05A0-4ED9-BEFE-D5D349153D5D}" srcOrd="1" destOrd="0" presId="urn:microsoft.com/office/officeart/2005/8/layout/hierarchy6"/>
    <dgm:cxn modelId="{55E536B5-BBFB-4734-8E84-73621ECF5699}" type="presParOf" srcId="{9A11E32B-AB57-409D-808F-710F23D6D839}" destId="{72F2245B-979C-48BE-8CCB-1632DE7DD9F6}" srcOrd="6" destOrd="0" presId="urn:microsoft.com/office/officeart/2005/8/layout/hierarchy6"/>
    <dgm:cxn modelId="{F466C1DC-38C2-4A1A-A2CA-8DDC2BF293E8}" type="presParOf" srcId="{9A11E32B-AB57-409D-808F-710F23D6D839}" destId="{1DD49DD7-CD59-4C87-9358-B8C4BE79CA07}" srcOrd="7" destOrd="0" presId="urn:microsoft.com/office/officeart/2005/8/layout/hierarchy6"/>
    <dgm:cxn modelId="{9469E169-06C7-4329-96AF-BF187E296315}" type="presParOf" srcId="{1DD49DD7-CD59-4C87-9358-B8C4BE79CA07}" destId="{3CC0ECA8-5701-46D0-ACEA-AED94F37B956}" srcOrd="0" destOrd="0" presId="urn:microsoft.com/office/officeart/2005/8/layout/hierarchy6"/>
    <dgm:cxn modelId="{19A3B4A1-7FA6-40A7-9763-082A552CC0B8}" type="presParOf" srcId="{1DD49DD7-CD59-4C87-9358-B8C4BE79CA07}" destId="{61F64D62-37A2-4443-BA04-E3094A239A23}" srcOrd="1" destOrd="0" presId="urn:microsoft.com/office/officeart/2005/8/layout/hierarchy6"/>
    <dgm:cxn modelId="{2B927145-5966-4FC0-BDD0-1C7A6C5CD56D}" type="presParOf" srcId="{9A11E32B-AB57-409D-808F-710F23D6D839}" destId="{B9C1BB8A-43E8-44C4-A7DA-0D711D121008}" srcOrd="8" destOrd="0" presId="urn:microsoft.com/office/officeart/2005/8/layout/hierarchy6"/>
    <dgm:cxn modelId="{FC65D0A5-D441-4A3C-B7E0-002E898B7B71}" type="presParOf" srcId="{9A11E32B-AB57-409D-808F-710F23D6D839}" destId="{C1434A93-C7B2-41D4-BF08-026DE0F45074}" srcOrd="9" destOrd="0" presId="urn:microsoft.com/office/officeart/2005/8/layout/hierarchy6"/>
    <dgm:cxn modelId="{14D5B610-8BC7-40F9-BFD2-279B0B866760}" type="presParOf" srcId="{C1434A93-C7B2-41D4-BF08-026DE0F45074}" destId="{9FE04905-8157-47E2-9681-B77D0217B65D}" srcOrd="0" destOrd="0" presId="urn:microsoft.com/office/officeart/2005/8/layout/hierarchy6"/>
    <dgm:cxn modelId="{24A00CE8-34B8-4DA3-AF4E-940FF7AE354C}" type="presParOf" srcId="{C1434A93-C7B2-41D4-BF08-026DE0F45074}" destId="{BE2FAE53-FA46-489C-A1FC-E7F725E95EF4}" srcOrd="1" destOrd="0" presId="urn:microsoft.com/office/officeart/2005/8/layout/hierarchy6"/>
    <dgm:cxn modelId="{95558611-9A69-4D66-A018-3E65B8A3FF33}" type="presParOf" srcId="{9A11E32B-AB57-409D-808F-710F23D6D839}" destId="{4779AF04-85CD-426F-B8CB-B4033547CF6B}" srcOrd="10" destOrd="0" presId="urn:microsoft.com/office/officeart/2005/8/layout/hierarchy6"/>
    <dgm:cxn modelId="{EEE55A83-65BB-4BE1-B028-8B204842DCC4}" type="presParOf" srcId="{9A11E32B-AB57-409D-808F-710F23D6D839}" destId="{557ABC90-7691-4CAF-A943-B870345AAB06}" srcOrd="11" destOrd="0" presId="urn:microsoft.com/office/officeart/2005/8/layout/hierarchy6"/>
    <dgm:cxn modelId="{6FC4A0BE-B1BB-405B-94D3-90F130F8A50D}" type="presParOf" srcId="{557ABC90-7691-4CAF-A943-B870345AAB06}" destId="{87AFFA55-2C6D-462D-98B1-BB4C83A66A3B}" srcOrd="0" destOrd="0" presId="urn:microsoft.com/office/officeart/2005/8/layout/hierarchy6"/>
    <dgm:cxn modelId="{783DB286-507A-4B04-B100-1D6217332C32}" type="presParOf" srcId="{557ABC90-7691-4CAF-A943-B870345AAB06}" destId="{64FBEC44-B2E1-4CC7-9E9E-FC650FEA7FE9}" srcOrd="1" destOrd="0" presId="urn:microsoft.com/office/officeart/2005/8/layout/hierarchy6"/>
    <dgm:cxn modelId="{6B8A8E93-6970-4658-990B-7064BC811C10}" type="presParOf" srcId="{9A11E32B-AB57-409D-808F-710F23D6D839}" destId="{3D6400AC-C85B-4F3B-AEAD-AB510A40DD59}" srcOrd="12" destOrd="0" presId="urn:microsoft.com/office/officeart/2005/8/layout/hierarchy6"/>
    <dgm:cxn modelId="{8AA3FC70-0694-4715-96A9-E0C22B5F72E0}" type="presParOf" srcId="{9A11E32B-AB57-409D-808F-710F23D6D839}" destId="{AFDF9F64-DB44-4BCF-9EC1-53757BD9AF70}" srcOrd="13" destOrd="0" presId="urn:microsoft.com/office/officeart/2005/8/layout/hierarchy6"/>
    <dgm:cxn modelId="{BCE7361D-B013-4389-B907-C858CC656001}" type="presParOf" srcId="{AFDF9F64-DB44-4BCF-9EC1-53757BD9AF70}" destId="{22591725-1FF9-4A92-8924-A66B3D5BEDB5}" srcOrd="0" destOrd="0" presId="urn:microsoft.com/office/officeart/2005/8/layout/hierarchy6"/>
    <dgm:cxn modelId="{04119495-D8EB-46F5-A0A6-5C9BD42A0DFB}" type="presParOf" srcId="{AFDF9F64-DB44-4BCF-9EC1-53757BD9AF70}" destId="{AB8A1A16-A792-4081-9519-8A5F0EDF9D2F}" srcOrd="1" destOrd="0" presId="urn:microsoft.com/office/officeart/2005/8/layout/hierarchy6"/>
    <dgm:cxn modelId="{1856F83D-6296-4236-9834-CD09450A059D}" type="presParOf" srcId="{4EB32DAA-3B9D-4DD2-9DEA-096F839B1360}" destId="{2770FD32-6F95-4EFA-8F3A-379D3F9756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FAF348-4A8D-45D1-B8F0-D4771CEAE3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62CD04-848C-494D-966B-5CC5A7F6149E}">
      <dgm:prSet phldrT="[텍스트]"/>
      <dgm:spPr/>
      <dgm:t>
        <a:bodyPr/>
        <a:lstStyle/>
        <a:p>
          <a:pPr latinLnBrk="1"/>
          <a:r>
            <a:rPr lang="ko-KR" altLang="en-US" dirty="0"/>
            <a:t>관리자</a:t>
          </a:r>
        </a:p>
      </dgm:t>
    </dgm:pt>
    <dgm:pt modelId="{AF96CB37-3630-4BF8-ABA9-5B3F8060E2DC}" type="parTrans" cxnId="{C8040127-9D7E-41A3-A109-D275C0EA9231}">
      <dgm:prSet/>
      <dgm:spPr/>
      <dgm:t>
        <a:bodyPr/>
        <a:lstStyle/>
        <a:p>
          <a:pPr latinLnBrk="1"/>
          <a:endParaRPr lang="ko-KR" altLang="en-US"/>
        </a:p>
      </dgm:t>
    </dgm:pt>
    <dgm:pt modelId="{DEF17D30-773A-4C86-BE13-C1A20CE1FCE9}" type="sibTrans" cxnId="{C8040127-9D7E-41A3-A109-D275C0EA9231}">
      <dgm:prSet/>
      <dgm:spPr/>
      <dgm:t>
        <a:bodyPr/>
        <a:lstStyle/>
        <a:p>
          <a:pPr latinLnBrk="1"/>
          <a:endParaRPr lang="ko-KR" altLang="en-US"/>
        </a:p>
      </dgm:t>
    </dgm:pt>
    <dgm:pt modelId="{0626484D-DE34-45D2-9C98-EF1BC1C3FFF9}">
      <dgm:prSet phldrT="[텍스트]"/>
      <dgm:spPr/>
      <dgm:t>
        <a:bodyPr/>
        <a:lstStyle/>
        <a:p>
          <a:pPr latinLnBrk="1"/>
          <a:r>
            <a:rPr lang="ko-KR" altLang="en-US" dirty="0"/>
            <a:t>도서관리</a:t>
          </a:r>
        </a:p>
      </dgm:t>
    </dgm:pt>
    <dgm:pt modelId="{FEC89234-9CDD-4EFE-AB4F-20BA062F59F0}" type="parTrans" cxnId="{170A0796-A924-4FEB-AE2D-79C7CBE4CD9A}">
      <dgm:prSet/>
      <dgm:spPr/>
      <dgm:t>
        <a:bodyPr/>
        <a:lstStyle/>
        <a:p>
          <a:pPr latinLnBrk="1"/>
          <a:endParaRPr lang="ko-KR" altLang="en-US"/>
        </a:p>
      </dgm:t>
    </dgm:pt>
    <dgm:pt modelId="{E66D9089-6756-41A3-9782-59EA3DEFCB9F}" type="sibTrans" cxnId="{170A0796-A924-4FEB-AE2D-79C7CBE4CD9A}">
      <dgm:prSet/>
      <dgm:spPr/>
      <dgm:t>
        <a:bodyPr/>
        <a:lstStyle/>
        <a:p>
          <a:pPr latinLnBrk="1"/>
          <a:endParaRPr lang="ko-KR" altLang="en-US"/>
        </a:p>
      </dgm:t>
    </dgm:pt>
    <dgm:pt modelId="{7058C0B7-A99A-4F08-8660-A59892CA21AC}">
      <dgm:prSet phldrT="[텍스트]"/>
      <dgm:spPr/>
      <dgm:t>
        <a:bodyPr/>
        <a:lstStyle/>
        <a:p>
          <a:pPr latinLnBrk="1"/>
          <a:r>
            <a:rPr lang="ko-KR" altLang="en-US" dirty="0"/>
            <a:t>도서검색</a:t>
          </a:r>
        </a:p>
      </dgm:t>
    </dgm:pt>
    <dgm:pt modelId="{5938752C-4F1D-480C-8258-82B8333910E0}" type="parTrans" cxnId="{18CE2284-17BE-40AC-9FBE-42616256DFF7}">
      <dgm:prSet/>
      <dgm:spPr/>
      <dgm:t>
        <a:bodyPr/>
        <a:lstStyle/>
        <a:p>
          <a:pPr latinLnBrk="1"/>
          <a:endParaRPr lang="ko-KR" altLang="en-US"/>
        </a:p>
      </dgm:t>
    </dgm:pt>
    <dgm:pt modelId="{C3244CE7-FA45-4B93-A691-DAF7BEFA97D0}" type="sibTrans" cxnId="{18CE2284-17BE-40AC-9FBE-42616256DFF7}">
      <dgm:prSet/>
      <dgm:spPr/>
      <dgm:t>
        <a:bodyPr/>
        <a:lstStyle/>
        <a:p>
          <a:pPr latinLnBrk="1"/>
          <a:endParaRPr lang="ko-KR" altLang="en-US"/>
        </a:p>
      </dgm:t>
    </dgm:pt>
    <dgm:pt modelId="{054F6D38-D1A6-4DC5-8E8E-F321A522A897}">
      <dgm:prSet phldrT="[텍스트]"/>
      <dgm:spPr/>
      <dgm:t>
        <a:bodyPr/>
        <a:lstStyle/>
        <a:p>
          <a:pPr latinLnBrk="1"/>
          <a:r>
            <a:rPr lang="ko-KR" altLang="en-US" dirty="0"/>
            <a:t>제목</a:t>
          </a:r>
        </a:p>
      </dgm:t>
    </dgm:pt>
    <dgm:pt modelId="{CD6DEB59-A850-439B-842E-4665C1636B6B}" type="parTrans" cxnId="{B7BD0837-C96F-4C3E-849B-DC85F0A4879B}">
      <dgm:prSet/>
      <dgm:spPr/>
      <dgm:t>
        <a:bodyPr/>
        <a:lstStyle/>
        <a:p>
          <a:pPr latinLnBrk="1"/>
          <a:endParaRPr lang="ko-KR" altLang="en-US"/>
        </a:p>
      </dgm:t>
    </dgm:pt>
    <dgm:pt modelId="{85790A8A-71E0-4146-97B2-6D6D1A4CD9C5}" type="sibTrans" cxnId="{B7BD0837-C96F-4C3E-849B-DC85F0A4879B}">
      <dgm:prSet/>
      <dgm:spPr/>
      <dgm:t>
        <a:bodyPr/>
        <a:lstStyle/>
        <a:p>
          <a:pPr latinLnBrk="1"/>
          <a:endParaRPr lang="ko-KR" altLang="en-US"/>
        </a:p>
      </dgm:t>
    </dgm:pt>
    <dgm:pt modelId="{B8005DF0-3E29-4967-BC49-4F2420AB437F}">
      <dgm:prSet phldrT="[텍스트]"/>
      <dgm:spPr/>
      <dgm:t>
        <a:bodyPr/>
        <a:lstStyle/>
        <a:p>
          <a:pPr latinLnBrk="1"/>
          <a:r>
            <a:rPr lang="ko-KR" altLang="en-US" dirty="0"/>
            <a:t>저자</a:t>
          </a:r>
        </a:p>
      </dgm:t>
    </dgm:pt>
    <dgm:pt modelId="{E7CFD794-FB4A-415F-BFF2-54E95DDF742B}" type="parTrans" cxnId="{4472AC28-9936-4509-A745-C8B766D8E7B3}">
      <dgm:prSet/>
      <dgm:spPr/>
      <dgm:t>
        <a:bodyPr/>
        <a:lstStyle/>
        <a:p>
          <a:pPr latinLnBrk="1"/>
          <a:endParaRPr lang="ko-KR" altLang="en-US"/>
        </a:p>
      </dgm:t>
    </dgm:pt>
    <dgm:pt modelId="{C37203E4-145D-4986-91A3-5F6100109E3D}" type="sibTrans" cxnId="{4472AC28-9936-4509-A745-C8B766D8E7B3}">
      <dgm:prSet/>
      <dgm:spPr/>
      <dgm:t>
        <a:bodyPr/>
        <a:lstStyle/>
        <a:p>
          <a:pPr latinLnBrk="1"/>
          <a:endParaRPr lang="ko-KR" altLang="en-US"/>
        </a:p>
      </dgm:t>
    </dgm:pt>
    <dgm:pt modelId="{D73A08BC-5A95-4D8E-BBA8-1ABCE3BA1512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84676151-5598-4384-BB21-C3E61A2376DE}" type="parTrans" cxnId="{0F2C7D6B-1CB3-44CF-8AEB-EEADF723AD5E}">
      <dgm:prSet/>
      <dgm:spPr/>
      <dgm:t>
        <a:bodyPr/>
        <a:lstStyle/>
        <a:p>
          <a:pPr latinLnBrk="1"/>
          <a:endParaRPr lang="ko-KR" altLang="en-US"/>
        </a:p>
      </dgm:t>
    </dgm:pt>
    <dgm:pt modelId="{BF00C5E7-5888-45D4-8C31-5D82B0E0CD36}" type="sibTrans" cxnId="{0F2C7D6B-1CB3-44CF-8AEB-EEADF723AD5E}">
      <dgm:prSet/>
      <dgm:spPr/>
      <dgm:t>
        <a:bodyPr/>
        <a:lstStyle/>
        <a:p>
          <a:pPr latinLnBrk="1"/>
          <a:endParaRPr lang="ko-KR" altLang="en-US"/>
        </a:p>
      </dgm:t>
    </dgm:pt>
    <dgm:pt modelId="{ACEC7AE9-0400-41F8-9DDB-196F783234A9}">
      <dgm:prSet phldrT="[텍스트]"/>
      <dgm:spPr/>
      <dgm:t>
        <a:bodyPr/>
        <a:lstStyle/>
        <a:p>
          <a:pPr latinLnBrk="1"/>
          <a:r>
            <a:rPr lang="en-US" altLang="ko-KR" dirty="0"/>
            <a:t>ISBN</a:t>
          </a:r>
          <a:endParaRPr lang="ko-KR" altLang="en-US" dirty="0"/>
        </a:p>
      </dgm:t>
    </dgm:pt>
    <dgm:pt modelId="{B039E040-CBC5-4D67-B67B-019D11C8A1EF}" type="parTrans" cxnId="{5DBD4335-15DB-4EED-BD52-F524811A1383}">
      <dgm:prSet/>
      <dgm:spPr/>
      <dgm:t>
        <a:bodyPr/>
        <a:lstStyle/>
        <a:p>
          <a:pPr latinLnBrk="1"/>
          <a:endParaRPr lang="ko-KR" altLang="en-US"/>
        </a:p>
      </dgm:t>
    </dgm:pt>
    <dgm:pt modelId="{EB7FBFF7-4188-4296-A6E8-A17B2A5148B0}" type="sibTrans" cxnId="{5DBD4335-15DB-4EED-BD52-F524811A1383}">
      <dgm:prSet/>
      <dgm:spPr/>
      <dgm:t>
        <a:bodyPr/>
        <a:lstStyle/>
        <a:p>
          <a:pPr latinLnBrk="1"/>
          <a:endParaRPr lang="ko-KR" altLang="en-US"/>
        </a:p>
      </dgm:t>
    </dgm:pt>
    <dgm:pt modelId="{FF06AD0C-E294-4CE1-842F-0224F37CDA0B}">
      <dgm:prSet phldrT="[텍스트]"/>
      <dgm:spPr/>
      <dgm:t>
        <a:bodyPr/>
        <a:lstStyle/>
        <a:p>
          <a:pPr latinLnBrk="1"/>
          <a:r>
            <a:rPr lang="ko-KR" altLang="en-US" dirty="0"/>
            <a:t>장르</a:t>
          </a:r>
        </a:p>
      </dgm:t>
    </dgm:pt>
    <dgm:pt modelId="{4E22AE4F-A7F5-4462-9604-543A648814FD}" type="parTrans" cxnId="{76F638E5-13E9-469E-8C8B-D075DC16E8C4}">
      <dgm:prSet/>
      <dgm:spPr/>
      <dgm:t>
        <a:bodyPr/>
        <a:lstStyle/>
        <a:p>
          <a:pPr latinLnBrk="1"/>
          <a:endParaRPr lang="ko-KR" altLang="en-US"/>
        </a:p>
      </dgm:t>
    </dgm:pt>
    <dgm:pt modelId="{EE5B6000-C650-454B-A2A1-9FE41353F056}" type="sibTrans" cxnId="{76F638E5-13E9-469E-8C8B-D075DC16E8C4}">
      <dgm:prSet/>
      <dgm:spPr/>
      <dgm:t>
        <a:bodyPr/>
        <a:lstStyle/>
        <a:p>
          <a:pPr latinLnBrk="1"/>
          <a:endParaRPr lang="ko-KR" altLang="en-US"/>
        </a:p>
      </dgm:t>
    </dgm:pt>
    <dgm:pt modelId="{692A8C80-49C0-4F85-8E74-EC44A16E46A9}">
      <dgm:prSet phldrT="[텍스트]"/>
      <dgm:spPr/>
      <dgm:t>
        <a:bodyPr/>
        <a:lstStyle/>
        <a:p>
          <a:pPr latinLnBrk="1"/>
          <a:r>
            <a:rPr lang="ko-KR" altLang="en-US" dirty="0"/>
            <a:t>전체 리스트</a:t>
          </a:r>
        </a:p>
      </dgm:t>
    </dgm:pt>
    <dgm:pt modelId="{1519D2E8-3D57-49AE-924D-DF729D60AB43}" type="parTrans" cxnId="{BC0475D2-D4DF-4412-A9B9-7D2CCB10F9EC}">
      <dgm:prSet/>
      <dgm:spPr/>
      <dgm:t>
        <a:bodyPr/>
        <a:lstStyle/>
        <a:p>
          <a:pPr latinLnBrk="1"/>
          <a:endParaRPr lang="ko-KR" altLang="en-US"/>
        </a:p>
      </dgm:t>
    </dgm:pt>
    <dgm:pt modelId="{6F45923A-DEA6-470C-A71F-A42D0B535512}" type="sibTrans" cxnId="{BC0475D2-D4DF-4412-A9B9-7D2CCB10F9EC}">
      <dgm:prSet/>
      <dgm:spPr/>
      <dgm:t>
        <a:bodyPr/>
        <a:lstStyle/>
        <a:p>
          <a:pPr latinLnBrk="1"/>
          <a:endParaRPr lang="ko-KR" altLang="en-US"/>
        </a:p>
      </dgm:t>
    </dgm:pt>
    <dgm:pt modelId="{AF6E74E3-D61E-4589-8A73-4DCD4186AFB6}">
      <dgm:prSet phldrT="[텍스트]"/>
      <dgm:spPr/>
      <dgm:t>
        <a:bodyPr/>
        <a:lstStyle/>
        <a:p>
          <a:pPr latinLnBrk="1"/>
          <a:r>
            <a:rPr lang="ko-KR" altLang="en-US" dirty="0"/>
            <a:t>제목</a:t>
          </a:r>
          <a:r>
            <a:rPr lang="en-US" altLang="ko-KR" dirty="0"/>
            <a:t>/</a:t>
          </a:r>
          <a:r>
            <a:rPr lang="ko-KR" altLang="en-US" dirty="0"/>
            <a:t>저자</a:t>
          </a:r>
          <a:r>
            <a:rPr lang="en-US" altLang="ko-KR" dirty="0"/>
            <a:t>/</a:t>
          </a:r>
          <a:r>
            <a:rPr lang="ko-KR" altLang="en-US" dirty="0"/>
            <a:t>인덱스</a:t>
          </a:r>
          <a:r>
            <a:rPr lang="en-US" altLang="ko-KR" dirty="0"/>
            <a:t>/ISBN/</a:t>
          </a:r>
          <a:r>
            <a:rPr lang="ko-KR" altLang="en-US" dirty="0"/>
            <a:t>장르 정렬</a:t>
          </a:r>
        </a:p>
      </dgm:t>
    </dgm:pt>
    <dgm:pt modelId="{8BA4271A-1C4D-41F3-AE2D-7E95253D211C}" type="parTrans" cxnId="{1D165F9F-2FBF-4A40-AA7A-ACF822D89802}">
      <dgm:prSet/>
      <dgm:spPr/>
      <dgm:t>
        <a:bodyPr/>
        <a:lstStyle/>
        <a:p>
          <a:pPr latinLnBrk="1"/>
          <a:endParaRPr lang="ko-KR" altLang="en-US"/>
        </a:p>
      </dgm:t>
    </dgm:pt>
    <dgm:pt modelId="{9A9AFCAC-CA6D-468E-B55C-00A19998773E}" type="sibTrans" cxnId="{1D165F9F-2FBF-4A40-AA7A-ACF822D89802}">
      <dgm:prSet/>
      <dgm:spPr/>
      <dgm:t>
        <a:bodyPr/>
        <a:lstStyle/>
        <a:p>
          <a:pPr latinLnBrk="1"/>
          <a:endParaRPr lang="ko-KR" altLang="en-US"/>
        </a:p>
      </dgm:t>
    </dgm:pt>
    <dgm:pt modelId="{6E2AF713-4958-400E-BD8B-7F35773504F7}">
      <dgm:prSet phldrT="[텍스트]"/>
      <dgm:spPr/>
      <dgm:t>
        <a:bodyPr/>
        <a:lstStyle/>
        <a:p>
          <a:pPr latinLnBrk="1"/>
          <a:r>
            <a:rPr lang="ko-KR" altLang="en-US" dirty="0"/>
            <a:t>최다대출 도서</a:t>
          </a:r>
          <a:r>
            <a:rPr lang="en-US" altLang="ko-KR" dirty="0"/>
            <a:t>!</a:t>
          </a:r>
          <a:endParaRPr lang="ko-KR" altLang="en-US" dirty="0"/>
        </a:p>
      </dgm:t>
    </dgm:pt>
    <dgm:pt modelId="{B0A9BD2A-E6F0-4776-94BD-0EEF2F5BE55B}" type="parTrans" cxnId="{7902A690-36E7-489B-8586-E70BD5094E9A}">
      <dgm:prSet/>
      <dgm:spPr/>
      <dgm:t>
        <a:bodyPr/>
        <a:lstStyle/>
        <a:p>
          <a:pPr latinLnBrk="1"/>
          <a:endParaRPr lang="ko-KR" altLang="en-US"/>
        </a:p>
      </dgm:t>
    </dgm:pt>
    <dgm:pt modelId="{AE02219B-2990-49AA-9C4A-E6C2853FEEDA}" type="sibTrans" cxnId="{7902A690-36E7-489B-8586-E70BD5094E9A}">
      <dgm:prSet/>
      <dgm:spPr/>
      <dgm:t>
        <a:bodyPr/>
        <a:lstStyle/>
        <a:p>
          <a:pPr latinLnBrk="1"/>
          <a:endParaRPr lang="ko-KR" altLang="en-US"/>
        </a:p>
      </dgm:t>
    </dgm:pt>
    <dgm:pt modelId="{3DED438F-5D71-4B1A-8382-1758237D8DA0}">
      <dgm:prSet phldrT="[텍스트]"/>
      <dgm:spPr/>
      <dgm:t>
        <a:bodyPr/>
        <a:lstStyle/>
        <a:p>
          <a:pPr latinLnBrk="1"/>
          <a:r>
            <a:rPr lang="ko-KR" altLang="en-US" dirty="0"/>
            <a:t>도서추가</a:t>
          </a:r>
        </a:p>
      </dgm:t>
    </dgm:pt>
    <dgm:pt modelId="{B3AF9F70-41D5-4A4D-8442-4A3CFA1670BE}" type="parTrans" cxnId="{F35E5B82-82E3-4BB9-A9D8-4FD05F759920}">
      <dgm:prSet/>
      <dgm:spPr/>
      <dgm:t>
        <a:bodyPr/>
        <a:lstStyle/>
        <a:p>
          <a:pPr latinLnBrk="1"/>
          <a:endParaRPr lang="ko-KR" altLang="en-US"/>
        </a:p>
      </dgm:t>
    </dgm:pt>
    <dgm:pt modelId="{B9619C07-FF39-494F-8D14-6A94AF2BA437}" type="sibTrans" cxnId="{F35E5B82-82E3-4BB9-A9D8-4FD05F759920}">
      <dgm:prSet/>
      <dgm:spPr/>
      <dgm:t>
        <a:bodyPr/>
        <a:lstStyle/>
        <a:p>
          <a:pPr latinLnBrk="1"/>
          <a:endParaRPr lang="ko-KR" altLang="en-US"/>
        </a:p>
      </dgm:t>
    </dgm:pt>
    <dgm:pt modelId="{1FB6783F-AB2C-4430-AED3-37C3B0A567D7}">
      <dgm:prSet phldrT="[텍스트]"/>
      <dgm:spPr/>
      <dgm:t>
        <a:bodyPr/>
        <a:lstStyle/>
        <a:p>
          <a:pPr latinLnBrk="1"/>
          <a:r>
            <a:rPr lang="ko-KR" altLang="en-US" dirty="0"/>
            <a:t>도서수정</a:t>
          </a:r>
        </a:p>
      </dgm:t>
    </dgm:pt>
    <dgm:pt modelId="{5DB2294C-FEC7-4171-9481-3296E34EE326}" type="parTrans" cxnId="{3D01FA30-C58F-4AD0-9073-1E3D711C7CA9}">
      <dgm:prSet/>
      <dgm:spPr/>
      <dgm:t>
        <a:bodyPr/>
        <a:lstStyle/>
        <a:p>
          <a:pPr latinLnBrk="1"/>
          <a:endParaRPr lang="ko-KR" altLang="en-US"/>
        </a:p>
      </dgm:t>
    </dgm:pt>
    <dgm:pt modelId="{307CC954-8C6B-4DE3-94C8-6DE6D24B4699}" type="sibTrans" cxnId="{3D01FA30-C58F-4AD0-9073-1E3D711C7CA9}">
      <dgm:prSet/>
      <dgm:spPr/>
      <dgm:t>
        <a:bodyPr/>
        <a:lstStyle/>
        <a:p>
          <a:pPr latinLnBrk="1"/>
          <a:endParaRPr lang="ko-KR" altLang="en-US"/>
        </a:p>
      </dgm:t>
    </dgm:pt>
    <dgm:pt modelId="{FD65AEE7-ED95-4BCA-9877-F7264DF282A5}">
      <dgm:prSet phldrT="[텍스트]"/>
      <dgm:spPr/>
      <dgm:t>
        <a:bodyPr/>
        <a:lstStyle/>
        <a:p>
          <a:pPr latinLnBrk="1"/>
          <a:r>
            <a:rPr lang="ko-KR" altLang="en-US" dirty="0"/>
            <a:t>도서제거</a:t>
          </a:r>
        </a:p>
      </dgm:t>
    </dgm:pt>
    <dgm:pt modelId="{0FC9568C-0F40-4BB9-AF3D-A93BADF37F79}" type="parTrans" cxnId="{5570574F-AB15-49BB-8E99-4D5C33EDB9BE}">
      <dgm:prSet/>
      <dgm:spPr/>
      <dgm:t>
        <a:bodyPr/>
        <a:lstStyle/>
        <a:p>
          <a:pPr latinLnBrk="1"/>
          <a:endParaRPr lang="ko-KR" altLang="en-US"/>
        </a:p>
      </dgm:t>
    </dgm:pt>
    <dgm:pt modelId="{411316B9-EB7D-4974-A07E-94A28C0349EA}" type="sibTrans" cxnId="{5570574F-AB15-49BB-8E99-4D5C33EDB9BE}">
      <dgm:prSet/>
      <dgm:spPr/>
      <dgm:t>
        <a:bodyPr/>
        <a:lstStyle/>
        <a:p>
          <a:pPr latinLnBrk="1"/>
          <a:endParaRPr lang="ko-KR" altLang="en-US"/>
        </a:p>
      </dgm:t>
    </dgm:pt>
    <dgm:pt modelId="{01D9F61A-44B0-4CCD-ACC8-1600C2DD8CAC}">
      <dgm:prSet phldrT="[텍스트]"/>
      <dgm:spPr/>
      <dgm:t>
        <a:bodyPr/>
        <a:lstStyle/>
        <a:p>
          <a:pPr latinLnBrk="1"/>
          <a:r>
            <a:rPr lang="ko-KR" altLang="en-US" dirty="0"/>
            <a:t>회원관리</a:t>
          </a:r>
        </a:p>
      </dgm:t>
    </dgm:pt>
    <dgm:pt modelId="{1201DDD1-5E84-4CE0-9989-F2E2460D03F8}" type="parTrans" cxnId="{61E3D8B3-55D5-415E-8827-D85910D8015F}">
      <dgm:prSet/>
      <dgm:spPr/>
      <dgm:t>
        <a:bodyPr/>
        <a:lstStyle/>
        <a:p>
          <a:pPr latinLnBrk="1"/>
          <a:endParaRPr lang="ko-KR" altLang="en-US"/>
        </a:p>
      </dgm:t>
    </dgm:pt>
    <dgm:pt modelId="{BF2EE835-D63C-4AFC-B0F2-7E145F8912B6}" type="sibTrans" cxnId="{61E3D8B3-55D5-415E-8827-D85910D8015F}">
      <dgm:prSet/>
      <dgm:spPr/>
      <dgm:t>
        <a:bodyPr/>
        <a:lstStyle/>
        <a:p>
          <a:pPr latinLnBrk="1"/>
          <a:endParaRPr lang="ko-KR" altLang="en-US"/>
        </a:p>
      </dgm:t>
    </dgm:pt>
    <dgm:pt modelId="{4BD27965-D9FC-47B4-9C89-B360E9286100}">
      <dgm:prSet phldrT="[텍스트]"/>
      <dgm:spPr/>
      <dgm:t>
        <a:bodyPr/>
        <a:lstStyle/>
        <a:p>
          <a:pPr latinLnBrk="1"/>
          <a:r>
            <a:rPr lang="ko-KR" altLang="en-US" dirty="0"/>
            <a:t>회원검색</a:t>
          </a:r>
        </a:p>
      </dgm:t>
    </dgm:pt>
    <dgm:pt modelId="{765540A3-78D1-418B-BA3E-D15DA3B1C0AA}" type="parTrans" cxnId="{E2C34CA1-5912-4144-BF03-62F848622AC3}">
      <dgm:prSet/>
      <dgm:spPr/>
      <dgm:t>
        <a:bodyPr/>
        <a:lstStyle/>
        <a:p>
          <a:pPr latinLnBrk="1"/>
          <a:endParaRPr lang="ko-KR" altLang="en-US"/>
        </a:p>
      </dgm:t>
    </dgm:pt>
    <dgm:pt modelId="{F950ED4E-B8DD-4750-ABFB-9809FAF44643}" type="sibTrans" cxnId="{E2C34CA1-5912-4144-BF03-62F848622AC3}">
      <dgm:prSet/>
      <dgm:spPr/>
      <dgm:t>
        <a:bodyPr/>
        <a:lstStyle/>
        <a:p>
          <a:pPr latinLnBrk="1"/>
          <a:endParaRPr lang="ko-KR" altLang="en-US"/>
        </a:p>
      </dgm:t>
    </dgm:pt>
    <dgm:pt modelId="{6302DB85-3318-4095-8748-88C4DE066CCD}">
      <dgm:prSet phldrT="[텍스트]"/>
      <dgm:spPr/>
      <dgm:t>
        <a:bodyPr/>
        <a:lstStyle/>
        <a:p>
          <a:pPr latinLnBrk="1"/>
          <a:r>
            <a:rPr lang="ko-KR" altLang="en-US" dirty="0"/>
            <a:t>전체 리스트</a:t>
          </a:r>
        </a:p>
      </dgm:t>
    </dgm:pt>
    <dgm:pt modelId="{62606200-2896-4A96-B930-E6F4D1F67538}" type="parTrans" cxnId="{F5F6E4AF-C582-4EC1-A5E7-29B9B84556DE}">
      <dgm:prSet/>
      <dgm:spPr/>
      <dgm:t>
        <a:bodyPr/>
        <a:lstStyle/>
        <a:p>
          <a:pPr latinLnBrk="1"/>
          <a:endParaRPr lang="ko-KR" altLang="en-US"/>
        </a:p>
      </dgm:t>
    </dgm:pt>
    <dgm:pt modelId="{A29E6FAB-BE8D-4DD3-A0DB-ADC497175CE2}" type="sibTrans" cxnId="{F5F6E4AF-C582-4EC1-A5E7-29B9B84556DE}">
      <dgm:prSet/>
      <dgm:spPr/>
      <dgm:t>
        <a:bodyPr/>
        <a:lstStyle/>
        <a:p>
          <a:pPr latinLnBrk="1"/>
          <a:endParaRPr lang="ko-KR" altLang="en-US"/>
        </a:p>
      </dgm:t>
    </dgm:pt>
    <dgm:pt modelId="{565064C7-CA70-49AC-AC41-EE36BE286E6A}">
      <dgm:prSet phldrT="[텍스트]"/>
      <dgm:spPr/>
      <dgm:t>
        <a:bodyPr/>
        <a:lstStyle/>
        <a:p>
          <a:pPr latinLnBrk="1"/>
          <a:r>
            <a:rPr lang="ko-KR" altLang="en-US" dirty="0"/>
            <a:t>블랙리스트</a:t>
          </a:r>
        </a:p>
      </dgm:t>
    </dgm:pt>
    <dgm:pt modelId="{72A352AF-84E8-4608-8A8E-B2252949AF4F}" type="parTrans" cxnId="{2978D996-F89E-4E0F-BC61-B996F4547B31}">
      <dgm:prSet/>
      <dgm:spPr/>
      <dgm:t>
        <a:bodyPr/>
        <a:lstStyle/>
        <a:p>
          <a:pPr latinLnBrk="1"/>
          <a:endParaRPr lang="ko-KR" altLang="en-US"/>
        </a:p>
      </dgm:t>
    </dgm:pt>
    <dgm:pt modelId="{6C25C9FF-046D-4F7E-A216-374CC400F15D}" type="sibTrans" cxnId="{2978D996-F89E-4E0F-BC61-B996F4547B31}">
      <dgm:prSet/>
      <dgm:spPr/>
      <dgm:t>
        <a:bodyPr/>
        <a:lstStyle/>
        <a:p>
          <a:pPr latinLnBrk="1"/>
          <a:endParaRPr lang="ko-KR" altLang="en-US"/>
        </a:p>
      </dgm:t>
    </dgm:pt>
    <dgm:pt modelId="{C474BAA3-E868-46BE-A3B6-E3FB16A48606}">
      <dgm:prSet phldrT="[텍스트]"/>
      <dgm:spPr/>
      <dgm:t>
        <a:bodyPr/>
        <a:lstStyle/>
        <a:p>
          <a:pPr latinLnBrk="1"/>
          <a:r>
            <a:rPr lang="ko-KR" altLang="en-US" dirty="0"/>
            <a:t>계정정지</a:t>
          </a:r>
        </a:p>
      </dgm:t>
    </dgm:pt>
    <dgm:pt modelId="{6F609393-4C51-41F5-84A4-2C8892DFDAD2}" type="parTrans" cxnId="{8A0B52C8-EDAC-4CDE-8C63-D795373E15E9}">
      <dgm:prSet/>
      <dgm:spPr/>
      <dgm:t>
        <a:bodyPr/>
        <a:lstStyle/>
        <a:p>
          <a:pPr latinLnBrk="1"/>
          <a:endParaRPr lang="ko-KR" altLang="en-US"/>
        </a:p>
      </dgm:t>
    </dgm:pt>
    <dgm:pt modelId="{F37E3A72-C2FC-40A2-91E5-E4C9DC5BBFD7}" type="sibTrans" cxnId="{8A0B52C8-EDAC-4CDE-8C63-D795373E15E9}">
      <dgm:prSet/>
      <dgm:spPr/>
      <dgm:t>
        <a:bodyPr/>
        <a:lstStyle/>
        <a:p>
          <a:pPr latinLnBrk="1"/>
          <a:endParaRPr lang="ko-KR" altLang="en-US"/>
        </a:p>
      </dgm:t>
    </dgm:pt>
    <dgm:pt modelId="{445D1038-F160-439B-B2FB-086BA4269E6B}">
      <dgm:prSet phldrT="[텍스트]"/>
      <dgm:spPr/>
      <dgm:t>
        <a:bodyPr/>
        <a:lstStyle/>
        <a:p>
          <a:pPr latinLnBrk="1"/>
          <a:r>
            <a:rPr lang="ko-KR" altLang="en-US" dirty="0"/>
            <a:t>계정복구</a:t>
          </a:r>
        </a:p>
      </dgm:t>
    </dgm:pt>
    <dgm:pt modelId="{C0B07ABB-798B-4D3B-902B-F9278C2E6533}" type="parTrans" cxnId="{97019892-2702-4420-AEEA-08B21E6522EB}">
      <dgm:prSet/>
      <dgm:spPr/>
      <dgm:t>
        <a:bodyPr/>
        <a:lstStyle/>
        <a:p>
          <a:pPr latinLnBrk="1"/>
          <a:endParaRPr lang="ko-KR" altLang="en-US"/>
        </a:p>
      </dgm:t>
    </dgm:pt>
    <dgm:pt modelId="{7F25C6A3-49FD-4862-9093-8A0B7F1F538A}" type="sibTrans" cxnId="{97019892-2702-4420-AEEA-08B21E6522EB}">
      <dgm:prSet/>
      <dgm:spPr/>
      <dgm:t>
        <a:bodyPr/>
        <a:lstStyle/>
        <a:p>
          <a:pPr latinLnBrk="1"/>
          <a:endParaRPr lang="ko-KR" altLang="en-US"/>
        </a:p>
      </dgm:t>
    </dgm:pt>
    <dgm:pt modelId="{51BAD386-D57B-46D4-AB70-46677724677E}">
      <dgm:prSet phldrT="[텍스트]"/>
      <dgm:spPr/>
      <dgm:t>
        <a:bodyPr/>
        <a:lstStyle/>
        <a:p>
          <a:pPr latinLnBrk="1"/>
          <a:r>
            <a:rPr lang="ko-KR" altLang="en-US" dirty="0"/>
            <a:t>건의사항</a:t>
          </a:r>
        </a:p>
      </dgm:t>
    </dgm:pt>
    <dgm:pt modelId="{F2C9C7B9-55A2-4C8C-8E4A-D6638091A8D6}" type="parTrans" cxnId="{782335C9-39AB-4DE2-958F-C64A539643A4}">
      <dgm:prSet/>
      <dgm:spPr/>
      <dgm:t>
        <a:bodyPr/>
        <a:lstStyle/>
        <a:p>
          <a:pPr latinLnBrk="1"/>
          <a:endParaRPr lang="ko-KR" altLang="en-US"/>
        </a:p>
      </dgm:t>
    </dgm:pt>
    <dgm:pt modelId="{CA346DD3-E7DD-4467-BC68-E2D590A634D6}" type="sibTrans" cxnId="{782335C9-39AB-4DE2-958F-C64A539643A4}">
      <dgm:prSet/>
      <dgm:spPr/>
      <dgm:t>
        <a:bodyPr/>
        <a:lstStyle/>
        <a:p>
          <a:pPr latinLnBrk="1"/>
          <a:endParaRPr lang="ko-KR" altLang="en-US"/>
        </a:p>
      </dgm:t>
    </dgm:pt>
    <dgm:pt modelId="{2C896389-0C51-4FB5-9257-C493B9B2599F}">
      <dgm:prSet phldrT="[텍스트]"/>
      <dgm:spPr/>
      <dgm:t>
        <a:bodyPr/>
        <a:lstStyle/>
        <a:p>
          <a:pPr latinLnBrk="1"/>
          <a:r>
            <a:rPr lang="ko-KR" altLang="en-US" dirty="0"/>
            <a:t>검색</a:t>
          </a:r>
        </a:p>
      </dgm:t>
    </dgm:pt>
    <dgm:pt modelId="{A881E7AF-72BE-47E8-BCD5-933F0479BDA4}" type="parTrans" cxnId="{7F5C74F4-221A-4894-8E29-BAEF89D04A4D}">
      <dgm:prSet/>
      <dgm:spPr/>
      <dgm:t>
        <a:bodyPr/>
        <a:lstStyle/>
        <a:p>
          <a:pPr latinLnBrk="1"/>
          <a:endParaRPr lang="ko-KR" altLang="en-US"/>
        </a:p>
      </dgm:t>
    </dgm:pt>
    <dgm:pt modelId="{EDEAF4F0-E273-4E3F-8BE1-3B364569D19C}" type="sibTrans" cxnId="{7F5C74F4-221A-4894-8E29-BAEF89D04A4D}">
      <dgm:prSet/>
      <dgm:spPr/>
      <dgm:t>
        <a:bodyPr/>
        <a:lstStyle/>
        <a:p>
          <a:pPr latinLnBrk="1"/>
          <a:endParaRPr lang="ko-KR" altLang="en-US"/>
        </a:p>
      </dgm:t>
    </dgm:pt>
    <dgm:pt modelId="{CEFEA3E8-623A-4010-9AF6-6D6F6C8AC90F}">
      <dgm:prSet phldrT="[텍스트]"/>
      <dgm:spPr/>
      <dgm:t>
        <a:bodyPr/>
        <a:lstStyle/>
        <a:p>
          <a:pPr latinLnBrk="1"/>
          <a:r>
            <a:rPr lang="ko-KR" altLang="en-US" dirty="0"/>
            <a:t>답변</a:t>
          </a:r>
        </a:p>
      </dgm:t>
    </dgm:pt>
    <dgm:pt modelId="{391B43BD-3ADF-4C55-B650-1B68E1CD05F5}" type="parTrans" cxnId="{38294D58-7838-46E7-AD2B-C1D8D8EC2FA8}">
      <dgm:prSet/>
      <dgm:spPr/>
      <dgm:t>
        <a:bodyPr/>
        <a:lstStyle/>
        <a:p>
          <a:pPr latinLnBrk="1"/>
          <a:endParaRPr lang="ko-KR" altLang="en-US"/>
        </a:p>
      </dgm:t>
    </dgm:pt>
    <dgm:pt modelId="{33D25DD9-C6C9-46CA-9261-FF4C444000D3}" type="sibTrans" cxnId="{38294D58-7838-46E7-AD2B-C1D8D8EC2FA8}">
      <dgm:prSet/>
      <dgm:spPr/>
      <dgm:t>
        <a:bodyPr/>
        <a:lstStyle/>
        <a:p>
          <a:pPr latinLnBrk="1"/>
          <a:endParaRPr lang="ko-KR" altLang="en-US"/>
        </a:p>
      </dgm:t>
    </dgm:pt>
    <dgm:pt modelId="{A6A02141-04F7-422F-AC3D-5BF7F3CEBB7B}">
      <dgm:prSet phldrT="[텍스트]"/>
      <dgm:spPr/>
      <dgm:t>
        <a:bodyPr/>
        <a:lstStyle/>
        <a:p>
          <a:pPr latinLnBrk="1"/>
          <a:r>
            <a:rPr lang="ko-KR" altLang="en-US" dirty="0"/>
            <a:t>관리자 관리</a:t>
          </a:r>
        </a:p>
      </dgm:t>
    </dgm:pt>
    <dgm:pt modelId="{243DEEAA-6D83-48BA-982B-25612454ECC2}" type="parTrans" cxnId="{5F37E087-182E-4976-B62D-C53A91AB0129}">
      <dgm:prSet/>
      <dgm:spPr/>
      <dgm:t>
        <a:bodyPr/>
        <a:lstStyle/>
        <a:p>
          <a:pPr latinLnBrk="1"/>
          <a:endParaRPr lang="ko-KR" altLang="en-US"/>
        </a:p>
      </dgm:t>
    </dgm:pt>
    <dgm:pt modelId="{76782FDF-0E2A-4391-9488-04AEA066CCAD}" type="sibTrans" cxnId="{5F37E087-182E-4976-B62D-C53A91AB0129}">
      <dgm:prSet/>
      <dgm:spPr/>
      <dgm:t>
        <a:bodyPr/>
        <a:lstStyle/>
        <a:p>
          <a:pPr latinLnBrk="1"/>
          <a:endParaRPr lang="ko-KR" altLang="en-US"/>
        </a:p>
      </dgm:t>
    </dgm:pt>
    <dgm:pt modelId="{C7B87915-0D6E-4003-97C4-F5A420053101}">
      <dgm:prSet phldrT="[텍스트]"/>
      <dgm:spPr/>
      <dgm:t>
        <a:bodyPr/>
        <a:lstStyle/>
        <a:p>
          <a:pPr latinLnBrk="1"/>
          <a:r>
            <a:rPr lang="ko-KR" altLang="en-US" dirty="0"/>
            <a:t>관리자 검색</a:t>
          </a:r>
        </a:p>
      </dgm:t>
    </dgm:pt>
    <dgm:pt modelId="{6B4F5638-A059-4E6B-AC1E-F8A208882E9B}" type="parTrans" cxnId="{DC72E360-E2D4-41AD-A432-6BF6DCC767EF}">
      <dgm:prSet/>
      <dgm:spPr/>
      <dgm:t>
        <a:bodyPr/>
        <a:lstStyle/>
        <a:p>
          <a:pPr latinLnBrk="1"/>
          <a:endParaRPr lang="ko-KR" altLang="en-US"/>
        </a:p>
      </dgm:t>
    </dgm:pt>
    <dgm:pt modelId="{C9968997-1EDE-4EC8-9A86-8088908CF3E8}" type="sibTrans" cxnId="{DC72E360-E2D4-41AD-A432-6BF6DCC767EF}">
      <dgm:prSet/>
      <dgm:spPr/>
      <dgm:t>
        <a:bodyPr/>
        <a:lstStyle/>
        <a:p>
          <a:pPr latinLnBrk="1"/>
          <a:endParaRPr lang="ko-KR" altLang="en-US"/>
        </a:p>
      </dgm:t>
    </dgm:pt>
    <dgm:pt modelId="{8482B959-10C1-48BF-AEAD-D1610117B872}">
      <dgm:prSet phldrT="[텍스트]"/>
      <dgm:spPr/>
      <dgm:t>
        <a:bodyPr/>
        <a:lstStyle/>
        <a:p>
          <a:pPr latinLnBrk="1"/>
          <a:r>
            <a:rPr lang="ko-KR" altLang="en-US" dirty="0"/>
            <a:t>전체 리스트</a:t>
          </a:r>
        </a:p>
      </dgm:t>
    </dgm:pt>
    <dgm:pt modelId="{9CDC885A-6EC3-4C3D-AD1C-15CA42C95D34}" type="parTrans" cxnId="{17589FA1-4A45-445A-92CC-C4B7389CA466}">
      <dgm:prSet/>
      <dgm:spPr/>
      <dgm:t>
        <a:bodyPr/>
        <a:lstStyle/>
        <a:p>
          <a:pPr latinLnBrk="1"/>
          <a:endParaRPr lang="ko-KR" altLang="en-US"/>
        </a:p>
      </dgm:t>
    </dgm:pt>
    <dgm:pt modelId="{197369A9-F9C6-494A-987E-7F88FC4659AC}" type="sibTrans" cxnId="{17589FA1-4A45-445A-92CC-C4B7389CA466}">
      <dgm:prSet/>
      <dgm:spPr/>
      <dgm:t>
        <a:bodyPr/>
        <a:lstStyle/>
        <a:p>
          <a:pPr latinLnBrk="1"/>
          <a:endParaRPr lang="ko-KR" altLang="en-US"/>
        </a:p>
      </dgm:t>
    </dgm:pt>
    <dgm:pt modelId="{D4BBD3AD-CBA8-43EB-9CEC-C3F807E86A5A}">
      <dgm:prSet phldrT="[텍스트]"/>
      <dgm:spPr/>
      <dgm:t>
        <a:bodyPr/>
        <a:lstStyle/>
        <a:p>
          <a:pPr latinLnBrk="1"/>
          <a:r>
            <a:rPr lang="ko-KR" altLang="en-US" dirty="0"/>
            <a:t>새 관리자 등록</a:t>
          </a:r>
        </a:p>
      </dgm:t>
    </dgm:pt>
    <dgm:pt modelId="{6C9951E3-5E86-4845-9620-E7244C57A907}" type="parTrans" cxnId="{B645A481-1AD3-47E7-B083-AF656EB1D7F0}">
      <dgm:prSet/>
      <dgm:spPr/>
      <dgm:t>
        <a:bodyPr/>
        <a:lstStyle/>
        <a:p>
          <a:pPr latinLnBrk="1"/>
          <a:endParaRPr lang="ko-KR" altLang="en-US"/>
        </a:p>
      </dgm:t>
    </dgm:pt>
    <dgm:pt modelId="{DD448828-8C08-40A2-8C8B-B9DA9AD31A3F}" type="sibTrans" cxnId="{B645A481-1AD3-47E7-B083-AF656EB1D7F0}">
      <dgm:prSet/>
      <dgm:spPr/>
      <dgm:t>
        <a:bodyPr/>
        <a:lstStyle/>
        <a:p>
          <a:pPr latinLnBrk="1"/>
          <a:endParaRPr lang="ko-KR" altLang="en-US"/>
        </a:p>
      </dgm:t>
    </dgm:pt>
    <dgm:pt modelId="{DD7B8423-1C9D-4688-839F-802A7FFC9F34}">
      <dgm:prSet phldrT="[텍스트]"/>
      <dgm:spPr/>
      <dgm:t>
        <a:bodyPr/>
        <a:lstStyle/>
        <a:p>
          <a:pPr latinLnBrk="1"/>
          <a:r>
            <a:rPr lang="ko-KR" altLang="en-US" dirty="0"/>
            <a:t>로그아웃</a:t>
          </a:r>
        </a:p>
      </dgm:t>
    </dgm:pt>
    <dgm:pt modelId="{A44ECA0D-A024-4F9F-8B85-25EA29C02D2D}" type="parTrans" cxnId="{8F4D0EBE-CD4F-4869-AD0E-5DD27194466E}">
      <dgm:prSet/>
      <dgm:spPr/>
      <dgm:t>
        <a:bodyPr/>
        <a:lstStyle/>
        <a:p>
          <a:pPr latinLnBrk="1"/>
          <a:endParaRPr lang="ko-KR" altLang="en-US"/>
        </a:p>
      </dgm:t>
    </dgm:pt>
    <dgm:pt modelId="{774A2450-2DD5-4BD8-AA79-2A3B06A24803}" type="sibTrans" cxnId="{8F4D0EBE-CD4F-4869-AD0E-5DD27194466E}">
      <dgm:prSet/>
      <dgm:spPr/>
      <dgm:t>
        <a:bodyPr/>
        <a:lstStyle/>
        <a:p>
          <a:pPr latinLnBrk="1"/>
          <a:endParaRPr lang="ko-KR" altLang="en-US"/>
        </a:p>
      </dgm:t>
    </dgm:pt>
    <dgm:pt modelId="{CAF2CD85-A64B-4D9D-89C0-54890241B4F4}">
      <dgm:prSet phldrT="[텍스트]"/>
      <dgm:spPr/>
      <dgm:t>
        <a:bodyPr/>
        <a:lstStyle/>
        <a:p>
          <a:pPr latinLnBrk="1"/>
          <a:r>
            <a:rPr lang="ko-KR" altLang="en-US" dirty="0"/>
            <a:t>시스템 종료</a:t>
          </a:r>
        </a:p>
      </dgm:t>
    </dgm:pt>
    <dgm:pt modelId="{90BDFD77-794D-4F5E-96D9-E18250ACAC21}" type="parTrans" cxnId="{A99AB4A5-C62F-4D25-BA74-E40E988F837B}">
      <dgm:prSet/>
      <dgm:spPr/>
      <dgm:t>
        <a:bodyPr/>
        <a:lstStyle/>
        <a:p>
          <a:pPr latinLnBrk="1"/>
          <a:endParaRPr lang="ko-KR" altLang="en-US"/>
        </a:p>
      </dgm:t>
    </dgm:pt>
    <dgm:pt modelId="{353BC230-018C-4743-AD45-B07E5F6F29B7}" type="sibTrans" cxnId="{A99AB4A5-C62F-4D25-BA74-E40E988F837B}">
      <dgm:prSet/>
      <dgm:spPr/>
      <dgm:t>
        <a:bodyPr/>
        <a:lstStyle/>
        <a:p>
          <a:pPr latinLnBrk="1"/>
          <a:endParaRPr lang="ko-KR" altLang="en-US"/>
        </a:p>
      </dgm:t>
    </dgm:pt>
    <dgm:pt modelId="{D08DF6E6-577E-43A0-9BAB-A8BFCAF344CF}" type="pres">
      <dgm:prSet presAssocID="{BCFAF348-4A8D-45D1-B8F0-D4771CEAE3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9A27C9-E45A-4C8C-AEDD-C881975AEECE}" type="pres">
      <dgm:prSet presAssocID="{7F62CD04-848C-494D-966B-5CC5A7F6149E}" presName="hierRoot1" presStyleCnt="0">
        <dgm:presLayoutVars>
          <dgm:hierBranch val="init"/>
        </dgm:presLayoutVars>
      </dgm:prSet>
      <dgm:spPr/>
    </dgm:pt>
    <dgm:pt modelId="{D708F5E7-B7E9-4B71-9CFB-6DB6E43CD272}" type="pres">
      <dgm:prSet presAssocID="{7F62CD04-848C-494D-966B-5CC5A7F6149E}" presName="rootComposite1" presStyleCnt="0"/>
      <dgm:spPr/>
    </dgm:pt>
    <dgm:pt modelId="{3A9174D7-C3F5-4B47-B2C6-D8E34A63CFDB}" type="pres">
      <dgm:prSet presAssocID="{7F62CD04-848C-494D-966B-5CC5A7F6149E}" presName="rootText1" presStyleLbl="node0" presStyleIdx="0" presStyleCnt="1">
        <dgm:presLayoutVars>
          <dgm:chPref val="3"/>
        </dgm:presLayoutVars>
      </dgm:prSet>
      <dgm:spPr/>
    </dgm:pt>
    <dgm:pt modelId="{5EC8EC22-DF11-479C-8428-C0E06FDE8C50}" type="pres">
      <dgm:prSet presAssocID="{7F62CD04-848C-494D-966B-5CC5A7F6149E}" presName="rootConnector1" presStyleLbl="node1" presStyleIdx="0" presStyleCnt="0"/>
      <dgm:spPr/>
    </dgm:pt>
    <dgm:pt modelId="{7B2DA5DB-9943-4F67-B8AA-0C94C2A6ECCA}" type="pres">
      <dgm:prSet presAssocID="{7F62CD04-848C-494D-966B-5CC5A7F6149E}" presName="hierChild2" presStyleCnt="0"/>
      <dgm:spPr/>
    </dgm:pt>
    <dgm:pt modelId="{DD31B37C-BF73-4C35-949C-4E6B8456EC99}" type="pres">
      <dgm:prSet presAssocID="{FEC89234-9CDD-4EFE-AB4F-20BA062F59F0}" presName="Name37" presStyleLbl="parChTrans1D2" presStyleIdx="0" presStyleCnt="6"/>
      <dgm:spPr/>
    </dgm:pt>
    <dgm:pt modelId="{08F5D81F-D556-417C-BA92-B41B3E81FCFF}" type="pres">
      <dgm:prSet presAssocID="{0626484D-DE34-45D2-9C98-EF1BC1C3FFF9}" presName="hierRoot2" presStyleCnt="0">
        <dgm:presLayoutVars>
          <dgm:hierBranch val="init"/>
        </dgm:presLayoutVars>
      </dgm:prSet>
      <dgm:spPr/>
    </dgm:pt>
    <dgm:pt modelId="{6C229851-7F21-4A9F-B57B-9B075BB124F4}" type="pres">
      <dgm:prSet presAssocID="{0626484D-DE34-45D2-9C98-EF1BC1C3FFF9}" presName="rootComposite" presStyleCnt="0"/>
      <dgm:spPr/>
    </dgm:pt>
    <dgm:pt modelId="{61B37EC7-64C8-42A0-9E76-B3B7CBEC9B19}" type="pres">
      <dgm:prSet presAssocID="{0626484D-DE34-45D2-9C98-EF1BC1C3FFF9}" presName="rootText" presStyleLbl="node2" presStyleIdx="0" presStyleCnt="6">
        <dgm:presLayoutVars>
          <dgm:chPref val="3"/>
        </dgm:presLayoutVars>
      </dgm:prSet>
      <dgm:spPr/>
    </dgm:pt>
    <dgm:pt modelId="{85D00F96-4CCC-424E-8A69-F3DFFFE54056}" type="pres">
      <dgm:prSet presAssocID="{0626484D-DE34-45D2-9C98-EF1BC1C3FFF9}" presName="rootConnector" presStyleLbl="node2" presStyleIdx="0" presStyleCnt="6"/>
      <dgm:spPr/>
    </dgm:pt>
    <dgm:pt modelId="{8ABEB8E3-C1C1-4AC8-9D75-43DC3FFD9CE9}" type="pres">
      <dgm:prSet presAssocID="{0626484D-DE34-45D2-9C98-EF1BC1C3FFF9}" presName="hierChild4" presStyleCnt="0"/>
      <dgm:spPr/>
    </dgm:pt>
    <dgm:pt modelId="{35CBE777-E07D-47D2-A7B3-A70750454AED}" type="pres">
      <dgm:prSet presAssocID="{5938752C-4F1D-480C-8258-82B8333910E0}" presName="Name37" presStyleLbl="parChTrans1D3" presStyleIdx="0" presStyleCnt="12"/>
      <dgm:spPr/>
    </dgm:pt>
    <dgm:pt modelId="{56004245-D1E0-4151-B06B-1EEEFB655E1A}" type="pres">
      <dgm:prSet presAssocID="{7058C0B7-A99A-4F08-8660-A59892CA21AC}" presName="hierRoot2" presStyleCnt="0">
        <dgm:presLayoutVars>
          <dgm:hierBranch val="init"/>
        </dgm:presLayoutVars>
      </dgm:prSet>
      <dgm:spPr/>
    </dgm:pt>
    <dgm:pt modelId="{8D89D77F-2C9C-46F4-9475-1486F4476271}" type="pres">
      <dgm:prSet presAssocID="{7058C0B7-A99A-4F08-8660-A59892CA21AC}" presName="rootComposite" presStyleCnt="0"/>
      <dgm:spPr/>
    </dgm:pt>
    <dgm:pt modelId="{50EC6339-A34F-4325-9337-D33B31A59480}" type="pres">
      <dgm:prSet presAssocID="{7058C0B7-A99A-4F08-8660-A59892CA21AC}" presName="rootText" presStyleLbl="node3" presStyleIdx="0" presStyleCnt="12">
        <dgm:presLayoutVars>
          <dgm:chPref val="3"/>
        </dgm:presLayoutVars>
      </dgm:prSet>
      <dgm:spPr/>
    </dgm:pt>
    <dgm:pt modelId="{11F24DA9-6737-4EEC-AF90-4E43348602FF}" type="pres">
      <dgm:prSet presAssocID="{7058C0B7-A99A-4F08-8660-A59892CA21AC}" presName="rootConnector" presStyleLbl="node3" presStyleIdx="0" presStyleCnt="12"/>
      <dgm:spPr/>
    </dgm:pt>
    <dgm:pt modelId="{B3A253F3-62CD-4646-9116-CCAA50A0A702}" type="pres">
      <dgm:prSet presAssocID="{7058C0B7-A99A-4F08-8660-A59892CA21AC}" presName="hierChild4" presStyleCnt="0"/>
      <dgm:spPr/>
    </dgm:pt>
    <dgm:pt modelId="{3426BEC4-AF19-4A76-B205-2C7AABA97929}" type="pres">
      <dgm:prSet presAssocID="{CD6DEB59-A850-439B-842E-4665C1636B6B}" presName="Name37" presStyleLbl="parChTrans1D4" presStyleIdx="0" presStyleCnt="10"/>
      <dgm:spPr/>
    </dgm:pt>
    <dgm:pt modelId="{82871FE1-FC6E-456C-AA1A-15217B3F4D1B}" type="pres">
      <dgm:prSet presAssocID="{054F6D38-D1A6-4DC5-8E8E-F321A522A897}" presName="hierRoot2" presStyleCnt="0">
        <dgm:presLayoutVars>
          <dgm:hierBranch val="init"/>
        </dgm:presLayoutVars>
      </dgm:prSet>
      <dgm:spPr/>
    </dgm:pt>
    <dgm:pt modelId="{F91BD977-AEC6-4B89-9ABA-263FDE29A510}" type="pres">
      <dgm:prSet presAssocID="{054F6D38-D1A6-4DC5-8E8E-F321A522A897}" presName="rootComposite" presStyleCnt="0"/>
      <dgm:spPr/>
    </dgm:pt>
    <dgm:pt modelId="{A13CD58B-2C87-4BB8-B050-7243E3396C1C}" type="pres">
      <dgm:prSet presAssocID="{054F6D38-D1A6-4DC5-8E8E-F321A522A897}" presName="rootText" presStyleLbl="node4" presStyleIdx="0" presStyleCnt="10">
        <dgm:presLayoutVars>
          <dgm:chPref val="3"/>
        </dgm:presLayoutVars>
      </dgm:prSet>
      <dgm:spPr/>
    </dgm:pt>
    <dgm:pt modelId="{DF6D90AE-3C6D-42BF-9FEC-4BEF768D0B03}" type="pres">
      <dgm:prSet presAssocID="{054F6D38-D1A6-4DC5-8E8E-F321A522A897}" presName="rootConnector" presStyleLbl="node4" presStyleIdx="0" presStyleCnt="10"/>
      <dgm:spPr/>
    </dgm:pt>
    <dgm:pt modelId="{E77B6598-5590-4991-8B95-A847C7B3A82C}" type="pres">
      <dgm:prSet presAssocID="{054F6D38-D1A6-4DC5-8E8E-F321A522A897}" presName="hierChild4" presStyleCnt="0"/>
      <dgm:spPr/>
    </dgm:pt>
    <dgm:pt modelId="{93B4D8F7-925B-401D-8F2F-1D98E48F6D92}" type="pres">
      <dgm:prSet presAssocID="{054F6D38-D1A6-4DC5-8E8E-F321A522A897}" presName="hierChild5" presStyleCnt="0"/>
      <dgm:spPr/>
    </dgm:pt>
    <dgm:pt modelId="{C62933CE-849C-4D44-BEBE-E6454CEA6F4E}" type="pres">
      <dgm:prSet presAssocID="{E7CFD794-FB4A-415F-BFF2-54E95DDF742B}" presName="Name37" presStyleLbl="parChTrans1D4" presStyleIdx="1" presStyleCnt="10"/>
      <dgm:spPr/>
    </dgm:pt>
    <dgm:pt modelId="{9E08EE86-F322-41C9-9441-871F8AC299B0}" type="pres">
      <dgm:prSet presAssocID="{B8005DF0-3E29-4967-BC49-4F2420AB437F}" presName="hierRoot2" presStyleCnt="0">
        <dgm:presLayoutVars>
          <dgm:hierBranch val="init"/>
        </dgm:presLayoutVars>
      </dgm:prSet>
      <dgm:spPr/>
    </dgm:pt>
    <dgm:pt modelId="{2EC511B7-4141-41AF-809F-8A84E23D58C4}" type="pres">
      <dgm:prSet presAssocID="{B8005DF0-3E29-4967-BC49-4F2420AB437F}" presName="rootComposite" presStyleCnt="0"/>
      <dgm:spPr/>
    </dgm:pt>
    <dgm:pt modelId="{F88CF8EF-D142-43A5-999A-E665FAE40160}" type="pres">
      <dgm:prSet presAssocID="{B8005DF0-3E29-4967-BC49-4F2420AB437F}" presName="rootText" presStyleLbl="node4" presStyleIdx="1" presStyleCnt="10">
        <dgm:presLayoutVars>
          <dgm:chPref val="3"/>
        </dgm:presLayoutVars>
      </dgm:prSet>
      <dgm:spPr/>
    </dgm:pt>
    <dgm:pt modelId="{A6426BA3-C555-4E5C-8D47-2CF598A82204}" type="pres">
      <dgm:prSet presAssocID="{B8005DF0-3E29-4967-BC49-4F2420AB437F}" presName="rootConnector" presStyleLbl="node4" presStyleIdx="1" presStyleCnt="10"/>
      <dgm:spPr/>
    </dgm:pt>
    <dgm:pt modelId="{EEF9EAF1-D925-4072-B805-7022A107FE26}" type="pres">
      <dgm:prSet presAssocID="{B8005DF0-3E29-4967-BC49-4F2420AB437F}" presName="hierChild4" presStyleCnt="0"/>
      <dgm:spPr/>
    </dgm:pt>
    <dgm:pt modelId="{8AE7544D-4181-4268-B82C-AAC0493A9FE2}" type="pres">
      <dgm:prSet presAssocID="{B8005DF0-3E29-4967-BC49-4F2420AB437F}" presName="hierChild5" presStyleCnt="0"/>
      <dgm:spPr/>
    </dgm:pt>
    <dgm:pt modelId="{03E0F6C4-7ADA-4809-A23E-538045226CAB}" type="pres">
      <dgm:prSet presAssocID="{84676151-5598-4384-BB21-C3E61A2376DE}" presName="Name37" presStyleLbl="parChTrans1D4" presStyleIdx="2" presStyleCnt="10"/>
      <dgm:spPr/>
    </dgm:pt>
    <dgm:pt modelId="{B8FA31EA-93C8-4206-85DA-C57663C9A0B0}" type="pres">
      <dgm:prSet presAssocID="{D73A08BC-5A95-4D8E-BBA8-1ABCE3BA1512}" presName="hierRoot2" presStyleCnt="0">
        <dgm:presLayoutVars>
          <dgm:hierBranch val="init"/>
        </dgm:presLayoutVars>
      </dgm:prSet>
      <dgm:spPr/>
    </dgm:pt>
    <dgm:pt modelId="{A164850E-479C-41EF-9EA0-F41B10B4039D}" type="pres">
      <dgm:prSet presAssocID="{D73A08BC-5A95-4D8E-BBA8-1ABCE3BA1512}" presName="rootComposite" presStyleCnt="0"/>
      <dgm:spPr/>
    </dgm:pt>
    <dgm:pt modelId="{BCA9383A-E7A3-46F8-947D-7C7F5EE896B9}" type="pres">
      <dgm:prSet presAssocID="{D73A08BC-5A95-4D8E-BBA8-1ABCE3BA1512}" presName="rootText" presStyleLbl="node4" presStyleIdx="2" presStyleCnt="10">
        <dgm:presLayoutVars>
          <dgm:chPref val="3"/>
        </dgm:presLayoutVars>
      </dgm:prSet>
      <dgm:spPr/>
    </dgm:pt>
    <dgm:pt modelId="{D46261C6-91BF-4263-B542-3F967DB8A160}" type="pres">
      <dgm:prSet presAssocID="{D73A08BC-5A95-4D8E-BBA8-1ABCE3BA1512}" presName="rootConnector" presStyleLbl="node4" presStyleIdx="2" presStyleCnt="10"/>
      <dgm:spPr/>
    </dgm:pt>
    <dgm:pt modelId="{D3FF427B-E8CB-4035-991E-2199ADE2A3B4}" type="pres">
      <dgm:prSet presAssocID="{D73A08BC-5A95-4D8E-BBA8-1ABCE3BA1512}" presName="hierChild4" presStyleCnt="0"/>
      <dgm:spPr/>
    </dgm:pt>
    <dgm:pt modelId="{76BAD31D-9B8A-42E6-8524-E696607C9A2A}" type="pres">
      <dgm:prSet presAssocID="{D73A08BC-5A95-4D8E-BBA8-1ABCE3BA1512}" presName="hierChild5" presStyleCnt="0"/>
      <dgm:spPr/>
    </dgm:pt>
    <dgm:pt modelId="{9FB02DAF-A224-495C-A355-12D67B7BBA99}" type="pres">
      <dgm:prSet presAssocID="{B039E040-CBC5-4D67-B67B-019D11C8A1EF}" presName="Name37" presStyleLbl="parChTrans1D4" presStyleIdx="3" presStyleCnt="10"/>
      <dgm:spPr/>
    </dgm:pt>
    <dgm:pt modelId="{0917918A-8F38-4C14-BA87-0E4116BE9FDC}" type="pres">
      <dgm:prSet presAssocID="{ACEC7AE9-0400-41F8-9DDB-196F783234A9}" presName="hierRoot2" presStyleCnt="0">
        <dgm:presLayoutVars>
          <dgm:hierBranch val="init"/>
        </dgm:presLayoutVars>
      </dgm:prSet>
      <dgm:spPr/>
    </dgm:pt>
    <dgm:pt modelId="{8AF212CD-A95F-41D7-B6A0-7A80079BF936}" type="pres">
      <dgm:prSet presAssocID="{ACEC7AE9-0400-41F8-9DDB-196F783234A9}" presName="rootComposite" presStyleCnt="0"/>
      <dgm:spPr/>
    </dgm:pt>
    <dgm:pt modelId="{2FF4C876-3C06-4F9B-813F-3E43F0459110}" type="pres">
      <dgm:prSet presAssocID="{ACEC7AE9-0400-41F8-9DDB-196F783234A9}" presName="rootText" presStyleLbl="node4" presStyleIdx="3" presStyleCnt="10">
        <dgm:presLayoutVars>
          <dgm:chPref val="3"/>
        </dgm:presLayoutVars>
      </dgm:prSet>
      <dgm:spPr/>
    </dgm:pt>
    <dgm:pt modelId="{C9FA590A-D44A-4DBB-879D-4D06F21128B6}" type="pres">
      <dgm:prSet presAssocID="{ACEC7AE9-0400-41F8-9DDB-196F783234A9}" presName="rootConnector" presStyleLbl="node4" presStyleIdx="3" presStyleCnt="10"/>
      <dgm:spPr/>
    </dgm:pt>
    <dgm:pt modelId="{E0E5AD1F-3518-4AFB-9B52-705173D0D372}" type="pres">
      <dgm:prSet presAssocID="{ACEC7AE9-0400-41F8-9DDB-196F783234A9}" presName="hierChild4" presStyleCnt="0"/>
      <dgm:spPr/>
    </dgm:pt>
    <dgm:pt modelId="{A3E949B1-50B0-4F26-882C-FC310EDB79FD}" type="pres">
      <dgm:prSet presAssocID="{ACEC7AE9-0400-41F8-9DDB-196F783234A9}" presName="hierChild5" presStyleCnt="0"/>
      <dgm:spPr/>
    </dgm:pt>
    <dgm:pt modelId="{6BC6BAEC-FCA5-4C1A-8A6B-DDE4C7484ED4}" type="pres">
      <dgm:prSet presAssocID="{4E22AE4F-A7F5-4462-9604-543A648814FD}" presName="Name37" presStyleLbl="parChTrans1D4" presStyleIdx="4" presStyleCnt="10"/>
      <dgm:spPr/>
    </dgm:pt>
    <dgm:pt modelId="{7B038B70-1729-48A7-A773-D88013C01633}" type="pres">
      <dgm:prSet presAssocID="{FF06AD0C-E294-4CE1-842F-0224F37CDA0B}" presName="hierRoot2" presStyleCnt="0">
        <dgm:presLayoutVars>
          <dgm:hierBranch val="init"/>
        </dgm:presLayoutVars>
      </dgm:prSet>
      <dgm:spPr/>
    </dgm:pt>
    <dgm:pt modelId="{FA196FB9-8994-4818-9A27-90811871BCC5}" type="pres">
      <dgm:prSet presAssocID="{FF06AD0C-E294-4CE1-842F-0224F37CDA0B}" presName="rootComposite" presStyleCnt="0"/>
      <dgm:spPr/>
    </dgm:pt>
    <dgm:pt modelId="{82422094-F502-4C8B-BAFE-FC836DC687F4}" type="pres">
      <dgm:prSet presAssocID="{FF06AD0C-E294-4CE1-842F-0224F37CDA0B}" presName="rootText" presStyleLbl="node4" presStyleIdx="4" presStyleCnt="10">
        <dgm:presLayoutVars>
          <dgm:chPref val="3"/>
        </dgm:presLayoutVars>
      </dgm:prSet>
      <dgm:spPr/>
    </dgm:pt>
    <dgm:pt modelId="{A704E5E9-DF36-4D38-82E6-8CF4AB37BBB6}" type="pres">
      <dgm:prSet presAssocID="{FF06AD0C-E294-4CE1-842F-0224F37CDA0B}" presName="rootConnector" presStyleLbl="node4" presStyleIdx="4" presStyleCnt="10"/>
      <dgm:spPr/>
    </dgm:pt>
    <dgm:pt modelId="{87CBDEF9-B20B-474E-B5E5-CF509FCF46B5}" type="pres">
      <dgm:prSet presAssocID="{FF06AD0C-E294-4CE1-842F-0224F37CDA0B}" presName="hierChild4" presStyleCnt="0"/>
      <dgm:spPr/>
    </dgm:pt>
    <dgm:pt modelId="{BF27BB20-6105-4A13-B48A-DAF9AC2D502A}" type="pres">
      <dgm:prSet presAssocID="{FF06AD0C-E294-4CE1-842F-0224F37CDA0B}" presName="hierChild5" presStyleCnt="0"/>
      <dgm:spPr/>
    </dgm:pt>
    <dgm:pt modelId="{F91EB72B-C27C-4D7C-8D3D-DBF7588579C4}" type="pres">
      <dgm:prSet presAssocID="{1519D2E8-3D57-49AE-924D-DF729D60AB43}" presName="Name37" presStyleLbl="parChTrans1D4" presStyleIdx="5" presStyleCnt="10"/>
      <dgm:spPr/>
    </dgm:pt>
    <dgm:pt modelId="{A50BAFD7-6BF3-4284-9F0A-806B563D66DB}" type="pres">
      <dgm:prSet presAssocID="{692A8C80-49C0-4F85-8E74-EC44A16E46A9}" presName="hierRoot2" presStyleCnt="0">
        <dgm:presLayoutVars>
          <dgm:hierBranch val="init"/>
        </dgm:presLayoutVars>
      </dgm:prSet>
      <dgm:spPr/>
    </dgm:pt>
    <dgm:pt modelId="{EF35F098-FEBB-45D3-95F3-47C4FF1BAE7B}" type="pres">
      <dgm:prSet presAssocID="{692A8C80-49C0-4F85-8E74-EC44A16E46A9}" presName="rootComposite" presStyleCnt="0"/>
      <dgm:spPr/>
    </dgm:pt>
    <dgm:pt modelId="{002085B6-CE2E-4D1A-A3DE-BEC7502E316E}" type="pres">
      <dgm:prSet presAssocID="{692A8C80-49C0-4F85-8E74-EC44A16E46A9}" presName="rootText" presStyleLbl="node4" presStyleIdx="5" presStyleCnt="10">
        <dgm:presLayoutVars>
          <dgm:chPref val="3"/>
        </dgm:presLayoutVars>
      </dgm:prSet>
      <dgm:spPr/>
    </dgm:pt>
    <dgm:pt modelId="{B2D118FF-50FE-4378-A695-D4BF020410BE}" type="pres">
      <dgm:prSet presAssocID="{692A8C80-49C0-4F85-8E74-EC44A16E46A9}" presName="rootConnector" presStyleLbl="node4" presStyleIdx="5" presStyleCnt="10"/>
      <dgm:spPr/>
    </dgm:pt>
    <dgm:pt modelId="{F153AA56-EACC-45AF-944E-3FC6998DAC16}" type="pres">
      <dgm:prSet presAssocID="{692A8C80-49C0-4F85-8E74-EC44A16E46A9}" presName="hierChild4" presStyleCnt="0"/>
      <dgm:spPr/>
    </dgm:pt>
    <dgm:pt modelId="{42A8A372-7444-4A5B-B344-265896BD7C4E}" type="pres">
      <dgm:prSet presAssocID="{8BA4271A-1C4D-41F3-AE2D-7E95253D211C}" presName="Name37" presStyleLbl="parChTrans1D4" presStyleIdx="6" presStyleCnt="10"/>
      <dgm:spPr/>
    </dgm:pt>
    <dgm:pt modelId="{D615E58D-C3BF-492E-881A-A09B4141EB8D}" type="pres">
      <dgm:prSet presAssocID="{AF6E74E3-D61E-4589-8A73-4DCD4186AFB6}" presName="hierRoot2" presStyleCnt="0">
        <dgm:presLayoutVars>
          <dgm:hierBranch val="init"/>
        </dgm:presLayoutVars>
      </dgm:prSet>
      <dgm:spPr/>
    </dgm:pt>
    <dgm:pt modelId="{AF56EB37-51BF-49CA-AACA-46EE07C1B352}" type="pres">
      <dgm:prSet presAssocID="{AF6E74E3-D61E-4589-8A73-4DCD4186AFB6}" presName="rootComposite" presStyleCnt="0"/>
      <dgm:spPr/>
    </dgm:pt>
    <dgm:pt modelId="{6EC4E680-6439-41A3-8F17-A80AAF2F9FC4}" type="pres">
      <dgm:prSet presAssocID="{AF6E74E3-D61E-4589-8A73-4DCD4186AFB6}" presName="rootText" presStyleLbl="node4" presStyleIdx="6" presStyleCnt="10" custScaleX="141494" custScaleY="155946">
        <dgm:presLayoutVars>
          <dgm:chPref val="3"/>
        </dgm:presLayoutVars>
      </dgm:prSet>
      <dgm:spPr/>
    </dgm:pt>
    <dgm:pt modelId="{21BD2C9C-BFE3-4B6F-9033-1D4400596218}" type="pres">
      <dgm:prSet presAssocID="{AF6E74E3-D61E-4589-8A73-4DCD4186AFB6}" presName="rootConnector" presStyleLbl="node4" presStyleIdx="6" presStyleCnt="10"/>
      <dgm:spPr/>
    </dgm:pt>
    <dgm:pt modelId="{7E0A069B-7869-4E43-BD27-09A58F0C5834}" type="pres">
      <dgm:prSet presAssocID="{AF6E74E3-D61E-4589-8A73-4DCD4186AFB6}" presName="hierChild4" presStyleCnt="0"/>
      <dgm:spPr/>
    </dgm:pt>
    <dgm:pt modelId="{599F1CF3-5427-4F80-9D9C-3FADA3439E0F}" type="pres">
      <dgm:prSet presAssocID="{AF6E74E3-D61E-4589-8A73-4DCD4186AFB6}" presName="hierChild5" presStyleCnt="0"/>
      <dgm:spPr/>
    </dgm:pt>
    <dgm:pt modelId="{E9031D76-AA00-4D9E-8D60-9241237B9BC3}" type="pres">
      <dgm:prSet presAssocID="{B0A9BD2A-E6F0-4776-94BD-0EEF2F5BE55B}" presName="Name37" presStyleLbl="parChTrans1D4" presStyleIdx="7" presStyleCnt="10"/>
      <dgm:spPr/>
    </dgm:pt>
    <dgm:pt modelId="{DCE63B26-4401-4007-92BA-5C8769B1AE2E}" type="pres">
      <dgm:prSet presAssocID="{6E2AF713-4958-400E-BD8B-7F35773504F7}" presName="hierRoot2" presStyleCnt="0">
        <dgm:presLayoutVars>
          <dgm:hierBranch val="init"/>
        </dgm:presLayoutVars>
      </dgm:prSet>
      <dgm:spPr/>
    </dgm:pt>
    <dgm:pt modelId="{B2721DCC-5797-468F-84E9-18C4B0513720}" type="pres">
      <dgm:prSet presAssocID="{6E2AF713-4958-400E-BD8B-7F35773504F7}" presName="rootComposite" presStyleCnt="0"/>
      <dgm:spPr/>
    </dgm:pt>
    <dgm:pt modelId="{18497103-D4EE-4A04-97C5-3FD76716D08F}" type="pres">
      <dgm:prSet presAssocID="{6E2AF713-4958-400E-BD8B-7F35773504F7}" presName="rootText" presStyleLbl="node4" presStyleIdx="7" presStyleCnt="10">
        <dgm:presLayoutVars>
          <dgm:chPref val="3"/>
        </dgm:presLayoutVars>
      </dgm:prSet>
      <dgm:spPr/>
    </dgm:pt>
    <dgm:pt modelId="{B80FCD4B-C539-459B-8DBD-2E3667F67C7E}" type="pres">
      <dgm:prSet presAssocID="{6E2AF713-4958-400E-BD8B-7F35773504F7}" presName="rootConnector" presStyleLbl="node4" presStyleIdx="7" presStyleCnt="10"/>
      <dgm:spPr/>
    </dgm:pt>
    <dgm:pt modelId="{C7C56E9F-F13A-4587-A353-FBD057D44A7C}" type="pres">
      <dgm:prSet presAssocID="{6E2AF713-4958-400E-BD8B-7F35773504F7}" presName="hierChild4" presStyleCnt="0"/>
      <dgm:spPr/>
    </dgm:pt>
    <dgm:pt modelId="{CDC0D8B5-3A34-4A16-96D3-1264AF8A5737}" type="pres">
      <dgm:prSet presAssocID="{6E2AF713-4958-400E-BD8B-7F35773504F7}" presName="hierChild5" presStyleCnt="0"/>
      <dgm:spPr/>
    </dgm:pt>
    <dgm:pt modelId="{EEAC9D6F-C5C2-40F1-BB24-AB04A7684CFF}" type="pres">
      <dgm:prSet presAssocID="{692A8C80-49C0-4F85-8E74-EC44A16E46A9}" presName="hierChild5" presStyleCnt="0"/>
      <dgm:spPr/>
    </dgm:pt>
    <dgm:pt modelId="{981627F4-89D9-44BB-8B2C-A3AECCC56D1D}" type="pres">
      <dgm:prSet presAssocID="{7058C0B7-A99A-4F08-8660-A59892CA21AC}" presName="hierChild5" presStyleCnt="0"/>
      <dgm:spPr/>
    </dgm:pt>
    <dgm:pt modelId="{D346E6C1-AD09-43F9-81E3-A0AC156B446F}" type="pres">
      <dgm:prSet presAssocID="{B3AF9F70-41D5-4A4D-8442-4A3CFA1670BE}" presName="Name37" presStyleLbl="parChTrans1D3" presStyleIdx="1" presStyleCnt="12"/>
      <dgm:spPr/>
    </dgm:pt>
    <dgm:pt modelId="{83FAC2E0-A530-4CC3-AD6D-05B33EB79FAA}" type="pres">
      <dgm:prSet presAssocID="{3DED438F-5D71-4B1A-8382-1758237D8DA0}" presName="hierRoot2" presStyleCnt="0">
        <dgm:presLayoutVars>
          <dgm:hierBranch val="init"/>
        </dgm:presLayoutVars>
      </dgm:prSet>
      <dgm:spPr/>
    </dgm:pt>
    <dgm:pt modelId="{49B8A086-82D3-47D9-A386-092B6BCE93A1}" type="pres">
      <dgm:prSet presAssocID="{3DED438F-5D71-4B1A-8382-1758237D8DA0}" presName="rootComposite" presStyleCnt="0"/>
      <dgm:spPr/>
    </dgm:pt>
    <dgm:pt modelId="{53E32E6B-6E3A-4987-9EC0-2550D301EA33}" type="pres">
      <dgm:prSet presAssocID="{3DED438F-5D71-4B1A-8382-1758237D8DA0}" presName="rootText" presStyleLbl="node3" presStyleIdx="1" presStyleCnt="12">
        <dgm:presLayoutVars>
          <dgm:chPref val="3"/>
        </dgm:presLayoutVars>
      </dgm:prSet>
      <dgm:spPr/>
    </dgm:pt>
    <dgm:pt modelId="{23FFB3B2-ABE8-40C3-8613-B362CE5BE314}" type="pres">
      <dgm:prSet presAssocID="{3DED438F-5D71-4B1A-8382-1758237D8DA0}" presName="rootConnector" presStyleLbl="node3" presStyleIdx="1" presStyleCnt="12"/>
      <dgm:spPr/>
    </dgm:pt>
    <dgm:pt modelId="{51EAC62D-C32A-4DD9-B0DD-152C3D19F420}" type="pres">
      <dgm:prSet presAssocID="{3DED438F-5D71-4B1A-8382-1758237D8DA0}" presName="hierChild4" presStyleCnt="0"/>
      <dgm:spPr/>
    </dgm:pt>
    <dgm:pt modelId="{FCE1B7A2-1B0E-4F11-A586-3F222A2B7546}" type="pres">
      <dgm:prSet presAssocID="{3DED438F-5D71-4B1A-8382-1758237D8DA0}" presName="hierChild5" presStyleCnt="0"/>
      <dgm:spPr/>
    </dgm:pt>
    <dgm:pt modelId="{0CD02ECC-6AE3-4824-868B-B8CD1B98F9C1}" type="pres">
      <dgm:prSet presAssocID="{5DB2294C-FEC7-4171-9481-3296E34EE326}" presName="Name37" presStyleLbl="parChTrans1D3" presStyleIdx="2" presStyleCnt="12"/>
      <dgm:spPr/>
    </dgm:pt>
    <dgm:pt modelId="{403B292D-5139-4778-AFE5-10653A73FB40}" type="pres">
      <dgm:prSet presAssocID="{1FB6783F-AB2C-4430-AED3-37C3B0A567D7}" presName="hierRoot2" presStyleCnt="0">
        <dgm:presLayoutVars>
          <dgm:hierBranch val="init"/>
        </dgm:presLayoutVars>
      </dgm:prSet>
      <dgm:spPr/>
    </dgm:pt>
    <dgm:pt modelId="{937C3640-F88E-4AFD-B33B-AC367110620F}" type="pres">
      <dgm:prSet presAssocID="{1FB6783F-AB2C-4430-AED3-37C3B0A567D7}" presName="rootComposite" presStyleCnt="0"/>
      <dgm:spPr/>
    </dgm:pt>
    <dgm:pt modelId="{99DD7D80-01E5-4C11-8F38-E6E27D1DE782}" type="pres">
      <dgm:prSet presAssocID="{1FB6783F-AB2C-4430-AED3-37C3B0A567D7}" presName="rootText" presStyleLbl="node3" presStyleIdx="2" presStyleCnt="12">
        <dgm:presLayoutVars>
          <dgm:chPref val="3"/>
        </dgm:presLayoutVars>
      </dgm:prSet>
      <dgm:spPr/>
    </dgm:pt>
    <dgm:pt modelId="{D492AB64-29E6-4C33-9D1E-E884281EC33D}" type="pres">
      <dgm:prSet presAssocID="{1FB6783F-AB2C-4430-AED3-37C3B0A567D7}" presName="rootConnector" presStyleLbl="node3" presStyleIdx="2" presStyleCnt="12"/>
      <dgm:spPr/>
    </dgm:pt>
    <dgm:pt modelId="{CC2A58F0-26BE-44D1-9C1C-81EF4432F62B}" type="pres">
      <dgm:prSet presAssocID="{1FB6783F-AB2C-4430-AED3-37C3B0A567D7}" presName="hierChild4" presStyleCnt="0"/>
      <dgm:spPr/>
    </dgm:pt>
    <dgm:pt modelId="{DBEBAC3D-922D-4C9C-B360-24A4C86CE0CB}" type="pres">
      <dgm:prSet presAssocID="{1FB6783F-AB2C-4430-AED3-37C3B0A567D7}" presName="hierChild5" presStyleCnt="0"/>
      <dgm:spPr/>
    </dgm:pt>
    <dgm:pt modelId="{44A1CE87-897E-476E-BEC6-0E68345F3331}" type="pres">
      <dgm:prSet presAssocID="{0FC9568C-0F40-4BB9-AF3D-A93BADF37F79}" presName="Name37" presStyleLbl="parChTrans1D3" presStyleIdx="3" presStyleCnt="12"/>
      <dgm:spPr/>
    </dgm:pt>
    <dgm:pt modelId="{8962459D-DCF9-4EDD-8E59-D1289CEE7018}" type="pres">
      <dgm:prSet presAssocID="{FD65AEE7-ED95-4BCA-9877-F7264DF282A5}" presName="hierRoot2" presStyleCnt="0">
        <dgm:presLayoutVars>
          <dgm:hierBranch val="init"/>
        </dgm:presLayoutVars>
      </dgm:prSet>
      <dgm:spPr/>
    </dgm:pt>
    <dgm:pt modelId="{21B40781-A5E6-4130-A166-F71A6A1AEF6D}" type="pres">
      <dgm:prSet presAssocID="{FD65AEE7-ED95-4BCA-9877-F7264DF282A5}" presName="rootComposite" presStyleCnt="0"/>
      <dgm:spPr/>
    </dgm:pt>
    <dgm:pt modelId="{B747E609-E659-4977-9F49-54B6F9B02CEE}" type="pres">
      <dgm:prSet presAssocID="{FD65AEE7-ED95-4BCA-9877-F7264DF282A5}" presName="rootText" presStyleLbl="node3" presStyleIdx="3" presStyleCnt="12">
        <dgm:presLayoutVars>
          <dgm:chPref val="3"/>
        </dgm:presLayoutVars>
      </dgm:prSet>
      <dgm:spPr/>
    </dgm:pt>
    <dgm:pt modelId="{A3E5265A-EDAF-42A4-9ABA-6788FA23EDA5}" type="pres">
      <dgm:prSet presAssocID="{FD65AEE7-ED95-4BCA-9877-F7264DF282A5}" presName="rootConnector" presStyleLbl="node3" presStyleIdx="3" presStyleCnt="12"/>
      <dgm:spPr/>
    </dgm:pt>
    <dgm:pt modelId="{22130354-60C1-445D-ABEC-89B5399A3B93}" type="pres">
      <dgm:prSet presAssocID="{FD65AEE7-ED95-4BCA-9877-F7264DF282A5}" presName="hierChild4" presStyleCnt="0"/>
      <dgm:spPr/>
    </dgm:pt>
    <dgm:pt modelId="{A65EF9B0-B7CE-46DC-932F-A4777B4567DC}" type="pres">
      <dgm:prSet presAssocID="{FD65AEE7-ED95-4BCA-9877-F7264DF282A5}" presName="hierChild5" presStyleCnt="0"/>
      <dgm:spPr/>
    </dgm:pt>
    <dgm:pt modelId="{99AFFB0D-467B-473F-8A3A-8226305AEFBB}" type="pres">
      <dgm:prSet presAssocID="{0626484D-DE34-45D2-9C98-EF1BC1C3FFF9}" presName="hierChild5" presStyleCnt="0"/>
      <dgm:spPr/>
    </dgm:pt>
    <dgm:pt modelId="{5799F3A1-93B1-4D80-86FE-0B596E5565CC}" type="pres">
      <dgm:prSet presAssocID="{1201DDD1-5E84-4CE0-9989-F2E2460D03F8}" presName="Name37" presStyleLbl="parChTrans1D2" presStyleIdx="1" presStyleCnt="6"/>
      <dgm:spPr/>
    </dgm:pt>
    <dgm:pt modelId="{744D1859-ABCE-433C-A334-9AFBE45077DF}" type="pres">
      <dgm:prSet presAssocID="{01D9F61A-44B0-4CCD-ACC8-1600C2DD8CAC}" presName="hierRoot2" presStyleCnt="0">
        <dgm:presLayoutVars>
          <dgm:hierBranch val="init"/>
        </dgm:presLayoutVars>
      </dgm:prSet>
      <dgm:spPr/>
    </dgm:pt>
    <dgm:pt modelId="{02526135-53BA-4362-9519-BEFFE488A6D6}" type="pres">
      <dgm:prSet presAssocID="{01D9F61A-44B0-4CCD-ACC8-1600C2DD8CAC}" presName="rootComposite" presStyleCnt="0"/>
      <dgm:spPr/>
    </dgm:pt>
    <dgm:pt modelId="{4041ECA8-0C06-4E23-B82B-1C89ABDCD817}" type="pres">
      <dgm:prSet presAssocID="{01D9F61A-44B0-4CCD-ACC8-1600C2DD8CAC}" presName="rootText" presStyleLbl="node2" presStyleIdx="1" presStyleCnt="6">
        <dgm:presLayoutVars>
          <dgm:chPref val="3"/>
        </dgm:presLayoutVars>
      </dgm:prSet>
      <dgm:spPr/>
    </dgm:pt>
    <dgm:pt modelId="{A5275CDF-952C-4F83-814E-4981DCBE90D7}" type="pres">
      <dgm:prSet presAssocID="{01D9F61A-44B0-4CCD-ACC8-1600C2DD8CAC}" presName="rootConnector" presStyleLbl="node2" presStyleIdx="1" presStyleCnt="6"/>
      <dgm:spPr/>
    </dgm:pt>
    <dgm:pt modelId="{0ED4A29E-0FC1-4410-A9D6-105AA3DB58B2}" type="pres">
      <dgm:prSet presAssocID="{01D9F61A-44B0-4CCD-ACC8-1600C2DD8CAC}" presName="hierChild4" presStyleCnt="0"/>
      <dgm:spPr/>
    </dgm:pt>
    <dgm:pt modelId="{70EB8294-A614-4E7E-B84B-9E51759E4B0E}" type="pres">
      <dgm:prSet presAssocID="{765540A3-78D1-418B-BA3E-D15DA3B1C0AA}" presName="Name37" presStyleLbl="parChTrans1D3" presStyleIdx="4" presStyleCnt="12"/>
      <dgm:spPr/>
    </dgm:pt>
    <dgm:pt modelId="{462CD024-E20F-48F3-9E99-4595C64485A1}" type="pres">
      <dgm:prSet presAssocID="{4BD27965-D9FC-47B4-9C89-B360E9286100}" presName="hierRoot2" presStyleCnt="0">
        <dgm:presLayoutVars>
          <dgm:hierBranch val="init"/>
        </dgm:presLayoutVars>
      </dgm:prSet>
      <dgm:spPr/>
    </dgm:pt>
    <dgm:pt modelId="{729BDFE1-4C50-40EC-B7F2-C23A2894E217}" type="pres">
      <dgm:prSet presAssocID="{4BD27965-D9FC-47B4-9C89-B360E9286100}" presName="rootComposite" presStyleCnt="0"/>
      <dgm:spPr/>
    </dgm:pt>
    <dgm:pt modelId="{59A99EF5-DD6C-4E62-94AB-F8CF332F1DDC}" type="pres">
      <dgm:prSet presAssocID="{4BD27965-D9FC-47B4-9C89-B360E9286100}" presName="rootText" presStyleLbl="node3" presStyleIdx="4" presStyleCnt="12">
        <dgm:presLayoutVars>
          <dgm:chPref val="3"/>
        </dgm:presLayoutVars>
      </dgm:prSet>
      <dgm:spPr/>
    </dgm:pt>
    <dgm:pt modelId="{99A163CA-F3CB-4ED7-981D-F6C77B657C37}" type="pres">
      <dgm:prSet presAssocID="{4BD27965-D9FC-47B4-9C89-B360E9286100}" presName="rootConnector" presStyleLbl="node3" presStyleIdx="4" presStyleCnt="12"/>
      <dgm:spPr/>
    </dgm:pt>
    <dgm:pt modelId="{0A7F53F0-193A-483E-9A1A-218FB8FE250B}" type="pres">
      <dgm:prSet presAssocID="{4BD27965-D9FC-47B4-9C89-B360E9286100}" presName="hierChild4" presStyleCnt="0"/>
      <dgm:spPr/>
    </dgm:pt>
    <dgm:pt modelId="{F681B7D3-0D38-44AE-8B5D-61CCDF1D2A09}" type="pres">
      <dgm:prSet presAssocID="{4BD27965-D9FC-47B4-9C89-B360E9286100}" presName="hierChild5" presStyleCnt="0"/>
      <dgm:spPr/>
    </dgm:pt>
    <dgm:pt modelId="{856081E0-F19E-4777-B2B1-A76391555301}" type="pres">
      <dgm:prSet presAssocID="{62606200-2896-4A96-B930-E6F4D1F67538}" presName="Name37" presStyleLbl="parChTrans1D3" presStyleIdx="5" presStyleCnt="12"/>
      <dgm:spPr/>
    </dgm:pt>
    <dgm:pt modelId="{E94422DA-23E8-487B-A39F-497B961CBD78}" type="pres">
      <dgm:prSet presAssocID="{6302DB85-3318-4095-8748-88C4DE066CCD}" presName="hierRoot2" presStyleCnt="0">
        <dgm:presLayoutVars>
          <dgm:hierBranch val="init"/>
        </dgm:presLayoutVars>
      </dgm:prSet>
      <dgm:spPr/>
    </dgm:pt>
    <dgm:pt modelId="{DB92862D-ED36-45F1-9150-CC1BAA4A52EB}" type="pres">
      <dgm:prSet presAssocID="{6302DB85-3318-4095-8748-88C4DE066CCD}" presName="rootComposite" presStyleCnt="0"/>
      <dgm:spPr/>
    </dgm:pt>
    <dgm:pt modelId="{1B65B63E-DF47-497B-9FF0-9430746786F5}" type="pres">
      <dgm:prSet presAssocID="{6302DB85-3318-4095-8748-88C4DE066CCD}" presName="rootText" presStyleLbl="node3" presStyleIdx="5" presStyleCnt="12">
        <dgm:presLayoutVars>
          <dgm:chPref val="3"/>
        </dgm:presLayoutVars>
      </dgm:prSet>
      <dgm:spPr/>
    </dgm:pt>
    <dgm:pt modelId="{414CCBF7-01B6-43B4-81E2-682341FF9185}" type="pres">
      <dgm:prSet presAssocID="{6302DB85-3318-4095-8748-88C4DE066CCD}" presName="rootConnector" presStyleLbl="node3" presStyleIdx="5" presStyleCnt="12"/>
      <dgm:spPr/>
    </dgm:pt>
    <dgm:pt modelId="{904A245E-52D4-42A0-B1B2-4BD02F0AD693}" type="pres">
      <dgm:prSet presAssocID="{6302DB85-3318-4095-8748-88C4DE066CCD}" presName="hierChild4" presStyleCnt="0"/>
      <dgm:spPr/>
    </dgm:pt>
    <dgm:pt modelId="{31151E5D-84CA-4ECE-A31C-0286BDDE3318}" type="pres">
      <dgm:prSet presAssocID="{6302DB85-3318-4095-8748-88C4DE066CCD}" presName="hierChild5" presStyleCnt="0"/>
      <dgm:spPr/>
    </dgm:pt>
    <dgm:pt modelId="{4A05CB3C-8460-44B0-B21E-0293D3C8951F}" type="pres">
      <dgm:prSet presAssocID="{72A352AF-84E8-4608-8A8E-B2252949AF4F}" presName="Name37" presStyleLbl="parChTrans1D3" presStyleIdx="6" presStyleCnt="12"/>
      <dgm:spPr/>
    </dgm:pt>
    <dgm:pt modelId="{311F513E-7F61-4157-9A7C-D362BAD026A9}" type="pres">
      <dgm:prSet presAssocID="{565064C7-CA70-49AC-AC41-EE36BE286E6A}" presName="hierRoot2" presStyleCnt="0">
        <dgm:presLayoutVars>
          <dgm:hierBranch val="init"/>
        </dgm:presLayoutVars>
      </dgm:prSet>
      <dgm:spPr/>
    </dgm:pt>
    <dgm:pt modelId="{3A2D46DA-EF72-4E37-B126-E9C83E1BAD96}" type="pres">
      <dgm:prSet presAssocID="{565064C7-CA70-49AC-AC41-EE36BE286E6A}" presName="rootComposite" presStyleCnt="0"/>
      <dgm:spPr/>
    </dgm:pt>
    <dgm:pt modelId="{CE502F35-F67F-4B98-BBFF-5D9078A7BA42}" type="pres">
      <dgm:prSet presAssocID="{565064C7-CA70-49AC-AC41-EE36BE286E6A}" presName="rootText" presStyleLbl="node3" presStyleIdx="6" presStyleCnt="12">
        <dgm:presLayoutVars>
          <dgm:chPref val="3"/>
        </dgm:presLayoutVars>
      </dgm:prSet>
      <dgm:spPr/>
    </dgm:pt>
    <dgm:pt modelId="{1551D53D-78FB-4A3B-A2BA-A6A4AE415A43}" type="pres">
      <dgm:prSet presAssocID="{565064C7-CA70-49AC-AC41-EE36BE286E6A}" presName="rootConnector" presStyleLbl="node3" presStyleIdx="6" presStyleCnt="12"/>
      <dgm:spPr/>
    </dgm:pt>
    <dgm:pt modelId="{AFA3DF45-56F5-463F-8D77-FB7AF20116CD}" type="pres">
      <dgm:prSet presAssocID="{565064C7-CA70-49AC-AC41-EE36BE286E6A}" presName="hierChild4" presStyleCnt="0"/>
      <dgm:spPr/>
    </dgm:pt>
    <dgm:pt modelId="{520CA43C-9F2E-4C77-90E9-06CD6DC27EC8}" type="pres">
      <dgm:prSet presAssocID="{6F609393-4C51-41F5-84A4-2C8892DFDAD2}" presName="Name37" presStyleLbl="parChTrans1D4" presStyleIdx="8" presStyleCnt="10"/>
      <dgm:spPr/>
    </dgm:pt>
    <dgm:pt modelId="{F74DA51B-735F-404B-80D6-F5249531939A}" type="pres">
      <dgm:prSet presAssocID="{C474BAA3-E868-46BE-A3B6-E3FB16A48606}" presName="hierRoot2" presStyleCnt="0">
        <dgm:presLayoutVars>
          <dgm:hierBranch val="init"/>
        </dgm:presLayoutVars>
      </dgm:prSet>
      <dgm:spPr/>
    </dgm:pt>
    <dgm:pt modelId="{405A02FC-5730-484E-B483-9D633DECDF1C}" type="pres">
      <dgm:prSet presAssocID="{C474BAA3-E868-46BE-A3B6-E3FB16A48606}" presName="rootComposite" presStyleCnt="0"/>
      <dgm:spPr/>
    </dgm:pt>
    <dgm:pt modelId="{C75DAA85-384B-4341-9E95-42EB624352B8}" type="pres">
      <dgm:prSet presAssocID="{C474BAA3-E868-46BE-A3B6-E3FB16A48606}" presName="rootText" presStyleLbl="node4" presStyleIdx="8" presStyleCnt="10">
        <dgm:presLayoutVars>
          <dgm:chPref val="3"/>
        </dgm:presLayoutVars>
      </dgm:prSet>
      <dgm:spPr/>
    </dgm:pt>
    <dgm:pt modelId="{93546A25-16BA-49D1-8C8C-674E7357E727}" type="pres">
      <dgm:prSet presAssocID="{C474BAA3-E868-46BE-A3B6-E3FB16A48606}" presName="rootConnector" presStyleLbl="node4" presStyleIdx="8" presStyleCnt="10"/>
      <dgm:spPr/>
    </dgm:pt>
    <dgm:pt modelId="{3E31C487-9934-49B3-957A-0F615ABCEB32}" type="pres">
      <dgm:prSet presAssocID="{C474BAA3-E868-46BE-A3B6-E3FB16A48606}" presName="hierChild4" presStyleCnt="0"/>
      <dgm:spPr/>
    </dgm:pt>
    <dgm:pt modelId="{7F67DD1D-F6E4-48AB-9C8C-04F29D41AF10}" type="pres">
      <dgm:prSet presAssocID="{C474BAA3-E868-46BE-A3B6-E3FB16A48606}" presName="hierChild5" presStyleCnt="0"/>
      <dgm:spPr/>
    </dgm:pt>
    <dgm:pt modelId="{6E2D1C11-240E-4575-972D-0F3CA4866EB7}" type="pres">
      <dgm:prSet presAssocID="{C0B07ABB-798B-4D3B-902B-F9278C2E6533}" presName="Name37" presStyleLbl="parChTrans1D4" presStyleIdx="9" presStyleCnt="10"/>
      <dgm:spPr/>
    </dgm:pt>
    <dgm:pt modelId="{572D7856-197A-41CF-AD27-0FDC94533260}" type="pres">
      <dgm:prSet presAssocID="{445D1038-F160-439B-B2FB-086BA4269E6B}" presName="hierRoot2" presStyleCnt="0">
        <dgm:presLayoutVars>
          <dgm:hierBranch val="init"/>
        </dgm:presLayoutVars>
      </dgm:prSet>
      <dgm:spPr/>
    </dgm:pt>
    <dgm:pt modelId="{DB3ACF9B-9A3B-4BE8-8800-6B7EFDEA0406}" type="pres">
      <dgm:prSet presAssocID="{445D1038-F160-439B-B2FB-086BA4269E6B}" presName="rootComposite" presStyleCnt="0"/>
      <dgm:spPr/>
    </dgm:pt>
    <dgm:pt modelId="{63D157E0-6DAC-4216-8488-302C591B8581}" type="pres">
      <dgm:prSet presAssocID="{445D1038-F160-439B-B2FB-086BA4269E6B}" presName="rootText" presStyleLbl="node4" presStyleIdx="9" presStyleCnt="10">
        <dgm:presLayoutVars>
          <dgm:chPref val="3"/>
        </dgm:presLayoutVars>
      </dgm:prSet>
      <dgm:spPr/>
    </dgm:pt>
    <dgm:pt modelId="{42863234-16EB-4B31-990B-8D1BA1E9C9B6}" type="pres">
      <dgm:prSet presAssocID="{445D1038-F160-439B-B2FB-086BA4269E6B}" presName="rootConnector" presStyleLbl="node4" presStyleIdx="9" presStyleCnt="10"/>
      <dgm:spPr/>
    </dgm:pt>
    <dgm:pt modelId="{050DDE10-3B46-47FE-8BE3-6FED18C28785}" type="pres">
      <dgm:prSet presAssocID="{445D1038-F160-439B-B2FB-086BA4269E6B}" presName="hierChild4" presStyleCnt="0"/>
      <dgm:spPr/>
    </dgm:pt>
    <dgm:pt modelId="{8A7BAA15-6A5B-41F4-B375-E4E7460536E4}" type="pres">
      <dgm:prSet presAssocID="{445D1038-F160-439B-B2FB-086BA4269E6B}" presName="hierChild5" presStyleCnt="0"/>
      <dgm:spPr/>
    </dgm:pt>
    <dgm:pt modelId="{8643BCE2-0745-47E3-AB18-0D95DB25B2FF}" type="pres">
      <dgm:prSet presAssocID="{565064C7-CA70-49AC-AC41-EE36BE286E6A}" presName="hierChild5" presStyleCnt="0"/>
      <dgm:spPr/>
    </dgm:pt>
    <dgm:pt modelId="{74B8EEEA-F6F3-4E21-9219-4F8EACFBD08C}" type="pres">
      <dgm:prSet presAssocID="{01D9F61A-44B0-4CCD-ACC8-1600C2DD8CAC}" presName="hierChild5" presStyleCnt="0"/>
      <dgm:spPr/>
    </dgm:pt>
    <dgm:pt modelId="{3DF76023-8F11-4C27-B067-29097563DF26}" type="pres">
      <dgm:prSet presAssocID="{F2C9C7B9-55A2-4C8C-8E4A-D6638091A8D6}" presName="Name37" presStyleLbl="parChTrans1D2" presStyleIdx="2" presStyleCnt="6"/>
      <dgm:spPr/>
    </dgm:pt>
    <dgm:pt modelId="{C0F9AE78-EB36-4EE6-8015-6F4536A76827}" type="pres">
      <dgm:prSet presAssocID="{51BAD386-D57B-46D4-AB70-46677724677E}" presName="hierRoot2" presStyleCnt="0">
        <dgm:presLayoutVars>
          <dgm:hierBranch val="init"/>
        </dgm:presLayoutVars>
      </dgm:prSet>
      <dgm:spPr/>
    </dgm:pt>
    <dgm:pt modelId="{099A4ECE-1173-4710-BF3C-B978F5332310}" type="pres">
      <dgm:prSet presAssocID="{51BAD386-D57B-46D4-AB70-46677724677E}" presName="rootComposite" presStyleCnt="0"/>
      <dgm:spPr/>
    </dgm:pt>
    <dgm:pt modelId="{C27F4511-CC40-4CB5-A6FB-4EC04BB67F79}" type="pres">
      <dgm:prSet presAssocID="{51BAD386-D57B-46D4-AB70-46677724677E}" presName="rootText" presStyleLbl="node2" presStyleIdx="2" presStyleCnt="6">
        <dgm:presLayoutVars>
          <dgm:chPref val="3"/>
        </dgm:presLayoutVars>
      </dgm:prSet>
      <dgm:spPr/>
    </dgm:pt>
    <dgm:pt modelId="{32D904A2-2416-439B-887E-D3612FFD2765}" type="pres">
      <dgm:prSet presAssocID="{51BAD386-D57B-46D4-AB70-46677724677E}" presName="rootConnector" presStyleLbl="node2" presStyleIdx="2" presStyleCnt="6"/>
      <dgm:spPr/>
    </dgm:pt>
    <dgm:pt modelId="{4AE116A8-005D-4630-8308-06F37A90D4A6}" type="pres">
      <dgm:prSet presAssocID="{51BAD386-D57B-46D4-AB70-46677724677E}" presName="hierChild4" presStyleCnt="0"/>
      <dgm:spPr/>
    </dgm:pt>
    <dgm:pt modelId="{D632830A-CD2C-44B8-AFEE-2EE132D4C0CC}" type="pres">
      <dgm:prSet presAssocID="{A881E7AF-72BE-47E8-BCD5-933F0479BDA4}" presName="Name37" presStyleLbl="parChTrans1D3" presStyleIdx="7" presStyleCnt="12"/>
      <dgm:spPr/>
    </dgm:pt>
    <dgm:pt modelId="{65A29BA0-0CF4-4174-A28B-4C717A55EAEA}" type="pres">
      <dgm:prSet presAssocID="{2C896389-0C51-4FB5-9257-C493B9B2599F}" presName="hierRoot2" presStyleCnt="0">
        <dgm:presLayoutVars>
          <dgm:hierBranch val="init"/>
        </dgm:presLayoutVars>
      </dgm:prSet>
      <dgm:spPr/>
    </dgm:pt>
    <dgm:pt modelId="{6FFC43E6-4AAC-4BB0-92EA-8E6259C6E41B}" type="pres">
      <dgm:prSet presAssocID="{2C896389-0C51-4FB5-9257-C493B9B2599F}" presName="rootComposite" presStyleCnt="0"/>
      <dgm:spPr/>
    </dgm:pt>
    <dgm:pt modelId="{EF6A5CFE-5346-43C7-84ED-FFA4F310692A}" type="pres">
      <dgm:prSet presAssocID="{2C896389-0C51-4FB5-9257-C493B9B2599F}" presName="rootText" presStyleLbl="node3" presStyleIdx="7" presStyleCnt="12">
        <dgm:presLayoutVars>
          <dgm:chPref val="3"/>
        </dgm:presLayoutVars>
      </dgm:prSet>
      <dgm:spPr/>
    </dgm:pt>
    <dgm:pt modelId="{D9231EBB-261E-4D05-9CB4-066C0495FBD3}" type="pres">
      <dgm:prSet presAssocID="{2C896389-0C51-4FB5-9257-C493B9B2599F}" presName="rootConnector" presStyleLbl="node3" presStyleIdx="7" presStyleCnt="12"/>
      <dgm:spPr/>
    </dgm:pt>
    <dgm:pt modelId="{31A711CD-E9E2-4E0B-88BF-A3C7C7C13ED4}" type="pres">
      <dgm:prSet presAssocID="{2C896389-0C51-4FB5-9257-C493B9B2599F}" presName="hierChild4" presStyleCnt="0"/>
      <dgm:spPr/>
    </dgm:pt>
    <dgm:pt modelId="{C3A0C434-DE75-453A-9061-D080A4A14BE4}" type="pres">
      <dgm:prSet presAssocID="{2C896389-0C51-4FB5-9257-C493B9B2599F}" presName="hierChild5" presStyleCnt="0"/>
      <dgm:spPr/>
    </dgm:pt>
    <dgm:pt modelId="{C481AEC6-7EA6-4E75-A425-C8E3E80A8D83}" type="pres">
      <dgm:prSet presAssocID="{391B43BD-3ADF-4C55-B650-1B68E1CD05F5}" presName="Name37" presStyleLbl="parChTrans1D3" presStyleIdx="8" presStyleCnt="12"/>
      <dgm:spPr/>
    </dgm:pt>
    <dgm:pt modelId="{CCDAE532-24D1-4ABB-BDD8-F631D5B3E276}" type="pres">
      <dgm:prSet presAssocID="{CEFEA3E8-623A-4010-9AF6-6D6F6C8AC90F}" presName="hierRoot2" presStyleCnt="0">
        <dgm:presLayoutVars>
          <dgm:hierBranch val="init"/>
        </dgm:presLayoutVars>
      </dgm:prSet>
      <dgm:spPr/>
    </dgm:pt>
    <dgm:pt modelId="{2653BCD0-883D-4C99-A2A0-57D9C7BB0C53}" type="pres">
      <dgm:prSet presAssocID="{CEFEA3E8-623A-4010-9AF6-6D6F6C8AC90F}" presName="rootComposite" presStyleCnt="0"/>
      <dgm:spPr/>
    </dgm:pt>
    <dgm:pt modelId="{BADA6B6A-D77B-436A-BBE0-F93E4A1906C3}" type="pres">
      <dgm:prSet presAssocID="{CEFEA3E8-623A-4010-9AF6-6D6F6C8AC90F}" presName="rootText" presStyleLbl="node3" presStyleIdx="8" presStyleCnt="12">
        <dgm:presLayoutVars>
          <dgm:chPref val="3"/>
        </dgm:presLayoutVars>
      </dgm:prSet>
      <dgm:spPr/>
    </dgm:pt>
    <dgm:pt modelId="{2A869FE8-0180-486E-A163-3023D444ECB8}" type="pres">
      <dgm:prSet presAssocID="{CEFEA3E8-623A-4010-9AF6-6D6F6C8AC90F}" presName="rootConnector" presStyleLbl="node3" presStyleIdx="8" presStyleCnt="12"/>
      <dgm:spPr/>
    </dgm:pt>
    <dgm:pt modelId="{A2797FBA-CC9B-4920-BB64-E24F30D39804}" type="pres">
      <dgm:prSet presAssocID="{CEFEA3E8-623A-4010-9AF6-6D6F6C8AC90F}" presName="hierChild4" presStyleCnt="0"/>
      <dgm:spPr/>
    </dgm:pt>
    <dgm:pt modelId="{DBE11FE4-F8E9-4EE5-9800-7B91A514C050}" type="pres">
      <dgm:prSet presAssocID="{CEFEA3E8-623A-4010-9AF6-6D6F6C8AC90F}" presName="hierChild5" presStyleCnt="0"/>
      <dgm:spPr/>
    </dgm:pt>
    <dgm:pt modelId="{01827298-0263-44E5-AB77-8D9E7DF86D5A}" type="pres">
      <dgm:prSet presAssocID="{51BAD386-D57B-46D4-AB70-46677724677E}" presName="hierChild5" presStyleCnt="0"/>
      <dgm:spPr/>
    </dgm:pt>
    <dgm:pt modelId="{6119FEF3-F27E-4C85-B57B-78B2FCAA54AF}" type="pres">
      <dgm:prSet presAssocID="{243DEEAA-6D83-48BA-982B-25612454ECC2}" presName="Name37" presStyleLbl="parChTrans1D2" presStyleIdx="3" presStyleCnt="6"/>
      <dgm:spPr/>
    </dgm:pt>
    <dgm:pt modelId="{4E1C9100-B46E-482A-94FA-CECC4011966B}" type="pres">
      <dgm:prSet presAssocID="{A6A02141-04F7-422F-AC3D-5BF7F3CEBB7B}" presName="hierRoot2" presStyleCnt="0">
        <dgm:presLayoutVars>
          <dgm:hierBranch val="init"/>
        </dgm:presLayoutVars>
      </dgm:prSet>
      <dgm:spPr/>
    </dgm:pt>
    <dgm:pt modelId="{C9B848E9-EA46-49A7-9120-10D0E33A1F54}" type="pres">
      <dgm:prSet presAssocID="{A6A02141-04F7-422F-AC3D-5BF7F3CEBB7B}" presName="rootComposite" presStyleCnt="0"/>
      <dgm:spPr/>
    </dgm:pt>
    <dgm:pt modelId="{92E37609-A334-41A4-9A78-9774FAF1635F}" type="pres">
      <dgm:prSet presAssocID="{A6A02141-04F7-422F-AC3D-5BF7F3CEBB7B}" presName="rootText" presStyleLbl="node2" presStyleIdx="3" presStyleCnt="6">
        <dgm:presLayoutVars>
          <dgm:chPref val="3"/>
        </dgm:presLayoutVars>
      </dgm:prSet>
      <dgm:spPr/>
    </dgm:pt>
    <dgm:pt modelId="{2EAA3B53-0ED2-41AF-9B2C-2392F9AF3152}" type="pres">
      <dgm:prSet presAssocID="{A6A02141-04F7-422F-AC3D-5BF7F3CEBB7B}" presName="rootConnector" presStyleLbl="node2" presStyleIdx="3" presStyleCnt="6"/>
      <dgm:spPr/>
    </dgm:pt>
    <dgm:pt modelId="{6151A9BA-1374-4740-8FFB-1CFFCB910A3F}" type="pres">
      <dgm:prSet presAssocID="{A6A02141-04F7-422F-AC3D-5BF7F3CEBB7B}" presName="hierChild4" presStyleCnt="0"/>
      <dgm:spPr/>
    </dgm:pt>
    <dgm:pt modelId="{DBFB72CF-B2B3-4A59-9393-1B900D97E3E7}" type="pres">
      <dgm:prSet presAssocID="{6B4F5638-A059-4E6B-AC1E-F8A208882E9B}" presName="Name37" presStyleLbl="parChTrans1D3" presStyleIdx="9" presStyleCnt="12"/>
      <dgm:spPr/>
    </dgm:pt>
    <dgm:pt modelId="{38DB7A4F-A62D-4107-8698-2C1F064F4BAA}" type="pres">
      <dgm:prSet presAssocID="{C7B87915-0D6E-4003-97C4-F5A420053101}" presName="hierRoot2" presStyleCnt="0">
        <dgm:presLayoutVars>
          <dgm:hierBranch val="init"/>
        </dgm:presLayoutVars>
      </dgm:prSet>
      <dgm:spPr/>
    </dgm:pt>
    <dgm:pt modelId="{5B6D25EA-0695-4CF7-94BC-6266EF5CA5FC}" type="pres">
      <dgm:prSet presAssocID="{C7B87915-0D6E-4003-97C4-F5A420053101}" presName="rootComposite" presStyleCnt="0"/>
      <dgm:spPr/>
    </dgm:pt>
    <dgm:pt modelId="{5F4E984D-7C34-472D-80C5-E71E63B6EA6C}" type="pres">
      <dgm:prSet presAssocID="{C7B87915-0D6E-4003-97C4-F5A420053101}" presName="rootText" presStyleLbl="node3" presStyleIdx="9" presStyleCnt="12">
        <dgm:presLayoutVars>
          <dgm:chPref val="3"/>
        </dgm:presLayoutVars>
      </dgm:prSet>
      <dgm:spPr/>
    </dgm:pt>
    <dgm:pt modelId="{A349303C-1E83-4B12-B50D-4A6E09D5C6C7}" type="pres">
      <dgm:prSet presAssocID="{C7B87915-0D6E-4003-97C4-F5A420053101}" presName="rootConnector" presStyleLbl="node3" presStyleIdx="9" presStyleCnt="12"/>
      <dgm:spPr/>
    </dgm:pt>
    <dgm:pt modelId="{8F8FAB4E-D98F-42C6-A1C7-454A2378842E}" type="pres">
      <dgm:prSet presAssocID="{C7B87915-0D6E-4003-97C4-F5A420053101}" presName="hierChild4" presStyleCnt="0"/>
      <dgm:spPr/>
    </dgm:pt>
    <dgm:pt modelId="{1E13D5E2-626E-4821-A8B4-37A0EBFC60E4}" type="pres">
      <dgm:prSet presAssocID="{C7B87915-0D6E-4003-97C4-F5A420053101}" presName="hierChild5" presStyleCnt="0"/>
      <dgm:spPr/>
    </dgm:pt>
    <dgm:pt modelId="{4091C4CF-96EB-4B26-81BC-49B9A907473B}" type="pres">
      <dgm:prSet presAssocID="{9CDC885A-6EC3-4C3D-AD1C-15CA42C95D34}" presName="Name37" presStyleLbl="parChTrans1D3" presStyleIdx="10" presStyleCnt="12"/>
      <dgm:spPr/>
    </dgm:pt>
    <dgm:pt modelId="{279C282C-0CFB-4D2B-BD41-98BFB14FF9B2}" type="pres">
      <dgm:prSet presAssocID="{8482B959-10C1-48BF-AEAD-D1610117B872}" presName="hierRoot2" presStyleCnt="0">
        <dgm:presLayoutVars>
          <dgm:hierBranch val="init"/>
        </dgm:presLayoutVars>
      </dgm:prSet>
      <dgm:spPr/>
    </dgm:pt>
    <dgm:pt modelId="{673A1546-0603-4249-ABA0-92D478F9F74A}" type="pres">
      <dgm:prSet presAssocID="{8482B959-10C1-48BF-AEAD-D1610117B872}" presName="rootComposite" presStyleCnt="0"/>
      <dgm:spPr/>
    </dgm:pt>
    <dgm:pt modelId="{5922DAE8-6304-46DE-B600-1504B37C7819}" type="pres">
      <dgm:prSet presAssocID="{8482B959-10C1-48BF-AEAD-D1610117B872}" presName="rootText" presStyleLbl="node3" presStyleIdx="10" presStyleCnt="12">
        <dgm:presLayoutVars>
          <dgm:chPref val="3"/>
        </dgm:presLayoutVars>
      </dgm:prSet>
      <dgm:spPr/>
    </dgm:pt>
    <dgm:pt modelId="{9AB0C659-4143-4864-8E77-0CBB3B3478E0}" type="pres">
      <dgm:prSet presAssocID="{8482B959-10C1-48BF-AEAD-D1610117B872}" presName="rootConnector" presStyleLbl="node3" presStyleIdx="10" presStyleCnt="12"/>
      <dgm:spPr/>
    </dgm:pt>
    <dgm:pt modelId="{112C999C-E6AE-4680-B241-B4C4D9D010EC}" type="pres">
      <dgm:prSet presAssocID="{8482B959-10C1-48BF-AEAD-D1610117B872}" presName="hierChild4" presStyleCnt="0"/>
      <dgm:spPr/>
    </dgm:pt>
    <dgm:pt modelId="{9258D266-45AF-488D-B4A4-408EA275B25B}" type="pres">
      <dgm:prSet presAssocID="{8482B959-10C1-48BF-AEAD-D1610117B872}" presName="hierChild5" presStyleCnt="0"/>
      <dgm:spPr/>
    </dgm:pt>
    <dgm:pt modelId="{636EEFE2-27D7-42C3-8357-084152AAB3FE}" type="pres">
      <dgm:prSet presAssocID="{6C9951E3-5E86-4845-9620-E7244C57A907}" presName="Name37" presStyleLbl="parChTrans1D3" presStyleIdx="11" presStyleCnt="12"/>
      <dgm:spPr/>
    </dgm:pt>
    <dgm:pt modelId="{487040C7-756A-48A8-89EF-6867CA67C5E8}" type="pres">
      <dgm:prSet presAssocID="{D4BBD3AD-CBA8-43EB-9CEC-C3F807E86A5A}" presName="hierRoot2" presStyleCnt="0">
        <dgm:presLayoutVars>
          <dgm:hierBranch val="init"/>
        </dgm:presLayoutVars>
      </dgm:prSet>
      <dgm:spPr/>
    </dgm:pt>
    <dgm:pt modelId="{812343D6-2D8A-4DF2-A3F3-661A5147FD77}" type="pres">
      <dgm:prSet presAssocID="{D4BBD3AD-CBA8-43EB-9CEC-C3F807E86A5A}" presName="rootComposite" presStyleCnt="0"/>
      <dgm:spPr/>
    </dgm:pt>
    <dgm:pt modelId="{B0B86B5A-C1E4-4D70-9CE7-E0A50B1882B8}" type="pres">
      <dgm:prSet presAssocID="{D4BBD3AD-CBA8-43EB-9CEC-C3F807E86A5A}" presName="rootText" presStyleLbl="node3" presStyleIdx="11" presStyleCnt="12" custScaleX="120490">
        <dgm:presLayoutVars>
          <dgm:chPref val="3"/>
        </dgm:presLayoutVars>
      </dgm:prSet>
      <dgm:spPr/>
    </dgm:pt>
    <dgm:pt modelId="{CCA95D2E-F451-4DED-95F2-2143284C6173}" type="pres">
      <dgm:prSet presAssocID="{D4BBD3AD-CBA8-43EB-9CEC-C3F807E86A5A}" presName="rootConnector" presStyleLbl="node3" presStyleIdx="11" presStyleCnt="12"/>
      <dgm:spPr/>
    </dgm:pt>
    <dgm:pt modelId="{003932DA-7FFD-4E0D-8068-A894322D1774}" type="pres">
      <dgm:prSet presAssocID="{D4BBD3AD-CBA8-43EB-9CEC-C3F807E86A5A}" presName="hierChild4" presStyleCnt="0"/>
      <dgm:spPr/>
    </dgm:pt>
    <dgm:pt modelId="{1A6485BF-8FB0-481A-A755-628EF8A86254}" type="pres">
      <dgm:prSet presAssocID="{D4BBD3AD-CBA8-43EB-9CEC-C3F807E86A5A}" presName="hierChild5" presStyleCnt="0"/>
      <dgm:spPr/>
    </dgm:pt>
    <dgm:pt modelId="{C4790BDA-7CC5-4B78-B363-E1431138EA8B}" type="pres">
      <dgm:prSet presAssocID="{A6A02141-04F7-422F-AC3D-5BF7F3CEBB7B}" presName="hierChild5" presStyleCnt="0"/>
      <dgm:spPr/>
    </dgm:pt>
    <dgm:pt modelId="{A69CA7A9-8D43-4587-8946-FDC9DED09222}" type="pres">
      <dgm:prSet presAssocID="{A44ECA0D-A024-4F9F-8B85-25EA29C02D2D}" presName="Name37" presStyleLbl="parChTrans1D2" presStyleIdx="4" presStyleCnt="6"/>
      <dgm:spPr/>
    </dgm:pt>
    <dgm:pt modelId="{6D0EB17C-0644-4A62-8E11-B805A061AC2D}" type="pres">
      <dgm:prSet presAssocID="{DD7B8423-1C9D-4688-839F-802A7FFC9F34}" presName="hierRoot2" presStyleCnt="0">
        <dgm:presLayoutVars>
          <dgm:hierBranch val="init"/>
        </dgm:presLayoutVars>
      </dgm:prSet>
      <dgm:spPr/>
    </dgm:pt>
    <dgm:pt modelId="{70FC1D89-261D-4812-9693-A48B50639ADE}" type="pres">
      <dgm:prSet presAssocID="{DD7B8423-1C9D-4688-839F-802A7FFC9F34}" presName="rootComposite" presStyleCnt="0"/>
      <dgm:spPr/>
    </dgm:pt>
    <dgm:pt modelId="{03407129-DC92-4B0B-8D73-71BF50956D7C}" type="pres">
      <dgm:prSet presAssocID="{DD7B8423-1C9D-4688-839F-802A7FFC9F34}" presName="rootText" presStyleLbl="node2" presStyleIdx="4" presStyleCnt="6">
        <dgm:presLayoutVars>
          <dgm:chPref val="3"/>
        </dgm:presLayoutVars>
      </dgm:prSet>
      <dgm:spPr/>
    </dgm:pt>
    <dgm:pt modelId="{33170337-EE58-4C8A-94AE-63998D5E7D33}" type="pres">
      <dgm:prSet presAssocID="{DD7B8423-1C9D-4688-839F-802A7FFC9F34}" presName="rootConnector" presStyleLbl="node2" presStyleIdx="4" presStyleCnt="6"/>
      <dgm:spPr/>
    </dgm:pt>
    <dgm:pt modelId="{960C994F-5A66-4EA8-86E1-0C6248FD9AE8}" type="pres">
      <dgm:prSet presAssocID="{DD7B8423-1C9D-4688-839F-802A7FFC9F34}" presName="hierChild4" presStyleCnt="0"/>
      <dgm:spPr/>
    </dgm:pt>
    <dgm:pt modelId="{6898A829-264C-46D7-BCED-62A00C3982F5}" type="pres">
      <dgm:prSet presAssocID="{DD7B8423-1C9D-4688-839F-802A7FFC9F34}" presName="hierChild5" presStyleCnt="0"/>
      <dgm:spPr/>
    </dgm:pt>
    <dgm:pt modelId="{112DD782-1A1D-4B4D-A7D8-4B7084E15841}" type="pres">
      <dgm:prSet presAssocID="{90BDFD77-794D-4F5E-96D9-E18250ACAC21}" presName="Name37" presStyleLbl="parChTrans1D2" presStyleIdx="5" presStyleCnt="6"/>
      <dgm:spPr/>
    </dgm:pt>
    <dgm:pt modelId="{7A3FE281-9894-4C6A-B829-937C5C85B53A}" type="pres">
      <dgm:prSet presAssocID="{CAF2CD85-A64B-4D9D-89C0-54890241B4F4}" presName="hierRoot2" presStyleCnt="0">
        <dgm:presLayoutVars>
          <dgm:hierBranch val="init"/>
        </dgm:presLayoutVars>
      </dgm:prSet>
      <dgm:spPr/>
    </dgm:pt>
    <dgm:pt modelId="{6C6548A6-F505-4029-8C55-11CDCD66876D}" type="pres">
      <dgm:prSet presAssocID="{CAF2CD85-A64B-4D9D-89C0-54890241B4F4}" presName="rootComposite" presStyleCnt="0"/>
      <dgm:spPr/>
    </dgm:pt>
    <dgm:pt modelId="{55FC9CF1-6279-49FF-B6D6-6C334F61B6DB}" type="pres">
      <dgm:prSet presAssocID="{CAF2CD85-A64B-4D9D-89C0-54890241B4F4}" presName="rootText" presStyleLbl="node2" presStyleIdx="5" presStyleCnt="6">
        <dgm:presLayoutVars>
          <dgm:chPref val="3"/>
        </dgm:presLayoutVars>
      </dgm:prSet>
      <dgm:spPr/>
    </dgm:pt>
    <dgm:pt modelId="{A56CFBF3-1990-4962-B410-6B4275291EBF}" type="pres">
      <dgm:prSet presAssocID="{CAF2CD85-A64B-4D9D-89C0-54890241B4F4}" presName="rootConnector" presStyleLbl="node2" presStyleIdx="5" presStyleCnt="6"/>
      <dgm:spPr/>
    </dgm:pt>
    <dgm:pt modelId="{0B62252A-EA5A-4C3D-B790-D8E9A5AD3F72}" type="pres">
      <dgm:prSet presAssocID="{CAF2CD85-A64B-4D9D-89C0-54890241B4F4}" presName="hierChild4" presStyleCnt="0"/>
      <dgm:spPr/>
    </dgm:pt>
    <dgm:pt modelId="{DE9B2DA6-2008-4479-A252-4F8404A84C2A}" type="pres">
      <dgm:prSet presAssocID="{CAF2CD85-A64B-4D9D-89C0-54890241B4F4}" presName="hierChild5" presStyleCnt="0"/>
      <dgm:spPr/>
    </dgm:pt>
    <dgm:pt modelId="{FE9A3701-B6C1-4DCF-A674-2CB3558C8444}" type="pres">
      <dgm:prSet presAssocID="{7F62CD04-848C-494D-966B-5CC5A7F6149E}" presName="hierChild3" presStyleCnt="0"/>
      <dgm:spPr/>
    </dgm:pt>
  </dgm:ptLst>
  <dgm:cxnLst>
    <dgm:cxn modelId="{0F5B1400-DF1A-4EA5-84E2-DAC515452637}" type="presOf" srcId="{3DED438F-5D71-4B1A-8382-1758237D8DA0}" destId="{53E32E6B-6E3A-4987-9EC0-2550D301EA33}" srcOrd="0" destOrd="0" presId="urn:microsoft.com/office/officeart/2005/8/layout/orgChart1"/>
    <dgm:cxn modelId="{E7776000-E6CE-452A-A066-1B649A8A5B1E}" type="presOf" srcId="{0626484D-DE34-45D2-9C98-EF1BC1C3FFF9}" destId="{61B37EC7-64C8-42A0-9E76-B3B7CBEC9B19}" srcOrd="0" destOrd="0" presId="urn:microsoft.com/office/officeart/2005/8/layout/orgChart1"/>
    <dgm:cxn modelId="{13E73606-8920-4B5B-B722-0F895A52A893}" type="presOf" srcId="{90BDFD77-794D-4F5E-96D9-E18250ACAC21}" destId="{112DD782-1A1D-4B4D-A7D8-4B7084E15841}" srcOrd="0" destOrd="0" presId="urn:microsoft.com/office/officeart/2005/8/layout/orgChart1"/>
    <dgm:cxn modelId="{40F7320A-D62C-4E39-8054-67D243254D0E}" type="presOf" srcId="{565064C7-CA70-49AC-AC41-EE36BE286E6A}" destId="{1551D53D-78FB-4A3B-A2BA-A6A4AE415A43}" srcOrd="1" destOrd="0" presId="urn:microsoft.com/office/officeart/2005/8/layout/orgChart1"/>
    <dgm:cxn modelId="{6BEE760B-B39C-43CE-9B42-B949EF32E8A9}" type="presOf" srcId="{1FB6783F-AB2C-4430-AED3-37C3B0A567D7}" destId="{99DD7D80-01E5-4C11-8F38-E6E27D1DE782}" srcOrd="0" destOrd="0" presId="urn:microsoft.com/office/officeart/2005/8/layout/orgChart1"/>
    <dgm:cxn modelId="{490DE80C-89AF-4792-8578-B44A25BA37FE}" type="presOf" srcId="{5938752C-4F1D-480C-8258-82B8333910E0}" destId="{35CBE777-E07D-47D2-A7B3-A70750454AED}" srcOrd="0" destOrd="0" presId="urn:microsoft.com/office/officeart/2005/8/layout/orgChart1"/>
    <dgm:cxn modelId="{12E4510E-8DD6-4345-8278-DFD688EF282E}" type="presOf" srcId="{51BAD386-D57B-46D4-AB70-46677724677E}" destId="{C27F4511-CC40-4CB5-A6FB-4EC04BB67F79}" srcOrd="0" destOrd="0" presId="urn:microsoft.com/office/officeart/2005/8/layout/orgChart1"/>
    <dgm:cxn modelId="{E8ABEA1B-43DB-4D48-8F9F-A2B0B5BD3963}" type="presOf" srcId="{5DB2294C-FEC7-4171-9481-3296E34EE326}" destId="{0CD02ECC-6AE3-4824-868B-B8CD1B98F9C1}" srcOrd="0" destOrd="0" presId="urn:microsoft.com/office/officeart/2005/8/layout/orgChart1"/>
    <dgm:cxn modelId="{2731B21D-901C-43F8-85CC-D7F474D83DDC}" type="presOf" srcId="{243DEEAA-6D83-48BA-982B-25612454ECC2}" destId="{6119FEF3-F27E-4C85-B57B-78B2FCAA54AF}" srcOrd="0" destOrd="0" presId="urn:microsoft.com/office/officeart/2005/8/layout/orgChart1"/>
    <dgm:cxn modelId="{38FF1F20-3CEC-4C08-95B6-7E5200D0E481}" type="presOf" srcId="{6302DB85-3318-4095-8748-88C4DE066CCD}" destId="{1B65B63E-DF47-497B-9FF0-9430746786F5}" srcOrd="0" destOrd="0" presId="urn:microsoft.com/office/officeart/2005/8/layout/orgChart1"/>
    <dgm:cxn modelId="{947F7326-747E-41DF-9956-98848372406D}" type="presOf" srcId="{C7B87915-0D6E-4003-97C4-F5A420053101}" destId="{5F4E984D-7C34-472D-80C5-E71E63B6EA6C}" srcOrd="0" destOrd="0" presId="urn:microsoft.com/office/officeart/2005/8/layout/orgChart1"/>
    <dgm:cxn modelId="{4FCAF426-E540-49D1-A506-D648724E9E98}" type="presOf" srcId="{DD7B8423-1C9D-4688-839F-802A7FFC9F34}" destId="{33170337-EE58-4C8A-94AE-63998D5E7D33}" srcOrd="1" destOrd="0" presId="urn:microsoft.com/office/officeart/2005/8/layout/orgChart1"/>
    <dgm:cxn modelId="{C8040127-9D7E-41A3-A109-D275C0EA9231}" srcId="{BCFAF348-4A8D-45D1-B8F0-D4771CEAE37D}" destId="{7F62CD04-848C-494D-966B-5CC5A7F6149E}" srcOrd="0" destOrd="0" parTransId="{AF96CB37-3630-4BF8-ABA9-5B3F8060E2DC}" sibTransId="{DEF17D30-773A-4C86-BE13-C1A20CE1FCE9}"/>
    <dgm:cxn modelId="{4472AC28-9936-4509-A745-C8B766D8E7B3}" srcId="{7058C0B7-A99A-4F08-8660-A59892CA21AC}" destId="{B8005DF0-3E29-4967-BC49-4F2420AB437F}" srcOrd="1" destOrd="0" parTransId="{E7CFD794-FB4A-415F-BFF2-54E95DDF742B}" sibTransId="{C37203E4-145D-4986-91A3-5F6100109E3D}"/>
    <dgm:cxn modelId="{3D01FA30-C58F-4AD0-9073-1E3D711C7CA9}" srcId="{0626484D-DE34-45D2-9C98-EF1BC1C3FFF9}" destId="{1FB6783F-AB2C-4430-AED3-37C3B0A567D7}" srcOrd="2" destOrd="0" parTransId="{5DB2294C-FEC7-4171-9481-3296E34EE326}" sibTransId="{307CC954-8C6B-4DE3-94C8-6DE6D24B4699}"/>
    <dgm:cxn modelId="{41A7E131-825D-42C0-9B53-834C48BE584F}" type="presOf" srcId="{B039E040-CBC5-4D67-B67B-019D11C8A1EF}" destId="{9FB02DAF-A224-495C-A355-12D67B7BBA99}" srcOrd="0" destOrd="0" presId="urn:microsoft.com/office/officeart/2005/8/layout/orgChart1"/>
    <dgm:cxn modelId="{E8682432-78EB-458C-B188-DF02146C8729}" type="presOf" srcId="{51BAD386-D57B-46D4-AB70-46677724677E}" destId="{32D904A2-2416-439B-887E-D3612FFD2765}" srcOrd="1" destOrd="0" presId="urn:microsoft.com/office/officeart/2005/8/layout/orgChart1"/>
    <dgm:cxn modelId="{7245CA32-A53E-4893-AB5B-F5E35A5C32E7}" type="presOf" srcId="{FEC89234-9CDD-4EFE-AB4F-20BA062F59F0}" destId="{DD31B37C-BF73-4C35-949C-4E6B8456EC99}" srcOrd="0" destOrd="0" presId="urn:microsoft.com/office/officeart/2005/8/layout/orgChart1"/>
    <dgm:cxn modelId="{BA5C4A33-E895-43E7-9D53-048CCCC3D79B}" type="presOf" srcId="{C474BAA3-E868-46BE-A3B6-E3FB16A48606}" destId="{93546A25-16BA-49D1-8C8C-674E7357E727}" srcOrd="1" destOrd="0" presId="urn:microsoft.com/office/officeart/2005/8/layout/orgChart1"/>
    <dgm:cxn modelId="{32127033-C4C7-4673-9243-4043A40DDB3E}" type="presOf" srcId="{01D9F61A-44B0-4CCD-ACC8-1600C2DD8CAC}" destId="{4041ECA8-0C06-4E23-B82B-1C89ABDCD817}" srcOrd="0" destOrd="0" presId="urn:microsoft.com/office/officeart/2005/8/layout/orgChart1"/>
    <dgm:cxn modelId="{5DBD4335-15DB-4EED-BD52-F524811A1383}" srcId="{7058C0B7-A99A-4F08-8660-A59892CA21AC}" destId="{ACEC7AE9-0400-41F8-9DDB-196F783234A9}" srcOrd="3" destOrd="0" parTransId="{B039E040-CBC5-4D67-B67B-019D11C8A1EF}" sibTransId="{EB7FBFF7-4188-4296-A6E8-A17B2A5148B0}"/>
    <dgm:cxn modelId="{AD7BA235-540C-43F0-88AD-2BFFA62F0EA7}" type="presOf" srcId="{054F6D38-D1A6-4DC5-8E8E-F321A522A897}" destId="{DF6D90AE-3C6D-42BF-9FEC-4BEF768D0B03}" srcOrd="1" destOrd="0" presId="urn:microsoft.com/office/officeart/2005/8/layout/orgChart1"/>
    <dgm:cxn modelId="{6F765D36-6257-4B37-925F-BE6625CA63F3}" type="presOf" srcId="{565064C7-CA70-49AC-AC41-EE36BE286E6A}" destId="{CE502F35-F67F-4B98-BBFF-5D9078A7BA42}" srcOrd="0" destOrd="0" presId="urn:microsoft.com/office/officeart/2005/8/layout/orgChart1"/>
    <dgm:cxn modelId="{B7BD0837-C96F-4C3E-849B-DC85F0A4879B}" srcId="{7058C0B7-A99A-4F08-8660-A59892CA21AC}" destId="{054F6D38-D1A6-4DC5-8E8E-F321A522A897}" srcOrd="0" destOrd="0" parTransId="{CD6DEB59-A850-439B-842E-4665C1636B6B}" sibTransId="{85790A8A-71E0-4146-97B2-6D6D1A4CD9C5}"/>
    <dgm:cxn modelId="{2AF58F38-A659-4090-8607-97FD1A53CF07}" type="presOf" srcId="{D4BBD3AD-CBA8-43EB-9CEC-C3F807E86A5A}" destId="{B0B86B5A-C1E4-4D70-9CE7-E0A50B1882B8}" srcOrd="0" destOrd="0" presId="urn:microsoft.com/office/officeart/2005/8/layout/orgChart1"/>
    <dgm:cxn modelId="{30B2DE3A-B60B-4A08-9BCE-3AEAEC52E2CA}" type="presOf" srcId="{B8005DF0-3E29-4967-BC49-4F2420AB437F}" destId="{A6426BA3-C555-4E5C-8D47-2CF598A82204}" srcOrd="1" destOrd="0" presId="urn:microsoft.com/office/officeart/2005/8/layout/orgChart1"/>
    <dgm:cxn modelId="{542FD23B-334E-47AF-B8F6-9737EC015EFB}" type="presOf" srcId="{2C896389-0C51-4FB5-9257-C493B9B2599F}" destId="{D9231EBB-261E-4D05-9CB4-066C0495FBD3}" srcOrd="1" destOrd="0" presId="urn:microsoft.com/office/officeart/2005/8/layout/orgChart1"/>
    <dgm:cxn modelId="{E6C38C3D-FB20-4318-8FD3-D65B50412643}" type="presOf" srcId="{A6A02141-04F7-422F-AC3D-5BF7F3CEBB7B}" destId="{92E37609-A334-41A4-9A78-9774FAF1635F}" srcOrd="0" destOrd="0" presId="urn:microsoft.com/office/officeart/2005/8/layout/orgChart1"/>
    <dgm:cxn modelId="{ACC85D3E-46E4-434C-BB27-1EFA4AAF8CAD}" type="presOf" srcId="{1201DDD1-5E84-4CE0-9989-F2E2460D03F8}" destId="{5799F3A1-93B1-4D80-86FE-0B596E5565CC}" srcOrd="0" destOrd="0" presId="urn:microsoft.com/office/officeart/2005/8/layout/orgChart1"/>
    <dgm:cxn modelId="{CCBFC25C-48D8-45F6-BEC2-F3E843D3C115}" type="presOf" srcId="{D73A08BC-5A95-4D8E-BBA8-1ABCE3BA1512}" destId="{BCA9383A-E7A3-46F8-947D-7C7F5EE896B9}" srcOrd="0" destOrd="0" presId="urn:microsoft.com/office/officeart/2005/8/layout/orgChart1"/>
    <dgm:cxn modelId="{8E19205F-65F4-469C-9A6E-49E8B38CB128}" type="presOf" srcId="{6E2AF713-4958-400E-BD8B-7F35773504F7}" destId="{18497103-D4EE-4A04-97C5-3FD76716D08F}" srcOrd="0" destOrd="0" presId="urn:microsoft.com/office/officeart/2005/8/layout/orgChart1"/>
    <dgm:cxn modelId="{DC72E360-E2D4-41AD-A432-6BF6DCC767EF}" srcId="{A6A02141-04F7-422F-AC3D-5BF7F3CEBB7B}" destId="{C7B87915-0D6E-4003-97C4-F5A420053101}" srcOrd="0" destOrd="0" parTransId="{6B4F5638-A059-4E6B-AC1E-F8A208882E9B}" sibTransId="{C9968997-1EDE-4EC8-9A86-8088908CF3E8}"/>
    <dgm:cxn modelId="{B60A2E42-F97C-4E04-8037-B56B29C6104E}" type="presOf" srcId="{A881E7AF-72BE-47E8-BCD5-933F0479BDA4}" destId="{D632830A-CD2C-44B8-AFEE-2EE132D4C0CC}" srcOrd="0" destOrd="0" presId="urn:microsoft.com/office/officeart/2005/8/layout/orgChart1"/>
    <dgm:cxn modelId="{8B8E7764-CD78-4250-B261-BBEA017408BE}" type="presOf" srcId="{0FC9568C-0F40-4BB9-AF3D-A93BADF37F79}" destId="{44A1CE87-897E-476E-BEC6-0E68345F3331}" srcOrd="0" destOrd="0" presId="urn:microsoft.com/office/officeart/2005/8/layout/orgChart1"/>
    <dgm:cxn modelId="{7DCA3465-F4EE-4557-9D08-7B78DC4B9BB9}" type="presOf" srcId="{4E22AE4F-A7F5-4462-9604-543A648814FD}" destId="{6BC6BAEC-FCA5-4C1A-8A6B-DDE4C7484ED4}" srcOrd="0" destOrd="0" presId="urn:microsoft.com/office/officeart/2005/8/layout/orgChart1"/>
    <dgm:cxn modelId="{3993F766-8C98-4A32-AB31-6A486FEA6FCE}" type="presOf" srcId="{72A352AF-84E8-4608-8A8E-B2252949AF4F}" destId="{4A05CB3C-8460-44B0-B21E-0293D3C8951F}" srcOrd="0" destOrd="0" presId="urn:microsoft.com/office/officeart/2005/8/layout/orgChart1"/>
    <dgm:cxn modelId="{6B8A3867-0B50-4E78-8198-D21C12E622D4}" type="presOf" srcId="{E7CFD794-FB4A-415F-BFF2-54E95DDF742B}" destId="{C62933CE-849C-4D44-BEBE-E6454CEA6F4E}" srcOrd="0" destOrd="0" presId="urn:microsoft.com/office/officeart/2005/8/layout/orgChart1"/>
    <dgm:cxn modelId="{FF158A69-6295-4A1B-A66E-AC438CB41D87}" type="presOf" srcId="{054F6D38-D1A6-4DC5-8E8E-F321A522A897}" destId="{A13CD58B-2C87-4BB8-B050-7243E3396C1C}" srcOrd="0" destOrd="0" presId="urn:microsoft.com/office/officeart/2005/8/layout/orgChart1"/>
    <dgm:cxn modelId="{1EC4C769-29BA-4988-BEF4-B5014FFA48F6}" type="presOf" srcId="{D73A08BC-5A95-4D8E-BBA8-1ABCE3BA1512}" destId="{D46261C6-91BF-4263-B542-3F967DB8A160}" srcOrd="1" destOrd="0" presId="urn:microsoft.com/office/officeart/2005/8/layout/orgChart1"/>
    <dgm:cxn modelId="{0F2C7D6B-1CB3-44CF-8AEB-EEADF723AD5E}" srcId="{7058C0B7-A99A-4F08-8660-A59892CA21AC}" destId="{D73A08BC-5A95-4D8E-BBA8-1ABCE3BA1512}" srcOrd="2" destOrd="0" parTransId="{84676151-5598-4384-BB21-C3E61A2376DE}" sibTransId="{BF00C5E7-5888-45D4-8C31-5D82B0E0CD36}"/>
    <dgm:cxn modelId="{61CA334C-6C8C-4720-8F6E-C56062CF31AE}" type="presOf" srcId="{B3AF9F70-41D5-4A4D-8442-4A3CFA1670BE}" destId="{D346E6C1-AD09-43F9-81E3-A0AC156B446F}" srcOrd="0" destOrd="0" presId="urn:microsoft.com/office/officeart/2005/8/layout/orgChart1"/>
    <dgm:cxn modelId="{69FD624C-2D8A-4EDB-AB17-494DD7809BFC}" type="presOf" srcId="{3DED438F-5D71-4B1A-8382-1758237D8DA0}" destId="{23FFB3B2-ABE8-40C3-8613-B362CE5BE314}" srcOrd="1" destOrd="0" presId="urn:microsoft.com/office/officeart/2005/8/layout/orgChart1"/>
    <dgm:cxn modelId="{1BE2546F-FE29-4E87-A8B5-59689E0900E3}" type="presOf" srcId="{CAF2CD85-A64B-4D9D-89C0-54890241B4F4}" destId="{55FC9CF1-6279-49FF-B6D6-6C334F61B6DB}" srcOrd="0" destOrd="0" presId="urn:microsoft.com/office/officeart/2005/8/layout/orgChart1"/>
    <dgm:cxn modelId="{5570574F-AB15-49BB-8E99-4D5C33EDB9BE}" srcId="{0626484D-DE34-45D2-9C98-EF1BC1C3FFF9}" destId="{FD65AEE7-ED95-4BCA-9877-F7264DF282A5}" srcOrd="3" destOrd="0" parTransId="{0FC9568C-0F40-4BB9-AF3D-A93BADF37F79}" sibTransId="{411316B9-EB7D-4974-A07E-94A28C0349EA}"/>
    <dgm:cxn modelId="{927E806F-AB57-4E84-B8C1-AD3B3768BC65}" type="presOf" srcId="{DD7B8423-1C9D-4688-839F-802A7FFC9F34}" destId="{03407129-DC92-4B0B-8D73-71BF50956D7C}" srcOrd="0" destOrd="0" presId="urn:microsoft.com/office/officeart/2005/8/layout/orgChart1"/>
    <dgm:cxn modelId="{B44BD96F-679B-4E06-BAF3-2694230AB440}" type="presOf" srcId="{C474BAA3-E868-46BE-A3B6-E3FB16A48606}" destId="{C75DAA85-384B-4341-9E95-42EB624352B8}" srcOrd="0" destOrd="0" presId="urn:microsoft.com/office/officeart/2005/8/layout/orgChart1"/>
    <dgm:cxn modelId="{60A4E44F-ACCB-4AFC-A140-033E3DDCB165}" type="presOf" srcId="{7F62CD04-848C-494D-966B-5CC5A7F6149E}" destId="{3A9174D7-C3F5-4B47-B2C6-D8E34A63CFDB}" srcOrd="0" destOrd="0" presId="urn:microsoft.com/office/officeart/2005/8/layout/orgChart1"/>
    <dgm:cxn modelId="{A3CAEF6F-2ED5-4556-BCFF-FA46C5D8C329}" type="presOf" srcId="{4BD27965-D9FC-47B4-9C89-B360E9286100}" destId="{99A163CA-F3CB-4ED7-981D-F6C77B657C37}" srcOrd="1" destOrd="0" presId="urn:microsoft.com/office/officeart/2005/8/layout/orgChart1"/>
    <dgm:cxn modelId="{09D12E72-2938-44AB-A6CF-BA3CB6D70B3F}" type="presOf" srcId="{84676151-5598-4384-BB21-C3E61A2376DE}" destId="{03E0F6C4-7ADA-4809-A23E-538045226CAB}" srcOrd="0" destOrd="0" presId="urn:microsoft.com/office/officeart/2005/8/layout/orgChart1"/>
    <dgm:cxn modelId="{7DE41F56-CBBE-4D16-8DFB-8811EFB22BBC}" type="presOf" srcId="{6302DB85-3318-4095-8748-88C4DE066CCD}" destId="{414CCBF7-01B6-43B4-81E2-682341FF9185}" srcOrd="1" destOrd="0" presId="urn:microsoft.com/office/officeart/2005/8/layout/orgChart1"/>
    <dgm:cxn modelId="{81DFD657-BF04-4886-8DA7-62341F957515}" type="presOf" srcId="{9CDC885A-6EC3-4C3D-AD1C-15CA42C95D34}" destId="{4091C4CF-96EB-4B26-81BC-49B9A907473B}" srcOrd="0" destOrd="0" presId="urn:microsoft.com/office/officeart/2005/8/layout/orgChart1"/>
    <dgm:cxn modelId="{38294D58-7838-46E7-AD2B-C1D8D8EC2FA8}" srcId="{51BAD386-D57B-46D4-AB70-46677724677E}" destId="{CEFEA3E8-623A-4010-9AF6-6D6F6C8AC90F}" srcOrd="1" destOrd="0" parTransId="{391B43BD-3ADF-4C55-B650-1B68E1CD05F5}" sibTransId="{33D25DD9-C6C9-46CA-9261-FF4C444000D3}"/>
    <dgm:cxn modelId="{83E50F59-F60F-4440-807A-E8A959D6D984}" type="presOf" srcId="{C0B07ABB-798B-4D3B-902B-F9278C2E6533}" destId="{6E2D1C11-240E-4575-972D-0F3CA4866EB7}" srcOrd="0" destOrd="0" presId="urn:microsoft.com/office/officeart/2005/8/layout/orgChart1"/>
    <dgm:cxn modelId="{E5B39D79-A114-41D5-AA59-CEF2AC0486CB}" type="presOf" srcId="{D4BBD3AD-CBA8-43EB-9CEC-C3F807E86A5A}" destId="{CCA95D2E-F451-4DED-95F2-2143284C6173}" srcOrd="1" destOrd="0" presId="urn:microsoft.com/office/officeart/2005/8/layout/orgChart1"/>
    <dgm:cxn modelId="{3E9D1F5A-D49C-49FD-9657-81AFA6EF442E}" type="presOf" srcId="{FD65AEE7-ED95-4BCA-9877-F7264DF282A5}" destId="{B747E609-E659-4977-9F49-54B6F9B02CEE}" srcOrd="0" destOrd="0" presId="urn:microsoft.com/office/officeart/2005/8/layout/orgChart1"/>
    <dgm:cxn modelId="{8378C65A-F7A8-4E5B-837D-9BA73DCA9C29}" type="presOf" srcId="{6B4F5638-A059-4E6B-AC1E-F8A208882E9B}" destId="{DBFB72CF-B2B3-4A59-9393-1B900D97E3E7}" srcOrd="0" destOrd="0" presId="urn:microsoft.com/office/officeart/2005/8/layout/orgChart1"/>
    <dgm:cxn modelId="{C105D280-2D95-4DF6-82A5-4A002CA57668}" type="presOf" srcId="{692A8C80-49C0-4F85-8E74-EC44A16E46A9}" destId="{002085B6-CE2E-4D1A-A3DE-BEC7502E316E}" srcOrd="0" destOrd="0" presId="urn:microsoft.com/office/officeart/2005/8/layout/orgChart1"/>
    <dgm:cxn modelId="{B645A481-1AD3-47E7-B083-AF656EB1D7F0}" srcId="{A6A02141-04F7-422F-AC3D-5BF7F3CEBB7B}" destId="{D4BBD3AD-CBA8-43EB-9CEC-C3F807E86A5A}" srcOrd="2" destOrd="0" parTransId="{6C9951E3-5E86-4845-9620-E7244C57A907}" sibTransId="{DD448828-8C08-40A2-8C8B-B9DA9AD31A3F}"/>
    <dgm:cxn modelId="{C0B5A881-3686-4FA1-8495-7A852F86D658}" type="presOf" srcId="{FF06AD0C-E294-4CE1-842F-0224F37CDA0B}" destId="{82422094-F502-4C8B-BAFE-FC836DC687F4}" srcOrd="0" destOrd="0" presId="urn:microsoft.com/office/officeart/2005/8/layout/orgChart1"/>
    <dgm:cxn modelId="{F35E5B82-82E3-4BB9-A9D8-4FD05F759920}" srcId="{0626484D-DE34-45D2-9C98-EF1BC1C3FFF9}" destId="{3DED438F-5D71-4B1A-8382-1758237D8DA0}" srcOrd="1" destOrd="0" parTransId="{B3AF9F70-41D5-4A4D-8442-4A3CFA1670BE}" sibTransId="{B9619C07-FF39-494F-8D14-6A94AF2BA437}"/>
    <dgm:cxn modelId="{18CE2284-17BE-40AC-9FBE-42616256DFF7}" srcId="{0626484D-DE34-45D2-9C98-EF1BC1C3FFF9}" destId="{7058C0B7-A99A-4F08-8660-A59892CA21AC}" srcOrd="0" destOrd="0" parTransId="{5938752C-4F1D-480C-8258-82B8333910E0}" sibTransId="{C3244CE7-FA45-4B93-A691-DAF7BEFA97D0}"/>
    <dgm:cxn modelId="{5F37E087-182E-4976-B62D-C53A91AB0129}" srcId="{7F62CD04-848C-494D-966B-5CC5A7F6149E}" destId="{A6A02141-04F7-422F-AC3D-5BF7F3CEBB7B}" srcOrd="3" destOrd="0" parTransId="{243DEEAA-6D83-48BA-982B-25612454ECC2}" sibTransId="{76782FDF-0E2A-4391-9488-04AEA066CCAD}"/>
    <dgm:cxn modelId="{37D42D8A-DF9D-474A-8526-253627F1829C}" type="presOf" srcId="{391B43BD-3ADF-4C55-B650-1B68E1CD05F5}" destId="{C481AEC6-7EA6-4E75-A425-C8E3E80A8D83}" srcOrd="0" destOrd="0" presId="urn:microsoft.com/office/officeart/2005/8/layout/orgChart1"/>
    <dgm:cxn modelId="{D775C28C-B0C1-4A18-9D46-F4EDB54EEE05}" type="presOf" srcId="{ACEC7AE9-0400-41F8-9DDB-196F783234A9}" destId="{C9FA590A-D44A-4DBB-879D-4D06F21128B6}" srcOrd="1" destOrd="0" presId="urn:microsoft.com/office/officeart/2005/8/layout/orgChart1"/>
    <dgm:cxn modelId="{D152C78D-62C7-4E5A-9F1D-04B689EBA08F}" type="presOf" srcId="{62606200-2896-4A96-B930-E6F4D1F67538}" destId="{856081E0-F19E-4777-B2B1-A76391555301}" srcOrd="0" destOrd="0" presId="urn:microsoft.com/office/officeart/2005/8/layout/orgChart1"/>
    <dgm:cxn modelId="{2959AF8E-9B31-4D44-B485-39FD31E7BA12}" type="presOf" srcId="{FF06AD0C-E294-4CE1-842F-0224F37CDA0B}" destId="{A704E5E9-DF36-4D38-82E6-8CF4AB37BBB6}" srcOrd="1" destOrd="0" presId="urn:microsoft.com/office/officeart/2005/8/layout/orgChart1"/>
    <dgm:cxn modelId="{7902A690-36E7-489B-8586-E70BD5094E9A}" srcId="{692A8C80-49C0-4F85-8E74-EC44A16E46A9}" destId="{6E2AF713-4958-400E-BD8B-7F35773504F7}" srcOrd="1" destOrd="0" parTransId="{B0A9BD2A-E6F0-4776-94BD-0EEF2F5BE55B}" sibTransId="{AE02219B-2990-49AA-9C4A-E6C2853FEEDA}"/>
    <dgm:cxn modelId="{D0823C92-ADA6-4553-845E-DCE0C25E348E}" type="presOf" srcId="{7058C0B7-A99A-4F08-8660-A59892CA21AC}" destId="{11F24DA9-6737-4EEC-AF90-4E43348602FF}" srcOrd="1" destOrd="0" presId="urn:microsoft.com/office/officeart/2005/8/layout/orgChart1"/>
    <dgm:cxn modelId="{97019892-2702-4420-AEEA-08B21E6522EB}" srcId="{565064C7-CA70-49AC-AC41-EE36BE286E6A}" destId="{445D1038-F160-439B-B2FB-086BA4269E6B}" srcOrd="1" destOrd="0" parTransId="{C0B07ABB-798B-4D3B-902B-F9278C2E6533}" sibTransId="{7F25C6A3-49FD-4862-9093-8A0B7F1F538A}"/>
    <dgm:cxn modelId="{A5474D93-E7A1-450A-937D-0B974605082F}" type="presOf" srcId="{6F609393-4C51-41F5-84A4-2C8892DFDAD2}" destId="{520CA43C-9F2E-4C77-90E9-06CD6DC27EC8}" srcOrd="0" destOrd="0" presId="urn:microsoft.com/office/officeart/2005/8/layout/orgChart1"/>
    <dgm:cxn modelId="{170A0796-A924-4FEB-AE2D-79C7CBE4CD9A}" srcId="{7F62CD04-848C-494D-966B-5CC5A7F6149E}" destId="{0626484D-DE34-45D2-9C98-EF1BC1C3FFF9}" srcOrd="0" destOrd="0" parTransId="{FEC89234-9CDD-4EFE-AB4F-20BA062F59F0}" sibTransId="{E66D9089-6756-41A3-9782-59EA3DEFCB9F}"/>
    <dgm:cxn modelId="{2978D996-F89E-4E0F-BC61-B996F4547B31}" srcId="{01D9F61A-44B0-4CCD-ACC8-1600C2DD8CAC}" destId="{565064C7-CA70-49AC-AC41-EE36BE286E6A}" srcOrd="2" destOrd="0" parTransId="{72A352AF-84E8-4608-8A8E-B2252949AF4F}" sibTransId="{6C25C9FF-046D-4F7E-A216-374CC400F15D}"/>
    <dgm:cxn modelId="{21460897-4D6B-437B-AD90-36CDE9C768A8}" type="presOf" srcId="{B0A9BD2A-E6F0-4776-94BD-0EEF2F5BE55B}" destId="{E9031D76-AA00-4D9E-8D60-9241237B9BC3}" srcOrd="0" destOrd="0" presId="urn:microsoft.com/office/officeart/2005/8/layout/orgChart1"/>
    <dgm:cxn modelId="{9FAF4A98-55B0-4BE8-9372-7273127243EE}" type="presOf" srcId="{01D9F61A-44B0-4CCD-ACC8-1600C2DD8CAC}" destId="{A5275CDF-952C-4F83-814E-4981DCBE90D7}" srcOrd="1" destOrd="0" presId="urn:microsoft.com/office/officeart/2005/8/layout/orgChart1"/>
    <dgm:cxn modelId="{3BC7D598-1EDF-418A-9103-3E2082A5EC32}" type="presOf" srcId="{4BD27965-D9FC-47B4-9C89-B360E9286100}" destId="{59A99EF5-DD6C-4E62-94AB-F8CF332F1DDC}" srcOrd="0" destOrd="0" presId="urn:microsoft.com/office/officeart/2005/8/layout/orgChart1"/>
    <dgm:cxn modelId="{1D165F9F-2FBF-4A40-AA7A-ACF822D89802}" srcId="{692A8C80-49C0-4F85-8E74-EC44A16E46A9}" destId="{AF6E74E3-D61E-4589-8A73-4DCD4186AFB6}" srcOrd="0" destOrd="0" parTransId="{8BA4271A-1C4D-41F3-AE2D-7E95253D211C}" sibTransId="{9A9AFCAC-CA6D-468E-B55C-00A19998773E}"/>
    <dgm:cxn modelId="{E2C34CA1-5912-4144-BF03-62F848622AC3}" srcId="{01D9F61A-44B0-4CCD-ACC8-1600C2DD8CAC}" destId="{4BD27965-D9FC-47B4-9C89-B360E9286100}" srcOrd="0" destOrd="0" parTransId="{765540A3-78D1-418B-BA3E-D15DA3B1C0AA}" sibTransId="{F950ED4E-B8DD-4750-ABFB-9809FAF44643}"/>
    <dgm:cxn modelId="{17589FA1-4A45-445A-92CC-C4B7389CA466}" srcId="{A6A02141-04F7-422F-AC3D-5BF7F3CEBB7B}" destId="{8482B959-10C1-48BF-AEAD-D1610117B872}" srcOrd="1" destOrd="0" parTransId="{9CDC885A-6EC3-4C3D-AD1C-15CA42C95D34}" sibTransId="{197369A9-F9C6-494A-987E-7F88FC4659AC}"/>
    <dgm:cxn modelId="{A99AB4A5-C62F-4D25-BA74-E40E988F837B}" srcId="{7F62CD04-848C-494D-966B-5CC5A7F6149E}" destId="{CAF2CD85-A64B-4D9D-89C0-54890241B4F4}" srcOrd="5" destOrd="0" parTransId="{90BDFD77-794D-4F5E-96D9-E18250ACAC21}" sibTransId="{353BC230-018C-4743-AD45-B07E5F6F29B7}"/>
    <dgm:cxn modelId="{4CBC98A7-95A9-4F60-B7BA-0A3EF6BC9362}" type="presOf" srcId="{FD65AEE7-ED95-4BCA-9877-F7264DF282A5}" destId="{A3E5265A-EDAF-42A4-9ABA-6788FA23EDA5}" srcOrd="1" destOrd="0" presId="urn:microsoft.com/office/officeart/2005/8/layout/orgChart1"/>
    <dgm:cxn modelId="{2C9FA6A9-776B-4871-B305-E7E48A6BCD65}" type="presOf" srcId="{445D1038-F160-439B-B2FB-086BA4269E6B}" destId="{42863234-16EB-4B31-990B-8D1BA1E9C9B6}" srcOrd="1" destOrd="0" presId="urn:microsoft.com/office/officeart/2005/8/layout/orgChart1"/>
    <dgm:cxn modelId="{22CC7DAE-5D5D-4947-89EB-51FB0061222D}" type="presOf" srcId="{445D1038-F160-439B-B2FB-086BA4269E6B}" destId="{63D157E0-6DAC-4216-8488-302C591B8581}" srcOrd="0" destOrd="0" presId="urn:microsoft.com/office/officeart/2005/8/layout/orgChart1"/>
    <dgm:cxn modelId="{5F501EAF-851A-4B91-8159-A972958EEC3D}" type="presOf" srcId="{AF6E74E3-D61E-4589-8A73-4DCD4186AFB6}" destId="{6EC4E680-6439-41A3-8F17-A80AAF2F9FC4}" srcOrd="0" destOrd="0" presId="urn:microsoft.com/office/officeart/2005/8/layout/orgChart1"/>
    <dgm:cxn modelId="{F5F6E4AF-C582-4EC1-A5E7-29B9B84556DE}" srcId="{01D9F61A-44B0-4CCD-ACC8-1600C2DD8CAC}" destId="{6302DB85-3318-4095-8748-88C4DE066CCD}" srcOrd="1" destOrd="0" parTransId="{62606200-2896-4A96-B930-E6F4D1F67538}" sibTransId="{A29E6FAB-BE8D-4DD3-A0DB-ADC497175CE2}"/>
    <dgm:cxn modelId="{30699FB3-DE68-4785-B8DA-FB9267F82488}" type="presOf" srcId="{6C9951E3-5E86-4845-9620-E7244C57A907}" destId="{636EEFE2-27D7-42C3-8357-084152AAB3FE}" srcOrd="0" destOrd="0" presId="urn:microsoft.com/office/officeart/2005/8/layout/orgChart1"/>
    <dgm:cxn modelId="{61E3D8B3-55D5-415E-8827-D85910D8015F}" srcId="{7F62CD04-848C-494D-966B-5CC5A7F6149E}" destId="{01D9F61A-44B0-4CCD-ACC8-1600C2DD8CAC}" srcOrd="1" destOrd="0" parTransId="{1201DDD1-5E84-4CE0-9989-F2E2460D03F8}" sibTransId="{BF2EE835-D63C-4AFC-B0F2-7E145F8912B6}"/>
    <dgm:cxn modelId="{F006ADB5-25D2-41F4-AF55-55E580DEFA4F}" type="presOf" srcId="{765540A3-78D1-418B-BA3E-D15DA3B1C0AA}" destId="{70EB8294-A614-4E7E-B84B-9E51759E4B0E}" srcOrd="0" destOrd="0" presId="urn:microsoft.com/office/officeart/2005/8/layout/orgChart1"/>
    <dgm:cxn modelId="{195191B9-1A23-48F6-A48E-D00F2E798089}" type="presOf" srcId="{A44ECA0D-A024-4F9F-8B85-25EA29C02D2D}" destId="{A69CA7A9-8D43-4587-8946-FDC9DED09222}" srcOrd="0" destOrd="0" presId="urn:microsoft.com/office/officeart/2005/8/layout/orgChart1"/>
    <dgm:cxn modelId="{631859BB-99A1-4C58-A029-E26771395978}" type="presOf" srcId="{692A8C80-49C0-4F85-8E74-EC44A16E46A9}" destId="{B2D118FF-50FE-4378-A695-D4BF020410BE}" srcOrd="1" destOrd="0" presId="urn:microsoft.com/office/officeart/2005/8/layout/orgChart1"/>
    <dgm:cxn modelId="{C72E57BD-BDB8-4889-A52B-F72B661FCD56}" type="presOf" srcId="{AF6E74E3-D61E-4589-8A73-4DCD4186AFB6}" destId="{21BD2C9C-BFE3-4B6F-9033-1D4400596218}" srcOrd="1" destOrd="0" presId="urn:microsoft.com/office/officeart/2005/8/layout/orgChart1"/>
    <dgm:cxn modelId="{8F4D0EBE-CD4F-4869-AD0E-5DD27194466E}" srcId="{7F62CD04-848C-494D-966B-5CC5A7F6149E}" destId="{DD7B8423-1C9D-4688-839F-802A7FFC9F34}" srcOrd="4" destOrd="0" parTransId="{A44ECA0D-A024-4F9F-8B85-25EA29C02D2D}" sibTransId="{774A2450-2DD5-4BD8-AA79-2A3B06A24803}"/>
    <dgm:cxn modelId="{AC3247C2-BA8F-4363-B45C-736213BD8870}" type="presOf" srcId="{CD6DEB59-A850-439B-842E-4665C1636B6B}" destId="{3426BEC4-AF19-4A76-B205-2C7AABA97929}" srcOrd="0" destOrd="0" presId="urn:microsoft.com/office/officeart/2005/8/layout/orgChart1"/>
    <dgm:cxn modelId="{2E802FC3-D7FE-4A6B-AC01-275DF118547D}" type="presOf" srcId="{ACEC7AE9-0400-41F8-9DDB-196F783234A9}" destId="{2FF4C876-3C06-4F9B-813F-3E43F0459110}" srcOrd="0" destOrd="0" presId="urn:microsoft.com/office/officeart/2005/8/layout/orgChart1"/>
    <dgm:cxn modelId="{6C050AC5-AE72-489E-B184-A172C1E0C671}" type="presOf" srcId="{6E2AF713-4958-400E-BD8B-7F35773504F7}" destId="{B80FCD4B-C539-459B-8DBD-2E3667F67C7E}" srcOrd="1" destOrd="0" presId="urn:microsoft.com/office/officeart/2005/8/layout/orgChart1"/>
    <dgm:cxn modelId="{07A774C6-C2FF-4F7D-8E45-44333F69A294}" type="presOf" srcId="{7F62CD04-848C-494D-966B-5CC5A7F6149E}" destId="{5EC8EC22-DF11-479C-8428-C0E06FDE8C50}" srcOrd="1" destOrd="0" presId="urn:microsoft.com/office/officeart/2005/8/layout/orgChart1"/>
    <dgm:cxn modelId="{8A0B52C8-EDAC-4CDE-8C63-D795373E15E9}" srcId="{565064C7-CA70-49AC-AC41-EE36BE286E6A}" destId="{C474BAA3-E868-46BE-A3B6-E3FB16A48606}" srcOrd="0" destOrd="0" parTransId="{6F609393-4C51-41F5-84A4-2C8892DFDAD2}" sibTransId="{F37E3A72-C2FC-40A2-91E5-E4C9DC5BBFD7}"/>
    <dgm:cxn modelId="{782335C9-39AB-4DE2-958F-C64A539643A4}" srcId="{7F62CD04-848C-494D-966B-5CC5A7F6149E}" destId="{51BAD386-D57B-46D4-AB70-46677724677E}" srcOrd="2" destOrd="0" parTransId="{F2C9C7B9-55A2-4C8C-8E4A-D6638091A8D6}" sibTransId="{CA346DD3-E7DD-4467-BC68-E2D590A634D6}"/>
    <dgm:cxn modelId="{2622D4C9-FDEF-4811-B6B1-A1FDEED32347}" type="presOf" srcId="{CEFEA3E8-623A-4010-9AF6-6D6F6C8AC90F}" destId="{BADA6B6A-D77B-436A-BBE0-F93E4A1906C3}" srcOrd="0" destOrd="0" presId="urn:microsoft.com/office/officeart/2005/8/layout/orgChart1"/>
    <dgm:cxn modelId="{BC0475D2-D4DF-4412-A9B9-7D2CCB10F9EC}" srcId="{7058C0B7-A99A-4F08-8660-A59892CA21AC}" destId="{692A8C80-49C0-4F85-8E74-EC44A16E46A9}" srcOrd="5" destOrd="0" parTransId="{1519D2E8-3D57-49AE-924D-DF729D60AB43}" sibTransId="{6F45923A-DEA6-470C-A71F-A42D0B535512}"/>
    <dgm:cxn modelId="{BE57D6D6-8592-4177-B66A-2F4E1B9FFAE5}" type="presOf" srcId="{B8005DF0-3E29-4967-BC49-4F2420AB437F}" destId="{F88CF8EF-D142-43A5-999A-E665FAE40160}" srcOrd="0" destOrd="0" presId="urn:microsoft.com/office/officeart/2005/8/layout/orgChart1"/>
    <dgm:cxn modelId="{B9940BD8-8D4B-4721-9F69-939742AB9059}" type="presOf" srcId="{BCFAF348-4A8D-45D1-B8F0-D4771CEAE37D}" destId="{D08DF6E6-577E-43A0-9BAB-A8BFCAF344CF}" srcOrd="0" destOrd="0" presId="urn:microsoft.com/office/officeart/2005/8/layout/orgChart1"/>
    <dgm:cxn modelId="{4159B9DB-462C-475E-B70C-E740630575F0}" type="presOf" srcId="{F2C9C7B9-55A2-4C8C-8E4A-D6638091A8D6}" destId="{3DF76023-8F11-4C27-B067-29097563DF26}" srcOrd="0" destOrd="0" presId="urn:microsoft.com/office/officeart/2005/8/layout/orgChart1"/>
    <dgm:cxn modelId="{1F1603DD-0CCC-4907-9E9A-EEC0D1F619B2}" type="presOf" srcId="{1FB6783F-AB2C-4430-AED3-37C3B0A567D7}" destId="{D492AB64-29E6-4C33-9D1E-E884281EC33D}" srcOrd="1" destOrd="0" presId="urn:microsoft.com/office/officeart/2005/8/layout/orgChart1"/>
    <dgm:cxn modelId="{91CB07DF-1054-49D1-9625-B1EE4CFFDAA3}" type="presOf" srcId="{A6A02141-04F7-422F-AC3D-5BF7F3CEBB7B}" destId="{2EAA3B53-0ED2-41AF-9B2C-2392F9AF3152}" srcOrd="1" destOrd="0" presId="urn:microsoft.com/office/officeart/2005/8/layout/orgChart1"/>
    <dgm:cxn modelId="{CEA2AEE0-90EA-40BD-B50C-8A8CF42310F9}" type="presOf" srcId="{8482B959-10C1-48BF-AEAD-D1610117B872}" destId="{9AB0C659-4143-4864-8E77-0CBB3B3478E0}" srcOrd="1" destOrd="0" presId="urn:microsoft.com/office/officeart/2005/8/layout/orgChart1"/>
    <dgm:cxn modelId="{2D8168E2-2F47-4A7E-A2E6-BF52C1D4A9FB}" type="presOf" srcId="{2C896389-0C51-4FB5-9257-C493B9B2599F}" destId="{EF6A5CFE-5346-43C7-84ED-FFA4F310692A}" srcOrd="0" destOrd="0" presId="urn:microsoft.com/office/officeart/2005/8/layout/orgChart1"/>
    <dgm:cxn modelId="{76F638E5-13E9-469E-8C8B-D075DC16E8C4}" srcId="{7058C0B7-A99A-4F08-8660-A59892CA21AC}" destId="{FF06AD0C-E294-4CE1-842F-0224F37CDA0B}" srcOrd="4" destOrd="0" parTransId="{4E22AE4F-A7F5-4462-9604-543A648814FD}" sibTransId="{EE5B6000-C650-454B-A2A1-9FE41353F056}"/>
    <dgm:cxn modelId="{7A44A8E5-BA8C-48B1-AA7F-60AB798A5B68}" type="presOf" srcId="{8BA4271A-1C4D-41F3-AE2D-7E95253D211C}" destId="{42A8A372-7444-4A5B-B344-265896BD7C4E}" srcOrd="0" destOrd="0" presId="urn:microsoft.com/office/officeart/2005/8/layout/orgChart1"/>
    <dgm:cxn modelId="{81BEDDE5-C91B-4AAC-94CF-9721341F0901}" type="presOf" srcId="{CAF2CD85-A64B-4D9D-89C0-54890241B4F4}" destId="{A56CFBF3-1990-4962-B410-6B4275291EBF}" srcOrd="1" destOrd="0" presId="urn:microsoft.com/office/officeart/2005/8/layout/orgChart1"/>
    <dgm:cxn modelId="{62E59BEA-6C61-454C-A28C-4FFDBCBDEEAB}" type="presOf" srcId="{1519D2E8-3D57-49AE-924D-DF729D60AB43}" destId="{F91EB72B-C27C-4D7C-8D3D-DBF7588579C4}" srcOrd="0" destOrd="0" presId="urn:microsoft.com/office/officeart/2005/8/layout/orgChart1"/>
    <dgm:cxn modelId="{5A6EC3ED-B495-4A9C-A8DF-7AC37A747AF0}" type="presOf" srcId="{7058C0B7-A99A-4F08-8660-A59892CA21AC}" destId="{50EC6339-A34F-4325-9337-D33B31A59480}" srcOrd="0" destOrd="0" presId="urn:microsoft.com/office/officeart/2005/8/layout/orgChart1"/>
    <dgm:cxn modelId="{D71F48EF-71B8-49AD-AEF7-123CE6B69439}" type="presOf" srcId="{CEFEA3E8-623A-4010-9AF6-6D6F6C8AC90F}" destId="{2A869FE8-0180-486E-A163-3023D444ECB8}" srcOrd="1" destOrd="0" presId="urn:microsoft.com/office/officeart/2005/8/layout/orgChart1"/>
    <dgm:cxn modelId="{BF55A2F0-7EAF-4574-AA77-AB5FA8A0C67C}" type="presOf" srcId="{8482B959-10C1-48BF-AEAD-D1610117B872}" destId="{5922DAE8-6304-46DE-B600-1504B37C7819}" srcOrd="0" destOrd="0" presId="urn:microsoft.com/office/officeart/2005/8/layout/orgChart1"/>
    <dgm:cxn modelId="{7F5C74F4-221A-4894-8E29-BAEF89D04A4D}" srcId="{51BAD386-D57B-46D4-AB70-46677724677E}" destId="{2C896389-0C51-4FB5-9257-C493B9B2599F}" srcOrd="0" destOrd="0" parTransId="{A881E7AF-72BE-47E8-BCD5-933F0479BDA4}" sibTransId="{EDEAF4F0-E273-4E3F-8BE1-3B364569D19C}"/>
    <dgm:cxn modelId="{C9E568F9-F73E-4966-8A64-5DF227A5DE31}" type="presOf" srcId="{0626484D-DE34-45D2-9C98-EF1BC1C3FFF9}" destId="{85D00F96-4CCC-424E-8A69-F3DFFFE54056}" srcOrd="1" destOrd="0" presId="urn:microsoft.com/office/officeart/2005/8/layout/orgChart1"/>
    <dgm:cxn modelId="{0A189BF9-627D-47AE-A835-0ED3DCC1D812}" type="presOf" srcId="{C7B87915-0D6E-4003-97C4-F5A420053101}" destId="{A349303C-1E83-4B12-B50D-4A6E09D5C6C7}" srcOrd="1" destOrd="0" presId="urn:microsoft.com/office/officeart/2005/8/layout/orgChart1"/>
    <dgm:cxn modelId="{E664D4E1-5E15-46C5-987E-400B98E7DA60}" type="presParOf" srcId="{D08DF6E6-577E-43A0-9BAB-A8BFCAF344CF}" destId="{499A27C9-E45A-4C8C-AEDD-C881975AEECE}" srcOrd="0" destOrd="0" presId="urn:microsoft.com/office/officeart/2005/8/layout/orgChart1"/>
    <dgm:cxn modelId="{5C5D7400-0CDA-48EB-9A75-3B01AE161EE8}" type="presParOf" srcId="{499A27C9-E45A-4C8C-AEDD-C881975AEECE}" destId="{D708F5E7-B7E9-4B71-9CFB-6DB6E43CD272}" srcOrd="0" destOrd="0" presId="urn:microsoft.com/office/officeart/2005/8/layout/orgChart1"/>
    <dgm:cxn modelId="{B5D1B067-69B4-479A-A160-C9AE69230D59}" type="presParOf" srcId="{D708F5E7-B7E9-4B71-9CFB-6DB6E43CD272}" destId="{3A9174D7-C3F5-4B47-B2C6-D8E34A63CFDB}" srcOrd="0" destOrd="0" presId="urn:microsoft.com/office/officeart/2005/8/layout/orgChart1"/>
    <dgm:cxn modelId="{74735FD8-0AA2-4528-BF03-B4291B1C7FB5}" type="presParOf" srcId="{D708F5E7-B7E9-4B71-9CFB-6DB6E43CD272}" destId="{5EC8EC22-DF11-479C-8428-C0E06FDE8C50}" srcOrd="1" destOrd="0" presId="urn:microsoft.com/office/officeart/2005/8/layout/orgChart1"/>
    <dgm:cxn modelId="{E2C51DDA-9774-486E-9415-722510B2B92F}" type="presParOf" srcId="{499A27C9-E45A-4C8C-AEDD-C881975AEECE}" destId="{7B2DA5DB-9943-4F67-B8AA-0C94C2A6ECCA}" srcOrd="1" destOrd="0" presId="urn:microsoft.com/office/officeart/2005/8/layout/orgChart1"/>
    <dgm:cxn modelId="{32EEEDF2-8817-4158-939A-FF5604E79409}" type="presParOf" srcId="{7B2DA5DB-9943-4F67-B8AA-0C94C2A6ECCA}" destId="{DD31B37C-BF73-4C35-949C-4E6B8456EC99}" srcOrd="0" destOrd="0" presId="urn:microsoft.com/office/officeart/2005/8/layout/orgChart1"/>
    <dgm:cxn modelId="{89CAAB5B-A5E3-45C7-B64E-8843527FA1E4}" type="presParOf" srcId="{7B2DA5DB-9943-4F67-B8AA-0C94C2A6ECCA}" destId="{08F5D81F-D556-417C-BA92-B41B3E81FCFF}" srcOrd="1" destOrd="0" presId="urn:microsoft.com/office/officeart/2005/8/layout/orgChart1"/>
    <dgm:cxn modelId="{FD3529E5-C64C-419C-A2C1-FEFE4D315386}" type="presParOf" srcId="{08F5D81F-D556-417C-BA92-B41B3E81FCFF}" destId="{6C229851-7F21-4A9F-B57B-9B075BB124F4}" srcOrd="0" destOrd="0" presId="urn:microsoft.com/office/officeart/2005/8/layout/orgChart1"/>
    <dgm:cxn modelId="{91B6A7E2-A72D-4043-931E-8516175AD236}" type="presParOf" srcId="{6C229851-7F21-4A9F-B57B-9B075BB124F4}" destId="{61B37EC7-64C8-42A0-9E76-B3B7CBEC9B19}" srcOrd="0" destOrd="0" presId="urn:microsoft.com/office/officeart/2005/8/layout/orgChart1"/>
    <dgm:cxn modelId="{5B2903CF-79DA-4883-B7F4-3546B4474FE0}" type="presParOf" srcId="{6C229851-7F21-4A9F-B57B-9B075BB124F4}" destId="{85D00F96-4CCC-424E-8A69-F3DFFFE54056}" srcOrd="1" destOrd="0" presId="urn:microsoft.com/office/officeart/2005/8/layout/orgChart1"/>
    <dgm:cxn modelId="{A6BDBAE9-FFED-445D-BE78-276AED48F449}" type="presParOf" srcId="{08F5D81F-D556-417C-BA92-B41B3E81FCFF}" destId="{8ABEB8E3-C1C1-4AC8-9D75-43DC3FFD9CE9}" srcOrd="1" destOrd="0" presId="urn:microsoft.com/office/officeart/2005/8/layout/orgChart1"/>
    <dgm:cxn modelId="{3F8C4EA1-E55A-42BA-8E7D-FB1B8A93947F}" type="presParOf" srcId="{8ABEB8E3-C1C1-4AC8-9D75-43DC3FFD9CE9}" destId="{35CBE777-E07D-47D2-A7B3-A70750454AED}" srcOrd="0" destOrd="0" presId="urn:microsoft.com/office/officeart/2005/8/layout/orgChart1"/>
    <dgm:cxn modelId="{AA3AC1EA-4B50-4223-8945-B44C6DB0F314}" type="presParOf" srcId="{8ABEB8E3-C1C1-4AC8-9D75-43DC3FFD9CE9}" destId="{56004245-D1E0-4151-B06B-1EEEFB655E1A}" srcOrd="1" destOrd="0" presId="urn:microsoft.com/office/officeart/2005/8/layout/orgChart1"/>
    <dgm:cxn modelId="{CFD7D45C-9260-4D37-8EDB-B07F5F5918AB}" type="presParOf" srcId="{56004245-D1E0-4151-B06B-1EEEFB655E1A}" destId="{8D89D77F-2C9C-46F4-9475-1486F4476271}" srcOrd="0" destOrd="0" presId="urn:microsoft.com/office/officeart/2005/8/layout/orgChart1"/>
    <dgm:cxn modelId="{E70FD012-307E-4A0D-926E-366D641CB2C0}" type="presParOf" srcId="{8D89D77F-2C9C-46F4-9475-1486F4476271}" destId="{50EC6339-A34F-4325-9337-D33B31A59480}" srcOrd="0" destOrd="0" presId="urn:microsoft.com/office/officeart/2005/8/layout/orgChart1"/>
    <dgm:cxn modelId="{771703FD-99DC-43F9-B92F-3C7B42A11890}" type="presParOf" srcId="{8D89D77F-2C9C-46F4-9475-1486F4476271}" destId="{11F24DA9-6737-4EEC-AF90-4E43348602FF}" srcOrd="1" destOrd="0" presId="urn:microsoft.com/office/officeart/2005/8/layout/orgChart1"/>
    <dgm:cxn modelId="{13C56E00-415B-4EF2-AC59-FA189F456F96}" type="presParOf" srcId="{56004245-D1E0-4151-B06B-1EEEFB655E1A}" destId="{B3A253F3-62CD-4646-9116-CCAA50A0A702}" srcOrd="1" destOrd="0" presId="urn:microsoft.com/office/officeart/2005/8/layout/orgChart1"/>
    <dgm:cxn modelId="{681D6A90-F2B0-4CF1-B2BC-41430941AFFE}" type="presParOf" srcId="{B3A253F3-62CD-4646-9116-CCAA50A0A702}" destId="{3426BEC4-AF19-4A76-B205-2C7AABA97929}" srcOrd="0" destOrd="0" presId="urn:microsoft.com/office/officeart/2005/8/layout/orgChart1"/>
    <dgm:cxn modelId="{7B2D91E7-5DFA-4EE0-ACDF-F67FD2B8BCB9}" type="presParOf" srcId="{B3A253F3-62CD-4646-9116-CCAA50A0A702}" destId="{82871FE1-FC6E-456C-AA1A-15217B3F4D1B}" srcOrd="1" destOrd="0" presId="urn:microsoft.com/office/officeart/2005/8/layout/orgChart1"/>
    <dgm:cxn modelId="{C5912B51-C929-43E6-9951-A20D06FA2BA7}" type="presParOf" srcId="{82871FE1-FC6E-456C-AA1A-15217B3F4D1B}" destId="{F91BD977-AEC6-4B89-9ABA-263FDE29A510}" srcOrd="0" destOrd="0" presId="urn:microsoft.com/office/officeart/2005/8/layout/orgChart1"/>
    <dgm:cxn modelId="{F20EA8C0-2F4E-4BAC-9232-FBE001639FA6}" type="presParOf" srcId="{F91BD977-AEC6-4B89-9ABA-263FDE29A510}" destId="{A13CD58B-2C87-4BB8-B050-7243E3396C1C}" srcOrd="0" destOrd="0" presId="urn:microsoft.com/office/officeart/2005/8/layout/orgChart1"/>
    <dgm:cxn modelId="{CBBED399-DFE9-4EE1-8516-24FCB27A4B91}" type="presParOf" srcId="{F91BD977-AEC6-4B89-9ABA-263FDE29A510}" destId="{DF6D90AE-3C6D-42BF-9FEC-4BEF768D0B03}" srcOrd="1" destOrd="0" presId="urn:microsoft.com/office/officeart/2005/8/layout/orgChart1"/>
    <dgm:cxn modelId="{9E298186-C5FF-49CA-B7C2-0DCBD9705C85}" type="presParOf" srcId="{82871FE1-FC6E-456C-AA1A-15217B3F4D1B}" destId="{E77B6598-5590-4991-8B95-A847C7B3A82C}" srcOrd="1" destOrd="0" presId="urn:microsoft.com/office/officeart/2005/8/layout/orgChart1"/>
    <dgm:cxn modelId="{3ECE0C2E-83E0-4D69-89B9-C1BF84E0BACA}" type="presParOf" srcId="{82871FE1-FC6E-456C-AA1A-15217B3F4D1B}" destId="{93B4D8F7-925B-401D-8F2F-1D98E48F6D92}" srcOrd="2" destOrd="0" presId="urn:microsoft.com/office/officeart/2005/8/layout/orgChart1"/>
    <dgm:cxn modelId="{1FCDABEA-E097-4927-B26D-C940204B9E28}" type="presParOf" srcId="{B3A253F3-62CD-4646-9116-CCAA50A0A702}" destId="{C62933CE-849C-4D44-BEBE-E6454CEA6F4E}" srcOrd="2" destOrd="0" presId="urn:microsoft.com/office/officeart/2005/8/layout/orgChart1"/>
    <dgm:cxn modelId="{8638E472-43EA-491C-A5D3-B3D465A21D85}" type="presParOf" srcId="{B3A253F3-62CD-4646-9116-CCAA50A0A702}" destId="{9E08EE86-F322-41C9-9441-871F8AC299B0}" srcOrd="3" destOrd="0" presId="urn:microsoft.com/office/officeart/2005/8/layout/orgChart1"/>
    <dgm:cxn modelId="{8C5C3068-7C5A-4EB1-B18B-F692E67ED42F}" type="presParOf" srcId="{9E08EE86-F322-41C9-9441-871F8AC299B0}" destId="{2EC511B7-4141-41AF-809F-8A84E23D58C4}" srcOrd="0" destOrd="0" presId="urn:microsoft.com/office/officeart/2005/8/layout/orgChart1"/>
    <dgm:cxn modelId="{062ED0A2-1D2D-4AA7-9A30-85B6964B315D}" type="presParOf" srcId="{2EC511B7-4141-41AF-809F-8A84E23D58C4}" destId="{F88CF8EF-D142-43A5-999A-E665FAE40160}" srcOrd="0" destOrd="0" presId="urn:microsoft.com/office/officeart/2005/8/layout/orgChart1"/>
    <dgm:cxn modelId="{494B0FF9-8431-4719-B612-5D629F4A989A}" type="presParOf" srcId="{2EC511B7-4141-41AF-809F-8A84E23D58C4}" destId="{A6426BA3-C555-4E5C-8D47-2CF598A82204}" srcOrd="1" destOrd="0" presId="urn:microsoft.com/office/officeart/2005/8/layout/orgChart1"/>
    <dgm:cxn modelId="{F0913967-C3CB-4E8D-AB24-3D26CF242D46}" type="presParOf" srcId="{9E08EE86-F322-41C9-9441-871F8AC299B0}" destId="{EEF9EAF1-D925-4072-B805-7022A107FE26}" srcOrd="1" destOrd="0" presId="urn:microsoft.com/office/officeart/2005/8/layout/orgChart1"/>
    <dgm:cxn modelId="{73A6E1FD-2F85-4A6A-9824-60F8429B8856}" type="presParOf" srcId="{9E08EE86-F322-41C9-9441-871F8AC299B0}" destId="{8AE7544D-4181-4268-B82C-AAC0493A9FE2}" srcOrd="2" destOrd="0" presId="urn:microsoft.com/office/officeart/2005/8/layout/orgChart1"/>
    <dgm:cxn modelId="{B528E9DC-A540-4F68-9A0E-BFBC438A79F4}" type="presParOf" srcId="{B3A253F3-62CD-4646-9116-CCAA50A0A702}" destId="{03E0F6C4-7ADA-4809-A23E-538045226CAB}" srcOrd="4" destOrd="0" presId="urn:microsoft.com/office/officeart/2005/8/layout/orgChart1"/>
    <dgm:cxn modelId="{95FD7C27-4445-4ACB-AF09-A06C20DD9D49}" type="presParOf" srcId="{B3A253F3-62CD-4646-9116-CCAA50A0A702}" destId="{B8FA31EA-93C8-4206-85DA-C57663C9A0B0}" srcOrd="5" destOrd="0" presId="urn:microsoft.com/office/officeart/2005/8/layout/orgChart1"/>
    <dgm:cxn modelId="{81AC2CCE-4C5D-4F0A-B696-B11B6144ABF0}" type="presParOf" srcId="{B8FA31EA-93C8-4206-85DA-C57663C9A0B0}" destId="{A164850E-479C-41EF-9EA0-F41B10B4039D}" srcOrd="0" destOrd="0" presId="urn:microsoft.com/office/officeart/2005/8/layout/orgChart1"/>
    <dgm:cxn modelId="{59B3F733-1526-40D1-AC82-6424A01CF1D0}" type="presParOf" srcId="{A164850E-479C-41EF-9EA0-F41B10B4039D}" destId="{BCA9383A-E7A3-46F8-947D-7C7F5EE896B9}" srcOrd="0" destOrd="0" presId="urn:microsoft.com/office/officeart/2005/8/layout/orgChart1"/>
    <dgm:cxn modelId="{20B5FC3E-293E-4E16-BCE6-A555F72AB55D}" type="presParOf" srcId="{A164850E-479C-41EF-9EA0-F41B10B4039D}" destId="{D46261C6-91BF-4263-B542-3F967DB8A160}" srcOrd="1" destOrd="0" presId="urn:microsoft.com/office/officeart/2005/8/layout/orgChart1"/>
    <dgm:cxn modelId="{1CE384FF-7FED-40F1-BE2D-A81578E53A98}" type="presParOf" srcId="{B8FA31EA-93C8-4206-85DA-C57663C9A0B0}" destId="{D3FF427B-E8CB-4035-991E-2199ADE2A3B4}" srcOrd="1" destOrd="0" presId="urn:microsoft.com/office/officeart/2005/8/layout/orgChart1"/>
    <dgm:cxn modelId="{21355612-EF48-4A10-BC9D-06BD3564CA79}" type="presParOf" srcId="{B8FA31EA-93C8-4206-85DA-C57663C9A0B0}" destId="{76BAD31D-9B8A-42E6-8524-E696607C9A2A}" srcOrd="2" destOrd="0" presId="urn:microsoft.com/office/officeart/2005/8/layout/orgChart1"/>
    <dgm:cxn modelId="{F95A0B22-FE10-4C28-8E87-C2E2D33639CE}" type="presParOf" srcId="{B3A253F3-62CD-4646-9116-CCAA50A0A702}" destId="{9FB02DAF-A224-495C-A355-12D67B7BBA99}" srcOrd="6" destOrd="0" presId="urn:microsoft.com/office/officeart/2005/8/layout/orgChart1"/>
    <dgm:cxn modelId="{A0027355-EDC6-4211-99D6-3AC53475BB40}" type="presParOf" srcId="{B3A253F3-62CD-4646-9116-CCAA50A0A702}" destId="{0917918A-8F38-4C14-BA87-0E4116BE9FDC}" srcOrd="7" destOrd="0" presId="urn:microsoft.com/office/officeart/2005/8/layout/orgChart1"/>
    <dgm:cxn modelId="{68DBFC85-5C23-4FBC-91E3-FDAD55650DF8}" type="presParOf" srcId="{0917918A-8F38-4C14-BA87-0E4116BE9FDC}" destId="{8AF212CD-A95F-41D7-B6A0-7A80079BF936}" srcOrd="0" destOrd="0" presId="urn:microsoft.com/office/officeart/2005/8/layout/orgChart1"/>
    <dgm:cxn modelId="{C72457C1-4392-4F75-84D5-CCE44A750265}" type="presParOf" srcId="{8AF212CD-A95F-41D7-B6A0-7A80079BF936}" destId="{2FF4C876-3C06-4F9B-813F-3E43F0459110}" srcOrd="0" destOrd="0" presId="urn:microsoft.com/office/officeart/2005/8/layout/orgChart1"/>
    <dgm:cxn modelId="{6BB8A328-E972-4B9E-B726-92B77D3955C2}" type="presParOf" srcId="{8AF212CD-A95F-41D7-B6A0-7A80079BF936}" destId="{C9FA590A-D44A-4DBB-879D-4D06F21128B6}" srcOrd="1" destOrd="0" presId="urn:microsoft.com/office/officeart/2005/8/layout/orgChart1"/>
    <dgm:cxn modelId="{3665AFF5-23B0-4D35-8485-FAB2DCA3E37A}" type="presParOf" srcId="{0917918A-8F38-4C14-BA87-0E4116BE9FDC}" destId="{E0E5AD1F-3518-4AFB-9B52-705173D0D372}" srcOrd="1" destOrd="0" presId="urn:microsoft.com/office/officeart/2005/8/layout/orgChart1"/>
    <dgm:cxn modelId="{ED1F219E-3C79-42E5-8267-DA09E5498447}" type="presParOf" srcId="{0917918A-8F38-4C14-BA87-0E4116BE9FDC}" destId="{A3E949B1-50B0-4F26-882C-FC310EDB79FD}" srcOrd="2" destOrd="0" presId="urn:microsoft.com/office/officeart/2005/8/layout/orgChart1"/>
    <dgm:cxn modelId="{E1667288-01D0-45B1-AD00-B10DBFD5F984}" type="presParOf" srcId="{B3A253F3-62CD-4646-9116-CCAA50A0A702}" destId="{6BC6BAEC-FCA5-4C1A-8A6B-DDE4C7484ED4}" srcOrd="8" destOrd="0" presId="urn:microsoft.com/office/officeart/2005/8/layout/orgChart1"/>
    <dgm:cxn modelId="{DBE671B0-02B2-446C-B818-0F72159BBDBF}" type="presParOf" srcId="{B3A253F3-62CD-4646-9116-CCAA50A0A702}" destId="{7B038B70-1729-48A7-A773-D88013C01633}" srcOrd="9" destOrd="0" presId="urn:microsoft.com/office/officeart/2005/8/layout/orgChart1"/>
    <dgm:cxn modelId="{6C182CE4-AC22-4ED8-AF03-45593F67AEEC}" type="presParOf" srcId="{7B038B70-1729-48A7-A773-D88013C01633}" destId="{FA196FB9-8994-4818-9A27-90811871BCC5}" srcOrd="0" destOrd="0" presId="urn:microsoft.com/office/officeart/2005/8/layout/orgChart1"/>
    <dgm:cxn modelId="{F177344E-7899-4872-81AB-0A6C2FA4AE8E}" type="presParOf" srcId="{FA196FB9-8994-4818-9A27-90811871BCC5}" destId="{82422094-F502-4C8B-BAFE-FC836DC687F4}" srcOrd="0" destOrd="0" presId="urn:microsoft.com/office/officeart/2005/8/layout/orgChart1"/>
    <dgm:cxn modelId="{6B2644C7-E3F7-4D2B-B05B-8523D92C0C93}" type="presParOf" srcId="{FA196FB9-8994-4818-9A27-90811871BCC5}" destId="{A704E5E9-DF36-4D38-82E6-8CF4AB37BBB6}" srcOrd="1" destOrd="0" presId="urn:microsoft.com/office/officeart/2005/8/layout/orgChart1"/>
    <dgm:cxn modelId="{418E52BA-4C44-40EC-A545-759ADA8B3797}" type="presParOf" srcId="{7B038B70-1729-48A7-A773-D88013C01633}" destId="{87CBDEF9-B20B-474E-B5E5-CF509FCF46B5}" srcOrd="1" destOrd="0" presId="urn:microsoft.com/office/officeart/2005/8/layout/orgChart1"/>
    <dgm:cxn modelId="{057DBB83-9F91-4BA6-BA86-CC8649651477}" type="presParOf" srcId="{7B038B70-1729-48A7-A773-D88013C01633}" destId="{BF27BB20-6105-4A13-B48A-DAF9AC2D502A}" srcOrd="2" destOrd="0" presId="urn:microsoft.com/office/officeart/2005/8/layout/orgChart1"/>
    <dgm:cxn modelId="{00A9A979-C666-4851-BFB0-635811EFCEE8}" type="presParOf" srcId="{B3A253F3-62CD-4646-9116-CCAA50A0A702}" destId="{F91EB72B-C27C-4D7C-8D3D-DBF7588579C4}" srcOrd="10" destOrd="0" presId="urn:microsoft.com/office/officeart/2005/8/layout/orgChart1"/>
    <dgm:cxn modelId="{85F170C6-878D-4B70-9BAE-10D9272196E6}" type="presParOf" srcId="{B3A253F3-62CD-4646-9116-CCAA50A0A702}" destId="{A50BAFD7-6BF3-4284-9F0A-806B563D66DB}" srcOrd="11" destOrd="0" presId="urn:microsoft.com/office/officeart/2005/8/layout/orgChart1"/>
    <dgm:cxn modelId="{058C3D98-5F30-499E-AC55-85BFFE777836}" type="presParOf" srcId="{A50BAFD7-6BF3-4284-9F0A-806B563D66DB}" destId="{EF35F098-FEBB-45D3-95F3-47C4FF1BAE7B}" srcOrd="0" destOrd="0" presId="urn:microsoft.com/office/officeart/2005/8/layout/orgChart1"/>
    <dgm:cxn modelId="{E6654779-0F46-43C5-8462-CBFC6C077E6B}" type="presParOf" srcId="{EF35F098-FEBB-45D3-95F3-47C4FF1BAE7B}" destId="{002085B6-CE2E-4D1A-A3DE-BEC7502E316E}" srcOrd="0" destOrd="0" presId="urn:microsoft.com/office/officeart/2005/8/layout/orgChart1"/>
    <dgm:cxn modelId="{58A8D862-8C68-42FB-91A5-BE6E5034878E}" type="presParOf" srcId="{EF35F098-FEBB-45D3-95F3-47C4FF1BAE7B}" destId="{B2D118FF-50FE-4378-A695-D4BF020410BE}" srcOrd="1" destOrd="0" presId="urn:microsoft.com/office/officeart/2005/8/layout/orgChart1"/>
    <dgm:cxn modelId="{EDECE242-7054-45B2-9846-A8D088E00CFD}" type="presParOf" srcId="{A50BAFD7-6BF3-4284-9F0A-806B563D66DB}" destId="{F153AA56-EACC-45AF-944E-3FC6998DAC16}" srcOrd="1" destOrd="0" presId="urn:microsoft.com/office/officeart/2005/8/layout/orgChart1"/>
    <dgm:cxn modelId="{23846B04-8CB1-4BB9-AC79-D212D325071D}" type="presParOf" srcId="{F153AA56-EACC-45AF-944E-3FC6998DAC16}" destId="{42A8A372-7444-4A5B-B344-265896BD7C4E}" srcOrd="0" destOrd="0" presId="urn:microsoft.com/office/officeart/2005/8/layout/orgChart1"/>
    <dgm:cxn modelId="{01E0DF02-D9EE-48F0-BB8D-A345B8100053}" type="presParOf" srcId="{F153AA56-EACC-45AF-944E-3FC6998DAC16}" destId="{D615E58D-C3BF-492E-881A-A09B4141EB8D}" srcOrd="1" destOrd="0" presId="urn:microsoft.com/office/officeart/2005/8/layout/orgChart1"/>
    <dgm:cxn modelId="{69B7134E-E324-4239-A5F0-84E481E56C36}" type="presParOf" srcId="{D615E58D-C3BF-492E-881A-A09B4141EB8D}" destId="{AF56EB37-51BF-49CA-AACA-46EE07C1B352}" srcOrd="0" destOrd="0" presId="urn:microsoft.com/office/officeart/2005/8/layout/orgChart1"/>
    <dgm:cxn modelId="{0F77FD33-700F-428C-A397-A09315890340}" type="presParOf" srcId="{AF56EB37-51BF-49CA-AACA-46EE07C1B352}" destId="{6EC4E680-6439-41A3-8F17-A80AAF2F9FC4}" srcOrd="0" destOrd="0" presId="urn:microsoft.com/office/officeart/2005/8/layout/orgChart1"/>
    <dgm:cxn modelId="{0AC7A5D4-EAB9-4E2A-98B4-994A60001C74}" type="presParOf" srcId="{AF56EB37-51BF-49CA-AACA-46EE07C1B352}" destId="{21BD2C9C-BFE3-4B6F-9033-1D4400596218}" srcOrd="1" destOrd="0" presId="urn:microsoft.com/office/officeart/2005/8/layout/orgChart1"/>
    <dgm:cxn modelId="{C24F7ABA-7F07-475A-A603-C6AFE0EBFF93}" type="presParOf" srcId="{D615E58D-C3BF-492E-881A-A09B4141EB8D}" destId="{7E0A069B-7869-4E43-BD27-09A58F0C5834}" srcOrd="1" destOrd="0" presId="urn:microsoft.com/office/officeart/2005/8/layout/orgChart1"/>
    <dgm:cxn modelId="{99952405-1B33-4A13-B2CD-790AA78F4543}" type="presParOf" srcId="{D615E58D-C3BF-492E-881A-A09B4141EB8D}" destId="{599F1CF3-5427-4F80-9D9C-3FADA3439E0F}" srcOrd="2" destOrd="0" presId="urn:microsoft.com/office/officeart/2005/8/layout/orgChart1"/>
    <dgm:cxn modelId="{D7AE2423-AA99-4EC3-B859-848003A2CEEF}" type="presParOf" srcId="{F153AA56-EACC-45AF-944E-3FC6998DAC16}" destId="{E9031D76-AA00-4D9E-8D60-9241237B9BC3}" srcOrd="2" destOrd="0" presId="urn:microsoft.com/office/officeart/2005/8/layout/orgChart1"/>
    <dgm:cxn modelId="{4B3A6799-CF84-42D9-B3DB-095145AC7A44}" type="presParOf" srcId="{F153AA56-EACC-45AF-944E-3FC6998DAC16}" destId="{DCE63B26-4401-4007-92BA-5C8769B1AE2E}" srcOrd="3" destOrd="0" presId="urn:microsoft.com/office/officeart/2005/8/layout/orgChart1"/>
    <dgm:cxn modelId="{FA2CE92C-C07C-4B1B-9167-531106EC5510}" type="presParOf" srcId="{DCE63B26-4401-4007-92BA-5C8769B1AE2E}" destId="{B2721DCC-5797-468F-84E9-18C4B0513720}" srcOrd="0" destOrd="0" presId="urn:microsoft.com/office/officeart/2005/8/layout/orgChart1"/>
    <dgm:cxn modelId="{B70D05EA-AE0B-460A-AE55-1BE5B2269FEA}" type="presParOf" srcId="{B2721DCC-5797-468F-84E9-18C4B0513720}" destId="{18497103-D4EE-4A04-97C5-3FD76716D08F}" srcOrd="0" destOrd="0" presId="urn:microsoft.com/office/officeart/2005/8/layout/orgChart1"/>
    <dgm:cxn modelId="{22B4F1CA-6DC2-4F04-8583-C5C0C1DA8393}" type="presParOf" srcId="{B2721DCC-5797-468F-84E9-18C4B0513720}" destId="{B80FCD4B-C539-459B-8DBD-2E3667F67C7E}" srcOrd="1" destOrd="0" presId="urn:microsoft.com/office/officeart/2005/8/layout/orgChart1"/>
    <dgm:cxn modelId="{C7BFEDC3-3A39-4EBA-B8E3-F66134BC75F0}" type="presParOf" srcId="{DCE63B26-4401-4007-92BA-5C8769B1AE2E}" destId="{C7C56E9F-F13A-4587-A353-FBD057D44A7C}" srcOrd="1" destOrd="0" presId="urn:microsoft.com/office/officeart/2005/8/layout/orgChart1"/>
    <dgm:cxn modelId="{034D6922-6187-44C3-8F16-5C6C1B89FCE6}" type="presParOf" srcId="{DCE63B26-4401-4007-92BA-5C8769B1AE2E}" destId="{CDC0D8B5-3A34-4A16-96D3-1264AF8A5737}" srcOrd="2" destOrd="0" presId="urn:microsoft.com/office/officeart/2005/8/layout/orgChart1"/>
    <dgm:cxn modelId="{3EF2515F-68A8-4BDB-9A95-E3ED1E000F76}" type="presParOf" srcId="{A50BAFD7-6BF3-4284-9F0A-806B563D66DB}" destId="{EEAC9D6F-C5C2-40F1-BB24-AB04A7684CFF}" srcOrd="2" destOrd="0" presId="urn:microsoft.com/office/officeart/2005/8/layout/orgChart1"/>
    <dgm:cxn modelId="{440D3C03-5DBF-44D9-B199-8519DE79AFAA}" type="presParOf" srcId="{56004245-D1E0-4151-B06B-1EEEFB655E1A}" destId="{981627F4-89D9-44BB-8B2C-A3AECCC56D1D}" srcOrd="2" destOrd="0" presId="urn:microsoft.com/office/officeart/2005/8/layout/orgChart1"/>
    <dgm:cxn modelId="{4B0BE971-C95A-49B4-88CA-B4E4A8E530DC}" type="presParOf" srcId="{8ABEB8E3-C1C1-4AC8-9D75-43DC3FFD9CE9}" destId="{D346E6C1-AD09-43F9-81E3-A0AC156B446F}" srcOrd="2" destOrd="0" presId="urn:microsoft.com/office/officeart/2005/8/layout/orgChart1"/>
    <dgm:cxn modelId="{C98CEA9E-31A3-46B5-9ACA-764A2F43354A}" type="presParOf" srcId="{8ABEB8E3-C1C1-4AC8-9D75-43DC3FFD9CE9}" destId="{83FAC2E0-A530-4CC3-AD6D-05B33EB79FAA}" srcOrd="3" destOrd="0" presId="urn:microsoft.com/office/officeart/2005/8/layout/orgChart1"/>
    <dgm:cxn modelId="{CE3A79D2-7F93-4861-8BFE-7D2AA68E1D79}" type="presParOf" srcId="{83FAC2E0-A530-4CC3-AD6D-05B33EB79FAA}" destId="{49B8A086-82D3-47D9-A386-092B6BCE93A1}" srcOrd="0" destOrd="0" presId="urn:microsoft.com/office/officeart/2005/8/layout/orgChart1"/>
    <dgm:cxn modelId="{2E0E8551-DE37-4346-B350-AD3FF5D982F3}" type="presParOf" srcId="{49B8A086-82D3-47D9-A386-092B6BCE93A1}" destId="{53E32E6B-6E3A-4987-9EC0-2550D301EA33}" srcOrd="0" destOrd="0" presId="urn:microsoft.com/office/officeart/2005/8/layout/orgChart1"/>
    <dgm:cxn modelId="{40600BCF-91DB-49A5-B67B-061F27E5634D}" type="presParOf" srcId="{49B8A086-82D3-47D9-A386-092B6BCE93A1}" destId="{23FFB3B2-ABE8-40C3-8613-B362CE5BE314}" srcOrd="1" destOrd="0" presId="urn:microsoft.com/office/officeart/2005/8/layout/orgChart1"/>
    <dgm:cxn modelId="{E49472B7-2C9E-413E-A77B-B35FCEAEE92C}" type="presParOf" srcId="{83FAC2E0-A530-4CC3-AD6D-05B33EB79FAA}" destId="{51EAC62D-C32A-4DD9-B0DD-152C3D19F420}" srcOrd="1" destOrd="0" presId="urn:microsoft.com/office/officeart/2005/8/layout/orgChart1"/>
    <dgm:cxn modelId="{ED1100D5-C95D-4EF2-819B-BBF9ECC0783A}" type="presParOf" srcId="{83FAC2E0-A530-4CC3-AD6D-05B33EB79FAA}" destId="{FCE1B7A2-1B0E-4F11-A586-3F222A2B7546}" srcOrd="2" destOrd="0" presId="urn:microsoft.com/office/officeart/2005/8/layout/orgChart1"/>
    <dgm:cxn modelId="{2F8CBEF1-2FEC-458A-8546-E7DA41C383AD}" type="presParOf" srcId="{8ABEB8E3-C1C1-4AC8-9D75-43DC3FFD9CE9}" destId="{0CD02ECC-6AE3-4824-868B-B8CD1B98F9C1}" srcOrd="4" destOrd="0" presId="urn:microsoft.com/office/officeart/2005/8/layout/orgChart1"/>
    <dgm:cxn modelId="{B3B8B40A-7494-425D-ADF4-F696F31A4C7B}" type="presParOf" srcId="{8ABEB8E3-C1C1-4AC8-9D75-43DC3FFD9CE9}" destId="{403B292D-5139-4778-AFE5-10653A73FB40}" srcOrd="5" destOrd="0" presId="urn:microsoft.com/office/officeart/2005/8/layout/orgChart1"/>
    <dgm:cxn modelId="{87257766-435C-466C-B409-DED27A1FB1D5}" type="presParOf" srcId="{403B292D-5139-4778-AFE5-10653A73FB40}" destId="{937C3640-F88E-4AFD-B33B-AC367110620F}" srcOrd="0" destOrd="0" presId="urn:microsoft.com/office/officeart/2005/8/layout/orgChart1"/>
    <dgm:cxn modelId="{7E9DC42A-FBAC-4F30-B811-754C7D32D31B}" type="presParOf" srcId="{937C3640-F88E-4AFD-B33B-AC367110620F}" destId="{99DD7D80-01E5-4C11-8F38-E6E27D1DE782}" srcOrd="0" destOrd="0" presId="urn:microsoft.com/office/officeart/2005/8/layout/orgChart1"/>
    <dgm:cxn modelId="{7BFC4AB2-7987-4AC4-8769-CC9CF73E62EB}" type="presParOf" srcId="{937C3640-F88E-4AFD-B33B-AC367110620F}" destId="{D492AB64-29E6-4C33-9D1E-E884281EC33D}" srcOrd="1" destOrd="0" presId="urn:microsoft.com/office/officeart/2005/8/layout/orgChart1"/>
    <dgm:cxn modelId="{ABB07B0E-9169-4EAF-A7C8-A18147AC9C24}" type="presParOf" srcId="{403B292D-5139-4778-AFE5-10653A73FB40}" destId="{CC2A58F0-26BE-44D1-9C1C-81EF4432F62B}" srcOrd="1" destOrd="0" presId="urn:microsoft.com/office/officeart/2005/8/layout/orgChart1"/>
    <dgm:cxn modelId="{5EEE5BD5-ACFB-4593-AABF-1406A1C1918C}" type="presParOf" srcId="{403B292D-5139-4778-AFE5-10653A73FB40}" destId="{DBEBAC3D-922D-4C9C-B360-24A4C86CE0CB}" srcOrd="2" destOrd="0" presId="urn:microsoft.com/office/officeart/2005/8/layout/orgChart1"/>
    <dgm:cxn modelId="{A73B460F-7600-43BE-9746-DC5440064FE0}" type="presParOf" srcId="{8ABEB8E3-C1C1-4AC8-9D75-43DC3FFD9CE9}" destId="{44A1CE87-897E-476E-BEC6-0E68345F3331}" srcOrd="6" destOrd="0" presId="urn:microsoft.com/office/officeart/2005/8/layout/orgChart1"/>
    <dgm:cxn modelId="{FF732032-4CD7-464F-96A6-9081E727129F}" type="presParOf" srcId="{8ABEB8E3-C1C1-4AC8-9D75-43DC3FFD9CE9}" destId="{8962459D-DCF9-4EDD-8E59-D1289CEE7018}" srcOrd="7" destOrd="0" presId="urn:microsoft.com/office/officeart/2005/8/layout/orgChart1"/>
    <dgm:cxn modelId="{4558E99B-C950-4A68-B074-5ABFB35B728D}" type="presParOf" srcId="{8962459D-DCF9-4EDD-8E59-D1289CEE7018}" destId="{21B40781-A5E6-4130-A166-F71A6A1AEF6D}" srcOrd="0" destOrd="0" presId="urn:microsoft.com/office/officeart/2005/8/layout/orgChart1"/>
    <dgm:cxn modelId="{7F27AF46-2F9A-4574-BA3D-421277D17904}" type="presParOf" srcId="{21B40781-A5E6-4130-A166-F71A6A1AEF6D}" destId="{B747E609-E659-4977-9F49-54B6F9B02CEE}" srcOrd="0" destOrd="0" presId="urn:microsoft.com/office/officeart/2005/8/layout/orgChart1"/>
    <dgm:cxn modelId="{5F2CF603-D462-4B8C-93A6-B3643500E42A}" type="presParOf" srcId="{21B40781-A5E6-4130-A166-F71A6A1AEF6D}" destId="{A3E5265A-EDAF-42A4-9ABA-6788FA23EDA5}" srcOrd="1" destOrd="0" presId="urn:microsoft.com/office/officeart/2005/8/layout/orgChart1"/>
    <dgm:cxn modelId="{3B8B30B3-B5BB-44A8-9D78-35EED4D7D66B}" type="presParOf" srcId="{8962459D-DCF9-4EDD-8E59-D1289CEE7018}" destId="{22130354-60C1-445D-ABEC-89B5399A3B93}" srcOrd="1" destOrd="0" presId="urn:microsoft.com/office/officeart/2005/8/layout/orgChart1"/>
    <dgm:cxn modelId="{7EF8AA7E-FC3E-4524-A651-1CE87BC4800D}" type="presParOf" srcId="{8962459D-DCF9-4EDD-8E59-D1289CEE7018}" destId="{A65EF9B0-B7CE-46DC-932F-A4777B4567DC}" srcOrd="2" destOrd="0" presId="urn:microsoft.com/office/officeart/2005/8/layout/orgChart1"/>
    <dgm:cxn modelId="{E7B7FAA4-17F3-41EF-80AF-AFA20DE0AA75}" type="presParOf" srcId="{08F5D81F-D556-417C-BA92-B41B3E81FCFF}" destId="{99AFFB0D-467B-473F-8A3A-8226305AEFBB}" srcOrd="2" destOrd="0" presId="urn:microsoft.com/office/officeart/2005/8/layout/orgChart1"/>
    <dgm:cxn modelId="{D2AA3DDA-6AEE-4BE1-9AAB-BAF343BF2AEA}" type="presParOf" srcId="{7B2DA5DB-9943-4F67-B8AA-0C94C2A6ECCA}" destId="{5799F3A1-93B1-4D80-86FE-0B596E5565CC}" srcOrd="2" destOrd="0" presId="urn:microsoft.com/office/officeart/2005/8/layout/orgChart1"/>
    <dgm:cxn modelId="{A9FF9F56-0BAA-426D-BCF8-DA72741BE872}" type="presParOf" srcId="{7B2DA5DB-9943-4F67-B8AA-0C94C2A6ECCA}" destId="{744D1859-ABCE-433C-A334-9AFBE45077DF}" srcOrd="3" destOrd="0" presId="urn:microsoft.com/office/officeart/2005/8/layout/orgChart1"/>
    <dgm:cxn modelId="{257DC58A-CC36-4A62-9495-34AB7E3D5018}" type="presParOf" srcId="{744D1859-ABCE-433C-A334-9AFBE45077DF}" destId="{02526135-53BA-4362-9519-BEFFE488A6D6}" srcOrd="0" destOrd="0" presId="urn:microsoft.com/office/officeart/2005/8/layout/orgChart1"/>
    <dgm:cxn modelId="{7A5FF2A0-9C6C-4D5B-B852-95218E5445A2}" type="presParOf" srcId="{02526135-53BA-4362-9519-BEFFE488A6D6}" destId="{4041ECA8-0C06-4E23-B82B-1C89ABDCD817}" srcOrd="0" destOrd="0" presId="urn:microsoft.com/office/officeart/2005/8/layout/orgChart1"/>
    <dgm:cxn modelId="{2C2A1260-2BE3-4EDE-9FB1-8841B839735C}" type="presParOf" srcId="{02526135-53BA-4362-9519-BEFFE488A6D6}" destId="{A5275CDF-952C-4F83-814E-4981DCBE90D7}" srcOrd="1" destOrd="0" presId="urn:microsoft.com/office/officeart/2005/8/layout/orgChart1"/>
    <dgm:cxn modelId="{C13E3CF2-2622-49B4-82D3-2B3A3BDD6CF9}" type="presParOf" srcId="{744D1859-ABCE-433C-A334-9AFBE45077DF}" destId="{0ED4A29E-0FC1-4410-A9D6-105AA3DB58B2}" srcOrd="1" destOrd="0" presId="urn:microsoft.com/office/officeart/2005/8/layout/orgChart1"/>
    <dgm:cxn modelId="{D7CC5963-FC11-4436-91FA-BFDC2C5441C4}" type="presParOf" srcId="{0ED4A29E-0FC1-4410-A9D6-105AA3DB58B2}" destId="{70EB8294-A614-4E7E-B84B-9E51759E4B0E}" srcOrd="0" destOrd="0" presId="urn:microsoft.com/office/officeart/2005/8/layout/orgChart1"/>
    <dgm:cxn modelId="{E6E35AC5-086B-4D81-BB6F-A27D13772EF3}" type="presParOf" srcId="{0ED4A29E-0FC1-4410-A9D6-105AA3DB58B2}" destId="{462CD024-E20F-48F3-9E99-4595C64485A1}" srcOrd="1" destOrd="0" presId="urn:microsoft.com/office/officeart/2005/8/layout/orgChart1"/>
    <dgm:cxn modelId="{EA20BB55-1163-4C76-860E-84C215E428E7}" type="presParOf" srcId="{462CD024-E20F-48F3-9E99-4595C64485A1}" destId="{729BDFE1-4C50-40EC-B7F2-C23A2894E217}" srcOrd="0" destOrd="0" presId="urn:microsoft.com/office/officeart/2005/8/layout/orgChart1"/>
    <dgm:cxn modelId="{D6B5A138-135D-4F38-90D1-EF33026B0095}" type="presParOf" srcId="{729BDFE1-4C50-40EC-B7F2-C23A2894E217}" destId="{59A99EF5-DD6C-4E62-94AB-F8CF332F1DDC}" srcOrd="0" destOrd="0" presId="urn:microsoft.com/office/officeart/2005/8/layout/orgChart1"/>
    <dgm:cxn modelId="{591697D2-9E98-479B-AF09-3069BF7A028F}" type="presParOf" srcId="{729BDFE1-4C50-40EC-B7F2-C23A2894E217}" destId="{99A163CA-F3CB-4ED7-981D-F6C77B657C37}" srcOrd="1" destOrd="0" presId="urn:microsoft.com/office/officeart/2005/8/layout/orgChart1"/>
    <dgm:cxn modelId="{12C3ABDA-F9BC-44B4-9A72-DD132865FFCA}" type="presParOf" srcId="{462CD024-E20F-48F3-9E99-4595C64485A1}" destId="{0A7F53F0-193A-483E-9A1A-218FB8FE250B}" srcOrd="1" destOrd="0" presId="urn:microsoft.com/office/officeart/2005/8/layout/orgChart1"/>
    <dgm:cxn modelId="{BD16537D-553F-4300-8E50-AF797BA95F72}" type="presParOf" srcId="{462CD024-E20F-48F3-9E99-4595C64485A1}" destId="{F681B7D3-0D38-44AE-8B5D-61CCDF1D2A09}" srcOrd="2" destOrd="0" presId="urn:microsoft.com/office/officeart/2005/8/layout/orgChart1"/>
    <dgm:cxn modelId="{F5BB8FB4-7FEF-4CE5-93B0-4BE6167079F7}" type="presParOf" srcId="{0ED4A29E-0FC1-4410-A9D6-105AA3DB58B2}" destId="{856081E0-F19E-4777-B2B1-A76391555301}" srcOrd="2" destOrd="0" presId="urn:microsoft.com/office/officeart/2005/8/layout/orgChart1"/>
    <dgm:cxn modelId="{00DCFA5B-8756-4B7E-BE2B-79F08C6FA883}" type="presParOf" srcId="{0ED4A29E-0FC1-4410-A9D6-105AA3DB58B2}" destId="{E94422DA-23E8-487B-A39F-497B961CBD78}" srcOrd="3" destOrd="0" presId="urn:microsoft.com/office/officeart/2005/8/layout/orgChart1"/>
    <dgm:cxn modelId="{626BEC49-3F4D-40CC-9753-57D5D7B199B2}" type="presParOf" srcId="{E94422DA-23E8-487B-A39F-497B961CBD78}" destId="{DB92862D-ED36-45F1-9150-CC1BAA4A52EB}" srcOrd="0" destOrd="0" presId="urn:microsoft.com/office/officeart/2005/8/layout/orgChart1"/>
    <dgm:cxn modelId="{959C7E6E-D383-4DED-AD9C-09BA6D004421}" type="presParOf" srcId="{DB92862D-ED36-45F1-9150-CC1BAA4A52EB}" destId="{1B65B63E-DF47-497B-9FF0-9430746786F5}" srcOrd="0" destOrd="0" presId="urn:microsoft.com/office/officeart/2005/8/layout/orgChart1"/>
    <dgm:cxn modelId="{FD02B5CE-F945-46BA-950F-A363CCEF3BC8}" type="presParOf" srcId="{DB92862D-ED36-45F1-9150-CC1BAA4A52EB}" destId="{414CCBF7-01B6-43B4-81E2-682341FF9185}" srcOrd="1" destOrd="0" presId="urn:microsoft.com/office/officeart/2005/8/layout/orgChart1"/>
    <dgm:cxn modelId="{71598627-D5B2-4850-BCBD-8604FC04A4C8}" type="presParOf" srcId="{E94422DA-23E8-487B-A39F-497B961CBD78}" destId="{904A245E-52D4-42A0-B1B2-4BD02F0AD693}" srcOrd="1" destOrd="0" presId="urn:microsoft.com/office/officeart/2005/8/layout/orgChart1"/>
    <dgm:cxn modelId="{0078E9A3-4BAE-4B5E-B1A5-CEDBE409F5ED}" type="presParOf" srcId="{E94422DA-23E8-487B-A39F-497B961CBD78}" destId="{31151E5D-84CA-4ECE-A31C-0286BDDE3318}" srcOrd="2" destOrd="0" presId="urn:microsoft.com/office/officeart/2005/8/layout/orgChart1"/>
    <dgm:cxn modelId="{DBF56E41-100B-4EF6-9428-1277A37B856B}" type="presParOf" srcId="{0ED4A29E-0FC1-4410-A9D6-105AA3DB58B2}" destId="{4A05CB3C-8460-44B0-B21E-0293D3C8951F}" srcOrd="4" destOrd="0" presId="urn:microsoft.com/office/officeart/2005/8/layout/orgChart1"/>
    <dgm:cxn modelId="{776FE726-A979-4DA7-9898-DCD9DBF78D5F}" type="presParOf" srcId="{0ED4A29E-0FC1-4410-A9D6-105AA3DB58B2}" destId="{311F513E-7F61-4157-9A7C-D362BAD026A9}" srcOrd="5" destOrd="0" presId="urn:microsoft.com/office/officeart/2005/8/layout/orgChart1"/>
    <dgm:cxn modelId="{FC4FEAA7-B938-4E33-9840-1A22F288D68A}" type="presParOf" srcId="{311F513E-7F61-4157-9A7C-D362BAD026A9}" destId="{3A2D46DA-EF72-4E37-B126-E9C83E1BAD96}" srcOrd="0" destOrd="0" presId="urn:microsoft.com/office/officeart/2005/8/layout/orgChart1"/>
    <dgm:cxn modelId="{3DC3702D-A55D-4D14-9733-9B3DEF7695EC}" type="presParOf" srcId="{3A2D46DA-EF72-4E37-B126-E9C83E1BAD96}" destId="{CE502F35-F67F-4B98-BBFF-5D9078A7BA42}" srcOrd="0" destOrd="0" presId="urn:microsoft.com/office/officeart/2005/8/layout/orgChart1"/>
    <dgm:cxn modelId="{C348B878-FABB-4378-8EB9-6BE9AE6373B5}" type="presParOf" srcId="{3A2D46DA-EF72-4E37-B126-E9C83E1BAD96}" destId="{1551D53D-78FB-4A3B-A2BA-A6A4AE415A43}" srcOrd="1" destOrd="0" presId="urn:microsoft.com/office/officeart/2005/8/layout/orgChart1"/>
    <dgm:cxn modelId="{1FBDB083-EBB6-4E32-AE06-0CB889F988D5}" type="presParOf" srcId="{311F513E-7F61-4157-9A7C-D362BAD026A9}" destId="{AFA3DF45-56F5-463F-8D77-FB7AF20116CD}" srcOrd="1" destOrd="0" presId="urn:microsoft.com/office/officeart/2005/8/layout/orgChart1"/>
    <dgm:cxn modelId="{50CA3AD0-DC2C-438A-A45B-95FB882FC66F}" type="presParOf" srcId="{AFA3DF45-56F5-463F-8D77-FB7AF20116CD}" destId="{520CA43C-9F2E-4C77-90E9-06CD6DC27EC8}" srcOrd="0" destOrd="0" presId="urn:microsoft.com/office/officeart/2005/8/layout/orgChart1"/>
    <dgm:cxn modelId="{98B15345-27E6-4941-9404-B807D9094637}" type="presParOf" srcId="{AFA3DF45-56F5-463F-8D77-FB7AF20116CD}" destId="{F74DA51B-735F-404B-80D6-F5249531939A}" srcOrd="1" destOrd="0" presId="urn:microsoft.com/office/officeart/2005/8/layout/orgChart1"/>
    <dgm:cxn modelId="{2DB16F4A-3909-4124-9300-D5E1273DA3DD}" type="presParOf" srcId="{F74DA51B-735F-404B-80D6-F5249531939A}" destId="{405A02FC-5730-484E-B483-9D633DECDF1C}" srcOrd="0" destOrd="0" presId="urn:microsoft.com/office/officeart/2005/8/layout/orgChart1"/>
    <dgm:cxn modelId="{FB48B6E9-9CA5-4873-B9CC-2EF48003AE37}" type="presParOf" srcId="{405A02FC-5730-484E-B483-9D633DECDF1C}" destId="{C75DAA85-384B-4341-9E95-42EB624352B8}" srcOrd="0" destOrd="0" presId="urn:microsoft.com/office/officeart/2005/8/layout/orgChart1"/>
    <dgm:cxn modelId="{50199204-F2B6-4DB2-A5D2-4E35C7BEE70F}" type="presParOf" srcId="{405A02FC-5730-484E-B483-9D633DECDF1C}" destId="{93546A25-16BA-49D1-8C8C-674E7357E727}" srcOrd="1" destOrd="0" presId="urn:microsoft.com/office/officeart/2005/8/layout/orgChart1"/>
    <dgm:cxn modelId="{6395B26D-A5C8-43CA-8927-819E9702E46A}" type="presParOf" srcId="{F74DA51B-735F-404B-80D6-F5249531939A}" destId="{3E31C487-9934-49B3-957A-0F615ABCEB32}" srcOrd="1" destOrd="0" presId="urn:microsoft.com/office/officeart/2005/8/layout/orgChart1"/>
    <dgm:cxn modelId="{9C0B5D7E-1F86-4658-8986-DF10E13274D7}" type="presParOf" srcId="{F74DA51B-735F-404B-80D6-F5249531939A}" destId="{7F67DD1D-F6E4-48AB-9C8C-04F29D41AF10}" srcOrd="2" destOrd="0" presId="urn:microsoft.com/office/officeart/2005/8/layout/orgChart1"/>
    <dgm:cxn modelId="{3252220F-C00E-4613-82B3-3B57DBE24C9C}" type="presParOf" srcId="{AFA3DF45-56F5-463F-8D77-FB7AF20116CD}" destId="{6E2D1C11-240E-4575-972D-0F3CA4866EB7}" srcOrd="2" destOrd="0" presId="urn:microsoft.com/office/officeart/2005/8/layout/orgChart1"/>
    <dgm:cxn modelId="{15347972-B8E3-4ED5-8867-D1261A796781}" type="presParOf" srcId="{AFA3DF45-56F5-463F-8D77-FB7AF20116CD}" destId="{572D7856-197A-41CF-AD27-0FDC94533260}" srcOrd="3" destOrd="0" presId="urn:microsoft.com/office/officeart/2005/8/layout/orgChart1"/>
    <dgm:cxn modelId="{AAB17206-1CCA-411C-95A4-9AE9B9011608}" type="presParOf" srcId="{572D7856-197A-41CF-AD27-0FDC94533260}" destId="{DB3ACF9B-9A3B-4BE8-8800-6B7EFDEA0406}" srcOrd="0" destOrd="0" presId="urn:microsoft.com/office/officeart/2005/8/layout/orgChart1"/>
    <dgm:cxn modelId="{F97A4762-82C6-4BD9-B8A8-68938D0EE78C}" type="presParOf" srcId="{DB3ACF9B-9A3B-4BE8-8800-6B7EFDEA0406}" destId="{63D157E0-6DAC-4216-8488-302C591B8581}" srcOrd="0" destOrd="0" presId="urn:microsoft.com/office/officeart/2005/8/layout/orgChart1"/>
    <dgm:cxn modelId="{C1E1AA5B-EA2A-4FAF-AF6C-6DF26AA25BCA}" type="presParOf" srcId="{DB3ACF9B-9A3B-4BE8-8800-6B7EFDEA0406}" destId="{42863234-16EB-4B31-990B-8D1BA1E9C9B6}" srcOrd="1" destOrd="0" presId="urn:microsoft.com/office/officeart/2005/8/layout/orgChart1"/>
    <dgm:cxn modelId="{006EDA3C-187C-493D-B37D-1894740DB7F7}" type="presParOf" srcId="{572D7856-197A-41CF-AD27-0FDC94533260}" destId="{050DDE10-3B46-47FE-8BE3-6FED18C28785}" srcOrd="1" destOrd="0" presId="urn:microsoft.com/office/officeart/2005/8/layout/orgChart1"/>
    <dgm:cxn modelId="{246DCCDD-1DD3-468A-A511-974E36C0C1FC}" type="presParOf" srcId="{572D7856-197A-41CF-AD27-0FDC94533260}" destId="{8A7BAA15-6A5B-41F4-B375-E4E7460536E4}" srcOrd="2" destOrd="0" presId="urn:microsoft.com/office/officeart/2005/8/layout/orgChart1"/>
    <dgm:cxn modelId="{4242C906-6F37-4752-A7B2-8CA711BB57C0}" type="presParOf" srcId="{311F513E-7F61-4157-9A7C-D362BAD026A9}" destId="{8643BCE2-0745-47E3-AB18-0D95DB25B2FF}" srcOrd="2" destOrd="0" presId="urn:microsoft.com/office/officeart/2005/8/layout/orgChart1"/>
    <dgm:cxn modelId="{F1C3C720-631D-416C-92BE-1D64B49227A7}" type="presParOf" srcId="{744D1859-ABCE-433C-A334-9AFBE45077DF}" destId="{74B8EEEA-F6F3-4E21-9219-4F8EACFBD08C}" srcOrd="2" destOrd="0" presId="urn:microsoft.com/office/officeart/2005/8/layout/orgChart1"/>
    <dgm:cxn modelId="{9D009380-9346-45CE-AD77-405F6B77EC69}" type="presParOf" srcId="{7B2DA5DB-9943-4F67-B8AA-0C94C2A6ECCA}" destId="{3DF76023-8F11-4C27-B067-29097563DF26}" srcOrd="4" destOrd="0" presId="urn:microsoft.com/office/officeart/2005/8/layout/orgChart1"/>
    <dgm:cxn modelId="{5434DF25-BA0D-469A-BF06-76625A264666}" type="presParOf" srcId="{7B2DA5DB-9943-4F67-B8AA-0C94C2A6ECCA}" destId="{C0F9AE78-EB36-4EE6-8015-6F4536A76827}" srcOrd="5" destOrd="0" presId="urn:microsoft.com/office/officeart/2005/8/layout/orgChart1"/>
    <dgm:cxn modelId="{9E57A99D-1A3C-4D58-AEE5-F6D1A6FD5230}" type="presParOf" srcId="{C0F9AE78-EB36-4EE6-8015-6F4536A76827}" destId="{099A4ECE-1173-4710-BF3C-B978F5332310}" srcOrd="0" destOrd="0" presId="urn:microsoft.com/office/officeart/2005/8/layout/orgChart1"/>
    <dgm:cxn modelId="{6E22FF3C-5C3E-4057-A6CD-A0A2D4A43843}" type="presParOf" srcId="{099A4ECE-1173-4710-BF3C-B978F5332310}" destId="{C27F4511-CC40-4CB5-A6FB-4EC04BB67F79}" srcOrd="0" destOrd="0" presId="urn:microsoft.com/office/officeart/2005/8/layout/orgChart1"/>
    <dgm:cxn modelId="{627BEB0D-2E5D-4925-805C-FEB2EB3FFD3F}" type="presParOf" srcId="{099A4ECE-1173-4710-BF3C-B978F5332310}" destId="{32D904A2-2416-439B-887E-D3612FFD2765}" srcOrd="1" destOrd="0" presId="urn:microsoft.com/office/officeart/2005/8/layout/orgChart1"/>
    <dgm:cxn modelId="{245B4243-571B-40AD-AAA2-CF60EB5D3CFD}" type="presParOf" srcId="{C0F9AE78-EB36-4EE6-8015-6F4536A76827}" destId="{4AE116A8-005D-4630-8308-06F37A90D4A6}" srcOrd="1" destOrd="0" presId="urn:microsoft.com/office/officeart/2005/8/layout/orgChart1"/>
    <dgm:cxn modelId="{64C01308-60E6-40B7-84DD-19297190AFAB}" type="presParOf" srcId="{4AE116A8-005D-4630-8308-06F37A90D4A6}" destId="{D632830A-CD2C-44B8-AFEE-2EE132D4C0CC}" srcOrd="0" destOrd="0" presId="urn:microsoft.com/office/officeart/2005/8/layout/orgChart1"/>
    <dgm:cxn modelId="{731C530C-5027-4D29-B322-8A97FE9B2494}" type="presParOf" srcId="{4AE116A8-005D-4630-8308-06F37A90D4A6}" destId="{65A29BA0-0CF4-4174-A28B-4C717A55EAEA}" srcOrd="1" destOrd="0" presId="urn:microsoft.com/office/officeart/2005/8/layout/orgChart1"/>
    <dgm:cxn modelId="{A674A0E1-E88A-42DE-8616-630E5C0D1DDD}" type="presParOf" srcId="{65A29BA0-0CF4-4174-A28B-4C717A55EAEA}" destId="{6FFC43E6-4AAC-4BB0-92EA-8E6259C6E41B}" srcOrd="0" destOrd="0" presId="urn:microsoft.com/office/officeart/2005/8/layout/orgChart1"/>
    <dgm:cxn modelId="{1372F3E4-3E48-4F7D-AC81-8063FDBD3EA3}" type="presParOf" srcId="{6FFC43E6-4AAC-4BB0-92EA-8E6259C6E41B}" destId="{EF6A5CFE-5346-43C7-84ED-FFA4F310692A}" srcOrd="0" destOrd="0" presId="urn:microsoft.com/office/officeart/2005/8/layout/orgChart1"/>
    <dgm:cxn modelId="{01958E8F-2994-4788-B4A8-D0DDA7B5E2F4}" type="presParOf" srcId="{6FFC43E6-4AAC-4BB0-92EA-8E6259C6E41B}" destId="{D9231EBB-261E-4D05-9CB4-066C0495FBD3}" srcOrd="1" destOrd="0" presId="urn:microsoft.com/office/officeart/2005/8/layout/orgChart1"/>
    <dgm:cxn modelId="{B031420C-AA61-4B1A-BDC3-255310694A77}" type="presParOf" srcId="{65A29BA0-0CF4-4174-A28B-4C717A55EAEA}" destId="{31A711CD-E9E2-4E0B-88BF-A3C7C7C13ED4}" srcOrd="1" destOrd="0" presId="urn:microsoft.com/office/officeart/2005/8/layout/orgChart1"/>
    <dgm:cxn modelId="{6C896140-D1C6-4235-8772-BEFDBC9884CA}" type="presParOf" srcId="{65A29BA0-0CF4-4174-A28B-4C717A55EAEA}" destId="{C3A0C434-DE75-453A-9061-D080A4A14BE4}" srcOrd="2" destOrd="0" presId="urn:microsoft.com/office/officeart/2005/8/layout/orgChart1"/>
    <dgm:cxn modelId="{EDEA2E2E-01CB-4110-8D98-F6BF0EAB8B36}" type="presParOf" srcId="{4AE116A8-005D-4630-8308-06F37A90D4A6}" destId="{C481AEC6-7EA6-4E75-A425-C8E3E80A8D83}" srcOrd="2" destOrd="0" presId="urn:microsoft.com/office/officeart/2005/8/layout/orgChart1"/>
    <dgm:cxn modelId="{D88A1DBA-0A1A-47A2-A7BB-88AF8935ED9E}" type="presParOf" srcId="{4AE116A8-005D-4630-8308-06F37A90D4A6}" destId="{CCDAE532-24D1-4ABB-BDD8-F631D5B3E276}" srcOrd="3" destOrd="0" presId="urn:microsoft.com/office/officeart/2005/8/layout/orgChart1"/>
    <dgm:cxn modelId="{2F5D5742-546E-4C1E-9763-81D55A349DC9}" type="presParOf" srcId="{CCDAE532-24D1-4ABB-BDD8-F631D5B3E276}" destId="{2653BCD0-883D-4C99-A2A0-57D9C7BB0C53}" srcOrd="0" destOrd="0" presId="urn:microsoft.com/office/officeart/2005/8/layout/orgChart1"/>
    <dgm:cxn modelId="{27C9CBA3-A18E-4EB3-9C07-5F9B171CFB8E}" type="presParOf" srcId="{2653BCD0-883D-4C99-A2A0-57D9C7BB0C53}" destId="{BADA6B6A-D77B-436A-BBE0-F93E4A1906C3}" srcOrd="0" destOrd="0" presId="urn:microsoft.com/office/officeart/2005/8/layout/orgChart1"/>
    <dgm:cxn modelId="{F1630265-3011-4857-8442-6FE052659290}" type="presParOf" srcId="{2653BCD0-883D-4C99-A2A0-57D9C7BB0C53}" destId="{2A869FE8-0180-486E-A163-3023D444ECB8}" srcOrd="1" destOrd="0" presId="urn:microsoft.com/office/officeart/2005/8/layout/orgChart1"/>
    <dgm:cxn modelId="{EED1A44D-9433-4FF3-8FD7-FE63E4BF079A}" type="presParOf" srcId="{CCDAE532-24D1-4ABB-BDD8-F631D5B3E276}" destId="{A2797FBA-CC9B-4920-BB64-E24F30D39804}" srcOrd="1" destOrd="0" presId="urn:microsoft.com/office/officeart/2005/8/layout/orgChart1"/>
    <dgm:cxn modelId="{184FECA8-5507-421F-8509-58C5561CE708}" type="presParOf" srcId="{CCDAE532-24D1-4ABB-BDD8-F631D5B3E276}" destId="{DBE11FE4-F8E9-4EE5-9800-7B91A514C050}" srcOrd="2" destOrd="0" presId="urn:microsoft.com/office/officeart/2005/8/layout/orgChart1"/>
    <dgm:cxn modelId="{46AA239A-BB92-4DEE-ACC4-CAC531C132E2}" type="presParOf" srcId="{C0F9AE78-EB36-4EE6-8015-6F4536A76827}" destId="{01827298-0263-44E5-AB77-8D9E7DF86D5A}" srcOrd="2" destOrd="0" presId="urn:microsoft.com/office/officeart/2005/8/layout/orgChart1"/>
    <dgm:cxn modelId="{CA9F42E0-024F-4685-8B7F-7055C6E435CC}" type="presParOf" srcId="{7B2DA5DB-9943-4F67-B8AA-0C94C2A6ECCA}" destId="{6119FEF3-F27E-4C85-B57B-78B2FCAA54AF}" srcOrd="6" destOrd="0" presId="urn:microsoft.com/office/officeart/2005/8/layout/orgChart1"/>
    <dgm:cxn modelId="{11DC5EBE-53E4-4165-BD16-D1D2B24FB4E4}" type="presParOf" srcId="{7B2DA5DB-9943-4F67-B8AA-0C94C2A6ECCA}" destId="{4E1C9100-B46E-482A-94FA-CECC4011966B}" srcOrd="7" destOrd="0" presId="urn:microsoft.com/office/officeart/2005/8/layout/orgChart1"/>
    <dgm:cxn modelId="{F61FC857-6378-4194-B7AD-C05139C0B206}" type="presParOf" srcId="{4E1C9100-B46E-482A-94FA-CECC4011966B}" destId="{C9B848E9-EA46-49A7-9120-10D0E33A1F54}" srcOrd="0" destOrd="0" presId="urn:microsoft.com/office/officeart/2005/8/layout/orgChart1"/>
    <dgm:cxn modelId="{91D21D2A-A842-4571-B4DD-095B51671BAA}" type="presParOf" srcId="{C9B848E9-EA46-49A7-9120-10D0E33A1F54}" destId="{92E37609-A334-41A4-9A78-9774FAF1635F}" srcOrd="0" destOrd="0" presId="urn:microsoft.com/office/officeart/2005/8/layout/orgChart1"/>
    <dgm:cxn modelId="{5E921975-C96F-47DB-A595-378304E86252}" type="presParOf" srcId="{C9B848E9-EA46-49A7-9120-10D0E33A1F54}" destId="{2EAA3B53-0ED2-41AF-9B2C-2392F9AF3152}" srcOrd="1" destOrd="0" presId="urn:microsoft.com/office/officeart/2005/8/layout/orgChart1"/>
    <dgm:cxn modelId="{ED5A6C9A-7A66-40DF-B0E4-A55DC042B709}" type="presParOf" srcId="{4E1C9100-B46E-482A-94FA-CECC4011966B}" destId="{6151A9BA-1374-4740-8FFB-1CFFCB910A3F}" srcOrd="1" destOrd="0" presId="urn:microsoft.com/office/officeart/2005/8/layout/orgChart1"/>
    <dgm:cxn modelId="{D1EAF2E9-1EEB-4DFB-8489-2F846F982525}" type="presParOf" srcId="{6151A9BA-1374-4740-8FFB-1CFFCB910A3F}" destId="{DBFB72CF-B2B3-4A59-9393-1B900D97E3E7}" srcOrd="0" destOrd="0" presId="urn:microsoft.com/office/officeart/2005/8/layout/orgChart1"/>
    <dgm:cxn modelId="{DEE0D426-F07A-4023-A04F-46518B8B9F34}" type="presParOf" srcId="{6151A9BA-1374-4740-8FFB-1CFFCB910A3F}" destId="{38DB7A4F-A62D-4107-8698-2C1F064F4BAA}" srcOrd="1" destOrd="0" presId="urn:microsoft.com/office/officeart/2005/8/layout/orgChart1"/>
    <dgm:cxn modelId="{C661F9C9-7A10-4F07-A921-EA7DB8535E0F}" type="presParOf" srcId="{38DB7A4F-A62D-4107-8698-2C1F064F4BAA}" destId="{5B6D25EA-0695-4CF7-94BC-6266EF5CA5FC}" srcOrd="0" destOrd="0" presId="urn:microsoft.com/office/officeart/2005/8/layout/orgChart1"/>
    <dgm:cxn modelId="{52B4F8C4-ACD4-4797-86FB-583AC26CC315}" type="presParOf" srcId="{5B6D25EA-0695-4CF7-94BC-6266EF5CA5FC}" destId="{5F4E984D-7C34-472D-80C5-E71E63B6EA6C}" srcOrd="0" destOrd="0" presId="urn:microsoft.com/office/officeart/2005/8/layout/orgChart1"/>
    <dgm:cxn modelId="{79C6F288-CFDF-4E35-B1E0-0ED8419CFC90}" type="presParOf" srcId="{5B6D25EA-0695-4CF7-94BC-6266EF5CA5FC}" destId="{A349303C-1E83-4B12-B50D-4A6E09D5C6C7}" srcOrd="1" destOrd="0" presId="urn:microsoft.com/office/officeart/2005/8/layout/orgChart1"/>
    <dgm:cxn modelId="{63FE8817-16F3-4220-8AF6-DECF63052BDC}" type="presParOf" srcId="{38DB7A4F-A62D-4107-8698-2C1F064F4BAA}" destId="{8F8FAB4E-D98F-42C6-A1C7-454A2378842E}" srcOrd="1" destOrd="0" presId="urn:microsoft.com/office/officeart/2005/8/layout/orgChart1"/>
    <dgm:cxn modelId="{DF8B4EFF-7815-426D-8895-8CE53098F17F}" type="presParOf" srcId="{38DB7A4F-A62D-4107-8698-2C1F064F4BAA}" destId="{1E13D5E2-626E-4821-A8B4-37A0EBFC60E4}" srcOrd="2" destOrd="0" presId="urn:microsoft.com/office/officeart/2005/8/layout/orgChart1"/>
    <dgm:cxn modelId="{96DFA7CE-D496-4F84-9629-4619C66039C5}" type="presParOf" srcId="{6151A9BA-1374-4740-8FFB-1CFFCB910A3F}" destId="{4091C4CF-96EB-4B26-81BC-49B9A907473B}" srcOrd="2" destOrd="0" presId="urn:microsoft.com/office/officeart/2005/8/layout/orgChart1"/>
    <dgm:cxn modelId="{8EF4962C-D447-456E-84B3-F567F5298D41}" type="presParOf" srcId="{6151A9BA-1374-4740-8FFB-1CFFCB910A3F}" destId="{279C282C-0CFB-4D2B-BD41-98BFB14FF9B2}" srcOrd="3" destOrd="0" presId="urn:microsoft.com/office/officeart/2005/8/layout/orgChart1"/>
    <dgm:cxn modelId="{765BE3BF-8476-4658-96CD-0DB8257D55F4}" type="presParOf" srcId="{279C282C-0CFB-4D2B-BD41-98BFB14FF9B2}" destId="{673A1546-0603-4249-ABA0-92D478F9F74A}" srcOrd="0" destOrd="0" presId="urn:microsoft.com/office/officeart/2005/8/layout/orgChart1"/>
    <dgm:cxn modelId="{91742673-8CAF-4A8F-B26B-241AA364AAC2}" type="presParOf" srcId="{673A1546-0603-4249-ABA0-92D478F9F74A}" destId="{5922DAE8-6304-46DE-B600-1504B37C7819}" srcOrd="0" destOrd="0" presId="urn:microsoft.com/office/officeart/2005/8/layout/orgChart1"/>
    <dgm:cxn modelId="{9837D63C-DA55-431B-A858-4171106A43B1}" type="presParOf" srcId="{673A1546-0603-4249-ABA0-92D478F9F74A}" destId="{9AB0C659-4143-4864-8E77-0CBB3B3478E0}" srcOrd="1" destOrd="0" presId="urn:microsoft.com/office/officeart/2005/8/layout/orgChart1"/>
    <dgm:cxn modelId="{942D0C1C-9CD5-4639-918F-EC802053E4E8}" type="presParOf" srcId="{279C282C-0CFB-4D2B-BD41-98BFB14FF9B2}" destId="{112C999C-E6AE-4680-B241-B4C4D9D010EC}" srcOrd="1" destOrd="0" presId="urn:microsoft.com/office/officeart/2005/8/layout/orgChart1"/>
    <dgm:cxn modelId="{04491142-64EE-4C1E-9F0C-648F51298B6E}" type="presParOf" srcId="{279C282C-0CFB-4D2B-BD41-98BFB14FF9B2}" destId="{9258D266-45AF-488D-B4A4-408EA275B25B}" srcOrd="2" destOrd="0" presId="urn:microsoft.com/office/officeart/2005/8/layout/orgChart1"/>
    <dgm:cxn modelId="{F17B5C45-0372-43E9-84ED-2A7C384300CE}" type="presParOf" srcId="{6151A9BA-1374-4740-8FFB-1CFFCB910A3F}" destId="{636EEFE2-27D7-42C3-8357-084152AAB3FE}" srcOrd="4" destOrd="0" presId="urn:microsoft.com/office/officeart/2005/8/layout/orgChart1"/>
    <dgm:cxn modelId="{B11777FE-EE5F-4E8D-851D-43B9BDFB597F}" type="presParOf" srcId="{6151A9BA-1374-4740-8FFB-1CFFCB910A3F}" destId="{487040C7-756A-48A8-89EF-6867CA67C5E8}" srcOrd="5" destOrd="0" presId="urn:microsoft.com/office/officeart/2005/8/layout/orgChart1"/>
    <dgm:cxn modelId="{AEF21BA0-6B6E-411B-9CB2-BC055098ADD8}" type="presParOf" srcId="{487040C7-756A-48A8-89EF-6867CA67C5E8}" destId="{812343D6-2D8A-4DF2-A3F3-661A5147FD77}" srcOrd="0" destOrd="0" presId="urn:microsoft.com/office/officeart/2005/8/layout/orgChart1"/>
    <dgm:cxn modelId="{4A81BF9F-EF8B-4527-9662-BC3CD55C8C25}" type="presParOf" srcId="{812343D6-2D8A-4DF2-A3F3-661A5147FD77}" destId="{B0B86B5A-C1E4-4D70-9CE7-E0A50B1882B8}" srcOrd="0" destOrd="0" presId="urn:microsoft.com/office/officeart/2005/8/layout/orgChart1"/>
    <dgm:cxn modelId="{F71A1519-63D2-4884-8CDD-801C2A375D1D}" type="presParOf" srcId="{812343D6-2D8A-4DF2-A3F3-661A5147FD77}" destId="{CCA95D2E-F451-4DED-95F2-2143284C6173}" srcOrd="1" destOrd="0" presId="urn:microsoft.com/office/officeart/2005/8/layout/orgChart1"/>
    <dgm:cxn modelId="{48264411-B17F-40E1-B7C7-76BFCFEABDED}" type="presParOf" srcId="{487040C7-756A-48A8-89EF-6867CA67C5E8}" destId="{003932DA-7FFD-4E0D-8068-A894322D1774}" srcOrd="1" destOrd="0" presId="urn:microsoft.com/office/officeart/2005/8/layout/orgChart1"/>
    <dgm:cxn modelId="{C3B66D05-708C-47B7-96AF-0532FFA6294F}" type="presParOf" srcId="{487040C7-756A-48A8-89EF-6867CA67C5E8}" destId="{1A6485BF-8FB0-481A-A755-628EF8A86254}" srcOrd="2" destOrd="0" presId="urn:microsoft.com/office/officeart/2005/8/layout/orgChart1"/>
    <dgm:cxn modelId="{5AE148D9-A948-4DEB-B704-9D361AED8D84}" type="presParOf" srcId="{4E1C9100-B46E-482A-94FA-CECC4011966B}" destId="{C4790BDA-7CC5-4B78-B363-E1431138EA8B}" srcOrd="2" destOrd="0" presId="urn:microsoft.com/office/officeart/2005/8/layout/orgChart1"/>
    <dgm:cxn modelId="{7B95B887-FE98-4641-BED0-BE67745A2D5F}" type="presParOf" srcId="{7B2DA5DB-9943-4F67-B8AA-0C94C2A6ECCA}" destId="{A69CA7A9-8D43-4587-8946-FDC9DED09222}" srcOrd="8" destOrd="0" presId="urn:microsoft.com/office/officeart/2005/8/layout/orgChart1"/>
    <dgm:cxn modelId="{E4E58354-5F1F-4973-9D77-334CE39D5683}" type="presParOf" srcId="{7B2DA5DB-9943-4F67-B8AA-0C94C2A6ECCA}" destId="{6D0EB17C-0644-4A62-8E11-B805A061AC2D}" srcOrd="9" destOrd="0" presId="urn:microsoft.com/office/officeart/2005/8/layout/orgChart1"/>
    <dgm:cxn modelId="{C74EE820-5389-4903-BC37-CACB97EDBBA8}" type="presParOf" srcId="{6D0EB17C-0644-4A62-8E11-B805A061AC2D}" destId="{70FC1D89-261D-4812-9693-A48B50639ADE}" srcOrd="0" destOrd="0" presId="urn:microsoft.com/office/officeart/2005/8/layout/orgChart1"/>
    <dgm:cxn modelId="{BF7419B0-0C9E-4CF4-B10F-E74F41BC5B08}" type="presParOf" srcId="{70FC1D89-261D-4812-9693-A48B50639ADE}" destId="{03407129-DC92-4B0B-8D73-71BF50956D7C}" srcOrd="0" destOrd="0" presId="urn:microsoft.com/office/officeart/2005/8/layout/orgChart1"/>
    <dgm:cxn modelId="{B1D196CF-8B45-41E1-9D07-F693FD3C4B5A}" type="presParOf" srcId="{70FC1D89-261D-4812-9693-A48B50639ADE}" destId="{33170337-EE58-4C8A-94AE-63998D5E7D33}" srcOrd="1" destOrd="0" presId="urn:microsoft.com/office/officeart/2005/8/layout/orgChart1"/>
    <dgm:cxn modelId="{F9B6A867-BDC0-450F-8CF9-E1D4382D84A6}" type="presParOf" srcId="{6D0EB17C-0644-4A62-8E11-B805A061AC2D}" destId="{960C994F-5A66-4EA8-86E1-0C6248FD9AE8}" srcOrd="1" destOrd="0" presId="urn:microsoft.com/office/officeart/2005/8/layout/orgChart1"/>
    <dgm:cxn modelId="{CB2F22EA-546B-4731-9B5D-262E089C23F2}" type="presParOf" srcId="{6D0EB17C-0644-4A62-8E11-B805A061AC2D}" destId="{6898A829-264C-46D7-BCED-62A00C3982F5}" srcOrd="2" destOrd="0" presId="urn:microsoft.com/office/officeart/2005/8/layout/orgChart1"/>
    <dgm:cxn modelId="{74EE3340-B4FF-4FF0-B4A3-049EE07B8B3B}" type="presParOf" srcId="{7B2DA5DB-9943-4F67-B8AA-0C94C2A6ECCA}" destId="{112DD782-1A1D-4B4D-A7D8-4B7084E15841}" srcOrd="10" destOrd="0" presId="urn:microsoft.com/office/officeart/2005/8/layout/orgChart1"/>
    <dgm:cxn modelId="{2B7D1945-9B63-468F-A41E-558F255B44DF}" type="presParOf" srcId="{7B2DA5DB-9943-4F67-B8AA-0C94C2A6ECCA}" destId="{7A3FE281-9894-4C6A-B829-937C5C85B53A}" srcOrd="11" destOrd="0" presId="urn:microsoft.com/office/officeart/2005/8/layout/orgChart1"/>
    <dgm:cxn modelId="{9CFA4915-1669-4C30-9006-6E13D9C47F4C}" type="presParOf" srcId="{7A3FE281-9894-4C6A-B829-937C5C85B53A}" destId="{6C6548A6-F505-4029-8C55-11CDCD66876D}" srcOrd="0" destOrd="0" presId="urn:microsoft.com/office/officeart/2005/8/layout/orgChart1"/>
    <dgm:cxn modelId="{F44F74B3-C60F-447F-A67A-6171462D05B6}" type="presParOf" srcId="{6C6548A6-F505-4029-8C55-11CDCD66876D}" destId="{55FC9CF1-6279-49FF-B6D6-6C334F61B6DB}" srcOrd="0" destOrd="0" presId="urn:microsoft.com/office/officeart/2005/8/layout/orgChart1"/>
    <dgm:cxn modelId="{1EAA44CF-02E9-4D83-AEEC-F76B1E1269B2}" type="presParOf" srcId="{6C6548A6-F505-4029-8C55-11CDCD66876D}" destId="{A56CFBF3-1990-4962-B410-6B4275291EBF}" srcOrd="1" destOrd="0" presId="urn:microsoft.com/office/officeart/2005/8/layout/orgChart1"/>
    <dgm:cxn modelId="{7472B025-A6CE-4798-9D6A-8247852F2F0A}" type="presParOf" srcId="{7A3FE281-9894-4C6A-B829-937C5C85B53A}" destId="{0B62252A-EA5A-4C3D-B790-D8E9A5AD3F72}" srcOrd="1" destOrd="0" presId="urn:microsoft.com/office/officeart/2005/8/layout/orgChart1"/>
    <dgm:cxn modelId="{0F90FFB8-084C-48C2-ADAF-BD4A6766ADEB}" type="presParOf" srcId="{7A3FE281-9894-4C6A-B829-937C5C85B53A}" destId="{DE9B2DA6-2008-4479-A252-4F8404A84C2A}" srcOrd="2" destOrd="0" presId="urn:microsoft.com/office/officeart/2005/8/layout/orgChart1"/>
    <dgm:cxn modelId="{8D66F900-063E-4068-B85A-C51600261003}" type="presParOf" srcId="{499A27C9-E45A-4C8C-AEDD-C881975AEECE}" destId="{FE9A3701-B6C1-4DCF-A674-2CB3558C84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6EED3-9526-4705-A965-3009819C26CF}">
      <dsp:nvSpPr>
        <dsp:cNvPr id="0" name=""/>
        <dsp:cNvSpPr/>
      </dsp:nvSpPr>
      <dsp:spPr>
        <a:xfrm>
          <a:off x="4114800" y="2010351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BD28A-7753-4170-AA99-94F4B00DE244}">
      <dsp:nvSpPr>
        <dsp:cNvPr id="0" name=""/>
        <dsp:cNvSpPr/>
      </dsp:nvSpPr>
      <dsp:spPr>
        <a:xfrm>
          <a:off x="4069080" y="2010351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FDF14-51CA-45A5-97AE-5EC2BCB7641E}">
      <dsp:nvSpPr>
        <dsp:cNvPr id="0" name=""/>
        <dsp:cNvSpPr/>
      </dsp:nvSpPr>
      <dsp:spPr>
        <a:xfrm>
          <a:off x="1203548" y="2010351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E9731-569F-4E04-9EF9-55CBFE9AED1D}">
      <dsp:nvSpPr>
        <dsp:cNvPr id="0" name=""/>
        <dsp:cNvSpPr/>
      </dsp:nvSpPr>
      <dsp:spPr>
        <a:xfrm>
          <a:off x="2530622" y="807355"/>
          <a:ext cx="3168355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도서관리 프로그램</a:t>
          </a:r>
        </a:p>
      </dsp:txBody>
      <dsp:txXfrm>
        <a:off x="2530622" y="807355"/>
        <a:ext cx="3168355" cy="1202996"/>
      </dsp:txXfrm>
    </dsp:sp>
    <dsp:sp modelId="{1BD690DA-A2D8-4DC4-A3F2-5F9839CEAD73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비회원</a:t>
          </a:r>
        </a:p>
      </dsp:txBody>
      <dsp:txXfrm>
        <a:off x="552" y="2515610"/>
        <a:ext cx="2405992" cy="1202996"/>
      </dsp:txXfrm>
    </dsp:sp>
    <dsp:sp modelId="{F42176A3-25CC-4738-924F-AB6B929221F0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회원</a:t>
          </a:r>
        </a:p>
      </dsp:txBody>
      <dsp:txXfrm>
        <a:off x="2911803" y="2515610"/>
        <a:ext cx="2405992" cy="1202996"/>
      </dsp:txXfrm>
    </dsp:sp>
    <dsp:sp modelId="{D4327DDB-6EA9-45C5-97D6-36A02B0EF71F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bg1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관리자</a:t>
          </a:r>
        </a:p>
      </dsp:txBody>
      <dsp:txXfrm>
        <a:off x="5823054" y="2515610"/>
        <a:ext cx="2405992" cy="1202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F331F-27CE-46FD-BFA1-DD725CB700F6}">
      <dsp:nvSpPr>
        <dsp:cNvPr id="0" name=""/>
        <dsp:cNvSpPr/>
      </dsp:nvSpPr>
      <dsp:spPr>
        <a:xfrm>
          <a:off x="4320481" y="432047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비회원</a:t>
          </a:r>
        </a:p>
      </dsp:txBody>
      <dsp:txXfrm>
        <a:off x="4343399" y="454965"/>
        <a:ext cx="835980" cy="736627"/>
      </dsp:txXfrm>
    </dsp:sp>
    <dsp:sp modelId="{560B9B5B-CEFF-4D8A-9F74-59C42E53E29E}">
      <dsp:nvSpPr>
        <dsp:cNvPr id="0" name=""/>
        <dsp:cNvSpPr/>
      </dsp:nvSpPr>
      <dsp:spPr>
        <a:xfrm>
          <a:off x="2726475" y="1214510"/>
          <a:ext cx="2034914" cy="234019"/>
        </a:xfrm>
        <a:custGeom>
          <a:avLst/>
          <a:gdLst/>
          <a:ahLst/>
          <a:cxnLst/>
          <a:rect l="0" t="0" r="0" b="0"/>
          <a:pathLst>
            <a:path>
              <a:moveTo>
                <a:pt x="2034914" y="0"/>
              </a:moveTo>
              <a:lnTo>
                <a:pt x="2034914" y="117009"/>
              </a:lnTo>
              <a:lnTo>
                <a:pt x="0" y="117009"/>
              </a:lnTo>
              <a:lnTo>
                <a:pt x="0" y="23401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4363F-F1FE-4B53-BBD2-9AB3A8D48585}">
      <dsp:nvSpPr>
        <dsp:cNvPr id="0" name=""/>
        <dsp:cNvSpPr/>
      </dsp:nvSpPr>
      <dsp:spPr>
        <a:xfrm>
          <a:off x="2285567" y="144853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도서 검색</a:t>
          </a:r>
        </a:p>
      </dsp:txBody>
      <dsp:txXfrm>
        <a:off x="2308485" y="1471448"/>
        <a:ext cx="835980" cy="736627"/>
      </dsp:txXfrm>
    </dsp:sp>
    <dsp:sp modelId="{7B7E5FAA-DBFF-4DD2-B29C-43ABF695F49E}">
      <dsp:nvSpPr>
        <dsp:cNvPr id="0" name=""/>
        <dsp:cNvSpPr/>
      </dsp:nvSpPr>
      <dsp:spPr>
        <a:xfrm>
          <a:off x="616566" y="2230993"/>
          <a:ext cx="2109909" cy="362387"/>
        </a:xfrm>
        <a:custGeom>
          <a:avLst/>
          <a:gdLst/>
          <a:ahLst/>
          <a:cxnLst/>
          <a:rect l="0" t="0" r="0" b="0"/>
          <a:pathLst>
            <a:path>
              <a:moveTo>
                <a:pt x="2109909" y="0"/>
              </a:moveTo>
              <a:lnTo>
                <a:pt x="2109909" y="181193"/>
              </a:lnTo>
              <a:lnTo>
                <a:pt x="0" y="181193"/>
              </a:lnTo>
              <a:lnTo>
                <a:pt x="0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C6DE0-7946-4913-A71A-E118E49590F2}">
      <dsp:nvSpPr>
        <dsp:cNvPr id="0" name=""/>
        <dsp:cNvSpPr/>
      </dsp:nvSpPr>
      <dsp:spPr>
        <a:xfrm>
          <a:off x="175657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제목</a:t>
          </a:r>
        </a:p>
      </dsp:txBody>
      <dsp:txXfrm>
        <a:off x="198575" y="2616298"/>
        <a:ext cx="835980" cy="736627"/>
      </dsp:txXfrm>
    </dsp:sp>
    <dsp:sp modelId="{127B655F-1936-45B2-B81A-CC64E2D3B616}">
      <dsp:nvSpPr>
        <dsp:cNvPr id="0" name=""/>
        <dsp:cNvSpPr/>
      </dsp:nvSpPr>
      <dsp:spPr>
        <a:xfrm>
          <a:off x="1610609" y="2230993"/>
          <a:ext cx="1115865" cy="362387"/>
        </a:xfrm>
        <a:custGeom>
          <a:avLst/>
          <a:gdLst/>
          <a:ahLst/>
          <a:cxnLst/>
          <a:rect l="0" t="0" r="0" b="0"/>
          <a:pathLst>
            <a:path>
              <a:moveTo>
                <a:pt x="1115865" y="0"/>
              </a:moveTo>
              <a:lnTo>
                <a:pt x="1115865" y="181193"/>
              </a:lnTo>
              <a:lnTo>
                <a:pt x="0" y="181193"/>
              </a:lnTo>
              <a:lnTo>
                <a:pt x="0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CC8E9-9CB5-49F7-A64B-117CD7125ABF}">
      <dsp:nvSpPr>
        <dsp:cNvPr id="0" name=""/>
        <dsp:cNvSpPr/>
      </dsp:nvSpPr>
      <dsp:spPr>
        <a:xfrm>
          <a:off x="1169701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저자</a:t>
          </a:r>
        </a:p>
      </dsp:txBody>
      <dsp:txXfrm>
        <a:off x="1192619" y="2616298"/>
        <a:ext cx="835980" cy="736627"/>
      </dsp:txXfrm>
    </dsp:sp>
    <dsp:sp modelId="{46F8AE44-1679-4087-A2D7-1085AE539CA0}">
      <dsp:nvSpPr>
        <dsp:cNvPr id="0" name=""/>
        <dsp:cNvSpPr/>
      </dsp:nvSpPr>
      <dsp:spPr>
        <a:xfrm>
          <a:off x="2615838" y="2230993"/>
          <a:ext cx="110636" cy="362387"/>
        </a:xfrm>
        <a:custGeom>
          <a:avLst/>
          <a:gdLst/>
          <a:ahLst/>
          <a:cxnLst/>
          <a:rect l="0" t="0" r="0" b="0"/>
          <a:pathLst>
            <a:path>
              <a:moveTo>
                <a:pt x="110636" y="0"/>
              </a:moveTo>
              <a:lnTo>
                <a:pt x="110636" y="181193"/>
              </a:lnTo>
              <a:lnTo>
                <a:pt x="0" y="181193"/>
              </a:lnTo>
              <a:lnTo>
                <a:pt x="0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40237-8E83-4BA3-BA29-3A54A587AB8B}">
      <dsp:nvSpPr>
        <dsp:cNvPr id="0" name=""/>
        <dsp:cNvSpPr/>
      </dsp:nvSpPr>
      <dsp:spPr>
        <a:xfrm>
          <a:off x="2174930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인덱스</a:t>
          </a:r>
        </a:p>
      </dsp:txBody>
      <dsp:txXfrm>
        <a:off x="2197848" y="2616298"/>
        <a:ext cx="835980" cy="736627"/>
      </dsp:txXfrm>
    </dsp:sp>
    <dsp:sp modelId="{E3D80E7B-B830-4CC3-9C08-0D8D86341CF4}">
      <dsp:nvSpPr>
        <dsp:cNvPr id="0" name=""/>
        <dsp:cNvSpPr/>
      </dsp:nvSpPr>
      <dsp:spPr>
        <a:xfrm>
          <a:off x="2726475" y="2230993"/>
          <a:ext cx="889001" cy="36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95"/>
              </a:lnTo>
              <a:lnTo>
                <a:pt x="889001" y="181195"/>
              </a:lnTo>
              <a:lnTo>
                <a:pt x="889001" y="36239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5EE69-E28C-4DFA-A825-5DD1E9AB6757}">
      <dsp:nvSpPr>
        <dsp:cNvPr id="0" name=""/>
        <dsp:cNvSpPr/>
      </dsp:nvSpPr>
      <dsp:spPr>
        <a:xfrm>
          <a:off x="3174568" y="2593383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ISBN</a:t>
          </a:r>
          <a:endParaRPr lang="ko-KR" altLang="en-US" sz="1300" kern="1200" dirty="0"/>
        </a:p>
      </dsp:txBody>
      <dsp:txXfrm>
        <a:off x="3197486" y="2616301"/>
        <a:ext cx="835980" cy="736627"/>
      </dsp:txXfrm>
    </dsp:sp>
    <dsp:sp modelId="{220C7E44-4626-45DB-9B6C-D8569372F5CC}">
      <dsp:nvSpPr>
        <dsp:cNvPr id="0" name=""/>
        <dsp:cNvSpPr/>
      </dsp:nvSpPr>
      <dsp:spPr>
        <a:xfrm>
          <a:off x="2726475" y="2230993"/>
          <a:ext cx="1920842" cy="36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93"/>
              </a:lnTo>
              <a:lnTo>
                <a:pt x="1920842" y="181193"/>
              </a:lnTo>
              <a:lnTo>
                <a:pt x="1920842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E651A-DF0D-416D-BF78-40F7A743ECFD}">
      <dsp:nvSpPr>
        <dsp:cNvPr id="0" name=""/>
        <dsp:cNvSpPr/>
      </dsp:nvSpPr>
      <dsp:spPr>
        <a:xfrm>
          <a:off x="4206409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장르</a:t>
          </a:r>
        </a:p>
      </dsp:txBody>
      <dsp:txXfrm>
        <a:off x="4229327" y="2616298"/>
        <a:ext cx="835980" cy="736627"/>
      </dsp:txXfrm>
    </dsp:sp>
    <dsp:sp modelId="{19E33706-D8FB-4E5F-988A-06772A263288}">
      <dsp:nvSpPr>
        <dsp:cNvPr id="0" name=""/>
        <dsp:cNvSpPr/>
      </dsp:nvSpPr>
      <dsp:spPr>
        <a:xfrm>
          <a:off x="2726475" y="2230993"/>
          <a:ext cx="2926067" cy="36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93"/>
              </a:lnTo>
              <a:lnTo>
                <a:pt x="2926067" y="181193"/>
              </a:lnTo>
              <a:lnTo>
                <a:pt x="2926067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F311E-C9C3-4F55-A3CF-B17715C92788}">
      <dsp:nvSpPr>
        <dsp:cNvPr id="0" name=""/>
        <dsp:cNvSpPr/>
      </dsp:nvSpPr>
      <dsp:spPr>
        <a:xfrm>
          <a:off x="5211634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전체 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도서목록</a:t>
          </a:r>
        </a:p>
      </dsp:txBody>
      <dsp:txXfrm>
        <a:off x="5234552" y="2616298"/>
        <a:ext cx="835980" cy="736627"/>
      </dsp:txXfrm>
    </dsp:sp>
    <dsp:sp modelId="{A10233F1-8FF3-4745-8063-ACF366B89603}">
      <dsp:nvSpPr>
        <dsp:cNvPr id="0" name=""/>
        <dsp:cNvSpPr/>
      </dsp:nvSpPr>
      <dsp:spPr>
        <a:xfrm>
          <a:off x="1739935" y="3375843"/>
          <a:ext cx="3912607" cy="512588"/>
        </a:xfrm>
        <a:custGeom>
          <a:avLst/>
          <a:gdLst/>
          <a:ahLst/>
          <a:cxnLst/>
          <a:rect l="0" t="0" r="0" b="0"/>
          <a:pathLst>
            <a:path>
              <a:moveTo>
                <a:pt x="3912607" y="0"/>
              </a:moveTo>
              <a:lnTo>
                <a:pt x="3912607" y="256294"/>
              </a:lnTo>
              <a:lnTo>
                <a:pt x="0" y="256294"/>
              </a:lnTo>
              <a:lnTo>
                <a:pt x="0" y="512588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279E9-E97A-4F03-B840-7804119E1931}">
      <dsp:nvSpPr>
        <dsp:cNvPr id="0" name=""/>
        <dsp:cNvSpPr/>
      </dsp:nvSpPr>
      <dsp:spPr>
        <a:xfrm>
          <a:off x="1299027" y="3888432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제목</a:t>
          </a:r>
        </a:p>
      </dsp:txBody>
      <dsp:txXfrm>
        <a:off x="1321945" y="3911350"/>
        <a:ext cx="835980" cy="736627"/>
      </dsp:txXfrm>
    </dsp:sp>
    <dsp:sp modelId="{8A54F761-237D-4912-9FE0-F8BE2A23E1DB}">
      <dsp:nvSpPr>
        <dsp:cNvPr id="0" name=""/>
        <dsp:cNvSpPr/>
      </dsp:nvSpPr>
      <dsp:spPr>
        <a:xfrm>
          <a:off x="2745164" y="3375843"/>
          <a:ext cx="2907378" cy="512588"/>
        </a:xfrm>
        <a:custGeom>
          <a:avLst/>
          <a:gdLst/>
          <a:ahLst/>
          <a:cxnLst/>
          <a:rect l="0" t="0" r="0" b="0"/>
          <a:pathLst>
            <a:path>
              <a:moveTo>
                <a:pt x="2907378" y="0"/>
              </a:moveTo>
              <a:lnTo>
                <a:pt x="2907378" y="256294"/>
              </a:lnTo>
              <a:lnTo>
                <a:pt x="0" y="256294"/>
              </a:lnTo>
              <a:lnTo>
                <a:pt x="0" y="512588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2FFD5-3E8C-4C1A-86C3-4D7E3C02CABC}">
      <dsp:nvSpPr>
        <dsp:cNvPr id="0" name=""/>
        <dsp:cNvSpPr/>
      </dsp:nvSpPr>
      <dsp:spPr>
        <a:xfrm>
          <a:off x="2304255" y="3888432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저자</a:t>
          </a:r>
        </a:p>
      </dsp:txBody>
      <dsp:txXfrm>
        <a:off x="2327173" y="3911350"/>
        <a:ext cx="835980" cy="736627"/>
      </dsp:txXfrm>
    </dsp:sp>
    <dsp:sp modelId="{C497A46E-5740-4BD2-B86F-4E7EB3E7AE24}">
      <dsp:nvSpPr>
        <dsp:cNvPr id="0" name=""/>
        <dsp:cNvSpPr/>
      </dsp:nvSpPr>
      <dsp:spPr>
        <a:xfrm>
          <a:off x="4882539" y="3375843"/>
          <a:ext cx="770003" cy="519540"/>
        </a:xfrm>
        <a:custGeom>
          <a:avLst/>
          <a:gdLst/>
          <a:ahLst/>
          <a:cxnLst/>
          <a:rect l="0" t="0" r="0" b="0"/>
          <a:pathLst>
            <a:path>
              <a:moveTo>
                <a:pt x="770003" y="0"/>
              </a:moveTo>
              <a:lnTo>
                <a:pt x="770003" y="259770"/>
              </a:lnTo>
              <a:lnTo>
                <a:pt x="0" y="259770"/>
              </a:lnTo>
              <a:lnTo>
                <a:pt x="0" y="51954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91212-7DF3-45F9-A433-D45F9DBF24DD}">
      <dsp:nvSpPr>
        <dsp:cNvPr id="0" name=""/>
        <dsp:cNvSpPr/>
      </dsp:nvSpPr>
      <dsp:spPr>
        <a:xfrm>
          <a:off x="4441630" y="3895384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인덱스</a:t>
          </a:r>
        </a:p>
      </dsp:txBody>
      <dsp:txXfrm>
        <a:off x="4464548" y="3918302"/>
        <a:ext cx="835980" cy="736627"/>
      </dsp:txXfrm>
    </dsp:sp>
    <dsp:sp modelId="{D6F7D8A3-ECE4-4F85-8DAA-DAC421393A70}">
      <dsp:nvSpPr>
        <dsp:cNvPr id="0" name=""/>
        <dsp:cNvSpPr/>
      </dsp:nvSpPr>
      <dsp:spPr>
        <a:xfrm>
          <a:off x="5652542" y="3375843"/>
          <a:ext cx="235225" cy="519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70"/>
              </a:lnTo>
              <a:lnTo>
                <a:pt x="235225" y="259770"/>
              </a:lnTo>
              <a:lnTo>
                <a:pt x="235225" y="51954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E842B-D0F0-4166-8547-4CA1140BD12A}">
      <dsp:nvSpPr>
        <dsp:cNvPr id="0" name=""/>
        <dsp:cNvSpPr/>
      </dsp:nvSpPr>
      <dsp:spPr>
        <a:xfrm>
          <a:off x="5446859" y="3895384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ISBN</a:t>
          </a:r>
          <a:endParaRPr lang="ko-KR" altLang="en-US" sz="1300" kern="1200" dirty="0"/>
        </a:p>
      </dsp:txBody>
      <dsp:txXfrm>
        <a:off x="5469777" y="3918302"/>
        <a:ext cx="835980" cy="736627"/>
      </dsp:txXfrm>
    </dsp:sp>
    <dsp:sp modelId="{646B4D47-7773-4A41-BB86-DC764A800BA2}">
      <dsp:nvSpPr>
        <dsp:cNvPr id="0" name=""/>
        <dsp:cNvSpPr/>
      </dsp:nvSpPr>
      <dsp:spPr>
        <a:xfrm>
          <a:off x="5652542" y="3375843"/>
          <a:ext cx="1240454" cy="519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70"/>
              </a:lnTo>
              <a:lnTo>
                <a:pt x="1240454" y="259770"/>
              </a:lnTo>
              <a:lnTo>
                <a:pt x="1240454" y="51954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EDD20-8671-4A26-A502-15CB875DDB10}">
      <dsp:nvSpPr>
        <dsp:cNvPr id="0" name=""/>
        <dsp:cNvSpPr/>
      </dsp:nvSpPr>
      <dsp:spPr>
        <a:xfrm>
          <a:off x="6452088" y="3895384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주제별 정렬</a:t>
          </a:r>
        </a:p>
      </dsp:txBody>
      <dsp:txXfrm>
        <a:off x="6475006" y="3918302"/>
        <a:ext cx="835980" cy="736627"/>
      </dsp:txXfrm>
    </dsp:sp>
    <dsp:sp modelId="{3D7030F1-8539-4111-8BD0-49F164D5F744}">
      <dsp:nvSpPr>
        <dsp:cNvPr id="0" name=""/>
        <dsp:cNvSpPr/>
      </dsp:nvSpPr>
      <dsp:spPr>
        <a:xfrm>
          <a:off x="3897294" y="3375843"/>
          <a:ext cx="1755247" cy="512588"/>
        </a:xfrm>
        <a:custGeom>
          <a:avLst/>
          <a:gdLst/>
          <a:ahLst/>
          <a:cxnLst/>
          <a:rect l="0" t="0" r="0" b="0"/>
          <a:pathLst>
            <a:path>
              <a:moveTo>
                <a:pt x="1755247" y="0"/>
              </a:moveTo>
              <a:lnTo>
                <a:pt x="1755247" y="256294"/>
              </a:lnTo>
              <a:lnTo>
                <a:pt x="0" y="256294"/>
              </a:lnTo>
              <a:lnTo>
                <a:pt x="0" y="512588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C0344-0067-4579-8AE0-4970D4FE5D23}">
      <dsp:nvSpPr>
        <dsp:cNvPr id="0" name=""/>
        <dsp:cNvSpPr/>
      </dsp:nvSpPr>
      <dsp:spPr>
        <a:xfrm>
          <a:off x="3456386" y="3888432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최대 대출 도서</a:t>
          </a:r>
        </a:p>
      </dsp:txBody>
      <dsp:txXfrm>
        <a:off x="3479304" y="3911350"/>
        <a:ext cx="835980" cy="736627"/>
      </dsp:txXfrm>
    </dsp:sp>
    <dsp:sp modelId="{8F8AF0B0-BB11-4FFE-8E4B-2B1FC9CBAFC4}">
      <dsp:nvSpPr>
        <dsp:cNvPr id="0" name=""/>
        <dsp:cNvSpPr/>
      </dsp:nvSpPr>
      <dsp:spPr>
        <a:xfrm>
          <a:off x="4761389" y="1214510"/>
          <a:ext cx="1008112" cy="225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24"/>
              </a:lnTo>
              <a:lnTo>
                <a:pt x="1008112" y="112824"/>
              </a:lnTo>
              <a:lnTo>
                <a:pt x="1008112" y="22564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0B72A-510C-4CD2-81F4-0DBA7AD32836}">
      <dsp:nvSpPr>
        <dsp:cNvPr id="0" name=""/>
        <dsp:cNvSpPr/>
      </dsp:nvSpPr>
      <dsp:spPr>
        <a:xfrm>
          <a:off x="5328594" y="144016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관리자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로그인</a:t>
          </a:r>
        </a:p>
      </dsp:txBody>
      <dsp:txXfrm>
        <a:off x="5351512" y="1463078"/>
        <a:ext cx="835980" cy="736627"/>
      </dsp:txXfrm>
    </dsp:sp>
    <dsp:sp modelId="{63A36C67-61F9-4E0B-A037-8F7E504E0DC4}">
      <dsp:nvSpPr>
        <dsp:cNvPr id="0" name=""/>
        <dsp:cNvSpPr/>
      </dsp:nvSpPr>
      <dsp:spPr>
        <a:xfrm>
          <a:off x="3753277" y="1214510"/>
          <a:ext cx="1008112" cy="225649"/>
        </a:xfrm>
        <a:custGeom>
          <a:avLst/>
          <a:gdLst/>
          <a:ahLst/>
          <a:cxnLst/>
          <a:rect l="0" t="0" r="0" b="0"/>
          <a:pathLst>
            <a:path>
              <a:moveTo>
                <a:pt x="1008112" y="0"/>
              </a:moveTo>
              <a:lnTo>
                <a:pt x="1008112" y="112824"/>
              </a:lnTo>
              <a:lnTo>
                <a:pt x="0" y="112824"/>
              </a:lnTo>
              <a:lnTo>
                <a:pt x="0" y="22564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C4547-AB5A-4C28-B94F-21754669A398}">
      <dsp:nvSpPr>
        <dsp:cNvPr id="0" name=""/>
        <dsp:cNvSpPr/>
      </dsp:nvSpPr>
      <dsp:spPr>
        <a:xfrm>
          <a:off x="3312368" y="144016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회원가입</a:t>
          </a:r>
        </a:p>
      </dsp:txBody>
      <dsp:txXfrm>
        <a:off x="3335286" y="1463078"/>
        <a:ext cx="835980" cy="736627"/>
      </dsp:txXfrm>
    </dsp:sp>
    <dsp:sp modelId="{2BC8AC64-5DF9-4A00-81A6-3C6384919286}">
      <dsp:nvSpPr>
        <dsp:cNvPr id="0" name=""/>
        <dsp:cNvSpPr/>
      </dsp:nvSpPr>
      <dsp:spPr>
        <a:xfrm>
          <a:off x="4715669" y="1214510"/>
          <a:ext cx="91440" cy="225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18BF8-1DD5-4907-A2BB-368D1594E799}">
      <dsp:nvSpPr>
        <dsp:cNvPr id="0" name=""/>
        <dsp:cNvSpPr/>
      </dsp:nvSpPr>
      <dsp:spPr>
        <a:xfrm>
          <a:off x="4320481" y="144016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로그인</a:t>
          </a:r>
        </a:p>
      </dsp:txBody>
      <dsp:txXfrm>
        <a:off x="4343399" y="1463078"/>
        <a:ext cx="835980" cy="736627"/>
      </dsp:txXfrm>
    </dsp:sp>
    <dsp:sp modelId="{BDD7BD2B-A2E5-484F-9C39-05A4D514BEF9}">
      <dsp:nvSpPr>
        <dsp:cNvPr id="0" name=""/>
        <dsp:cNvSpPr/>
      </dsp:nvSpPr>
      <dsp:spPr>
        <a:xfrm>
          <a:off x="4761389" y="1214510"/>
          <a:ext cx="1986001" cy="23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9"/>
              </a:lnTo>
              <a:lnTo>
                <a:pt x="1986001" y="117009"/>
              </a:lnTo>
              <a:lnTo>
                <a:pt x="1986001" y="23401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A83B5-EA21-48E3-96F1-68D9008F92BC}">
      <dsp:nvSpPr>
        <dsp:cNvPr id="0" name=""/>
        <dsp:cNvSpPr/>
      </dsp:nvSpPr>
      <dsp:spPr>
        <a:xfrm>
          <a:off x="6306483" y="144853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종료</a:t>
          </a:r>
        </a:p>
      </dsp:txBody>
      <dsp:txXfrm>
        <a:off x="6329401" y="1471448"/>
        <a:ext cx="835980" cy="736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E381A-9772-4C64-9F4F-CC2C9809B8AC}">
      <dsp:nvSpPr>
        <dsp:cNvPr id="0" name=""/>
        <dsp:cNvSpPr/>
      </dsp:nvSpPr>
      <dsp:spPr>
        <a:xfrm>
          <a:off x="3239420" y="385199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</a:t>
          </a:r>
        </a:p>
      </dsp:txBody>
      <dsp:txXfrm>
        <a:off x="3253112" y="398891"/>
        <a:ext cx="673819" cy="440085"/>
      </dsp:txXfrm>
    </dsp:sp>
    <dsp:sp modelId="{50A23019-2FCD-42DF-BB07-BD5357AA8726}">
      <dsp:nvSpPr>
        <dsp:cNvPr id="0" name=""/>
        <dsp:cNvSpPr/>
      </dsp:nvSpPr>
      <dsp:spPr>
        <a:xfrm>
          <a:off x="3590022" y="852668"/>
          <a:ext cx="2735076" cy="1815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638"/>
              </a:lnTo>
              <a:lnTo>
                <a:pt x="2735076" y="907638"/>
              </a:lnTo>
              <a:lnTo>
                <a:pt x="2735076" y="18152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F583C-847F-4FC6-BF3C-13885DD31D1A}">
      <dsp:nvSpPr>
        <dsp:cNvPr id="0" name=""/>
        <dsp:cNvSpPr/>
      </dsp:nvSpPr>
      <dsp:spPr>
        <a:xfrm>
          <a:off x="5974497" y="2667944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건의사항</a:t>
          </a:r>
        </a:p>
      </dsp:txBody>
      <dsp:txXfrm>
        <a:off x="5988189" y="2681636"/>
        <a:ext cx="673819" cy="440085"/>
      </dsp:txXfrm>
    </dsp:sp>
    <dsp:sp modelId="{2C6FEAA5-3202-4EF7-A560-B1EE5D8A75FE}">
      <dsp:nvSpPr>
        <dsp:cNvPr id="0" name=""/>
        <dsp:cNvSpPr/>
      </dsp:nvSpPr>
      <dsp:spPr>
        <a:xfrm>
          <a:off x="6116754" y="3135413"/>
          <a:ext cx="208345" cy="612646"/>
        </a:xfrm>
        <a:custGeom>
          <a:avLst/>
          <a:gdLst/>
          <a:ahLst/>
          <a:cxnLst/>
          <a:rect l="0" t="0" r="0" b="0"/>
          <a:pathLst>
            <a:path>
              <a:moveTo>
                <a:pt x="208345" y="0"/>
              </a:moveTo>
              <a:lnTo>
                <a:pt x="208345" y="306323"/>
              </a:lnTo>
              <a:lnTo>
                <a:pt x="0" y="306323"/>
              </a:lnTo>
              <a:lnTo>
                <a:pt x="0" y="6126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F51B8-77CD-4380-8439-D4BC11E4C5BE}">
      <dsp:nvSpPr>
        <dsp:cNvPr id="0" name=""/>
        <dsp:cNvSpPr/>
      </dsp:nvSpPr>
      <dsp:spPr>
        <a:xfrm>
          <a:off x="5614457" y="3748060"/>
          <a:ext cx="100459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새 건의사항</a:t>
          </a:r>
        </a:p>
      </dsp:txBody>
      <dsp:txXfrm>
        <a:off x="5628149" y="3761752"/>
        <a:ext cx="977209" cy="440085"/>
      </dsp:txXfrm>
    </dsp:sp>
    <dsp:sp modelId="{5FFD1DB2-BEBC-41F6-ACE8-8849A67D1B0C}">
      <dsp:nvSpPr>
        <dsp:cNvPr id="0" name=""/>
        <dsp:cNvSpPr/>
      </dsp:nvSpPr>
      <dsp:spPr>
        <a:xfrm>
          <a:off x="6325099" y="3135413"/>
          <a:ext cx="1031663" cy="619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18"/>
              </a:lnTo>
              <a:lnTo>
                <a:pt x="1031663" y="309918"/>
              </a:lnTo>
              <a:lnTo>
                <a:pt x="1031663" y="6198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38644-1408-44B2-9401-00F540AA52FC}">
      <dsp:nvSpPr>
        <dsp:cNvPr id="0" name=""/>
        <dsp:cNvSpPr/>
      </dsp:nvSpPr>
      <dsp:spPr>
        <a:xfrm>
          <a:off x="6813557" y="3755250"/>
          <a:ext cx="1086409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이전 건의사항</a:t>
          </a:r>
        </a:p>
      </dsp:txBody>
      <dsp:txXfrm>
        <a:off x="6827249" y="3768942"/>
        <a:ext cx="1059025" cy="440085"/>
      </dsp:txXfrm>
    </dsp:sp>
    <dsp:sp modelId="{652C0FA7-5CEC-4753-91EA-E4B07BB2346B}">
      <dsp:nvSpPr>
        <dsp:cNvPr id="0" name=""/>
        <dsp:cNvSpPr/>
      </dsp:nvSpPr>
      <dsp:spPr>
        <a:xfrm>
          <a:off x="996505" y="852668"/>
          <a:ext cx="2593517" cy="1815271"/>
        </a:xfrm>
        <a:custGeom>
          <a:avLst/>
          <a:gdLst/>
          <a:ahLst/>
          <a:cxnLst/>
          <a:rect l="0" t="0" r="0" b="0"/>
          <a:pathLst>
            <a:path>
              <a:moveTo>
                <a:pt x="2593517" y="0"/>
              </a:moveTo>
              <a:lnTo>
                <a:pt x="2593517" y="907635"/>
              </a:lnTo>
              <a:lnTo>
                <a:pt x="0" y="907635"/>
              </a:lnTo>
              <a:lnTo>
                <a:pt x="0" y="1815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B65D2-312A-43E4-93BB-57A2B200C19D}">
      <dsp:nvSpPr>
        <dsp:cNvPr id="0" name=""/>
        <dsp:cNvSpPr/>
      </dsp:nvSpPr>
      <dsp:spPr>
        <a:xfrm>
          <a:off x="645903" y="266794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도서 대출</a:t>
          </a:r>
        </a:p>
      </dsp:txBody>
      <dsp:txXfrm>
        <a:off x="659595" y="2681632"/>
        <a:ext cx="673819" cy="440085"/>
      </dsp:txXfrm>
    </dsp:sp>
    <dsp:sp modelId="{60294C5E-D172-4808-805B-36BB0A1D4FE6}">
      <dsp:nvSpPr>
        <dsp:cNvPr id="0" name=""/>
        <dsp:cNvSpPr/>
      </dsp:nvSpPr>
      <dsp:spPr>
        <a:xfrm>
          <a:off x="950785" y="3135409"/>
          <a:ext cx="91440" cy="612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2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70A81-203C-4D22-A4E4-D1530D1A9D61}">
      <dsp:nvSpPr>
        <dsp:cNvPr id="0" name=""/>
        <dsp:cNvSpPr/>
      </dsp:nvSpPr>
      <dsp:spPr>
        <a:xfrm>
          <a:off x="645903" y="374806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도서검색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대출</a:t>
          </a:r>
        </a:p>
      </dsp:txBody>
      <dsp:txXfrm>
        <a:off x="659595" y="3761752"/>
        <a:ext cx="673819" cy="440085"/>
      </dsp:txXfrm>
    </dsp:sp>
    <dsp:sp modelId="{0A382C81-EE73-4D5D-93CD-28780EEDD7AD}">
      <dsp:nvSpPr>
        <dsp:cNvPr id="0" name=""/>
        <dsp:cNvSpPr/>
      </dsp:nvSpPr>
      <dsp:spPr>
        <a:xfrm>
          <a:off x="3590022" y="852668"/>
          <a:ext cx="1078889" cy="181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635"/>
              </a:lnTo>
              <a:lnTo>
                <a:pt x="1078889" y="907635"/>
              </a:lnTo>
              <a:lnTo>
                <a:pt x="1078889" y="1815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93DE7-58BE-461A-9E5A-CD46C844EC33}">
      <dsp:nvSpPr>
        <dsp:cNvPr id="0" name=""/>
        <dsp:cNvSpPr/>
      </dsp:nvSpPr>
      <dsp:spPr>
        <a:xfrm>
          <a:off x="4318310" y="266794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 정보</a:t>
          </a:r>
        </a:p>
      </dsp:txBody>
      <dsp:txXfrm>
        <a:off x="4332002" y="2681632"/>
        <a:ext cx="673819" cy="440085"/>
      </dsp:txXfrm>
    </dsp:sp>
    <dsp:sp modelId="{15E7AF33-018F-4C65-9AC5-2B4C7DC7B346}">
      <dsp:nvSpPr>
        <dsp:cNvPr id="0" name=""/>
        <dsp:cNvSpPr/>
      </dsp:nvSpPr>
      <dsp:spPr>
        <a:xfrm>
          <a:off x="4236865" y="3135409"/>
          <a:ext cx="432046" cy="612651"/>
        </a:xfrm>
        <a:custGeom>
          <a:avLst/>
          <a:gdLst/>
          <a:ahLst/>
          <a:cxnLst/>
          <a:rect l="0" t="0" r="0" b="0"/>
          <a:pathLst>
            <a:path>
              <a:moveTo>
                <a:pt x="432046" y="0"/>
              </a:moveTo>
              <a:lnTo>
                <a:pt x="432046" y="306325"/>
              </a:lnTo>
              <a:lnTo>
                <a:pt x="0" y="306325"/>
              </a:lnTo>
              <a:lnTo>
                <a:pt x="0" y="612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51E4-8509-4DDD-8D4E-DF4113CBE947}">
      <dsp:nvSpPr>
        <dsp:cNvPr id="0" name=""/>
        <dsp:cNvSpPr/>
      </dsp:nvSpPr>
      <dsp:spPr>
        <a:xfrm>
          <a:off x="3886263" y="374806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 조회</a:t>
          </a:r>
        </a:p>
      </dsp:txBody>
      <dsp:txXfrm>
        <a:off x="3899955" y="3761752"/>
        <a:ext cx="673819" cy="440085"/>
      </dsp:txXfrm>
    </dsp:sp>
    <dsp:sp modelId="{8FBE7551-496C-4D57-B564-21398858A4A3}">
      <dsp:nvSpPr>
        <dsp:cNvPr id="0" name=""/>
        <dsp:cNvSpPr/>
      </dsp:nvSpPr>
      <dsp:spPr>
        <a:xfrm>
          <a:off x="4668912" y="3135409"/>
          <a:ext cx="360040" cy="61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25"/>
              </a:lnTo>
              <a:lnTo>
                <a:pt x="360040" y="306325"/>
              </a:lnTo>
              <a:lnTo>
                <a:pt x="360040" y="612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CFFE9-48A4-45F7-9980-F12DC14BA698}">
      <dsp:nvSpPr>
        <dsp:cNvPr id="0" name=""/>
        <dsp:cNvSpPr/>
      </dsp:nvSpPr>
      <dsp:spPr>
        <a:xfrm>
          <a:off x="4678350" y="374806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정보 수정</a:t>
          </a:r>
        </a:p>
      </dsp:txBody>
      <dsp:txXfrm>
        <a:off x="4692042" y="3761752"/>
        <a:ext cx="673819" cy="440085"/>
      </dsp:txXfrm>
    </dsp:sp>
    <dsp:sp modelId="{72F2245B-979C-48BE-8CCB-1632DE7DD9F6}">
      <dsp:nvSpPr>
        <dsp:cNvPr id="0" name=""/>
        <dsp:cNvSpPr/>
      </dsp:nvSpPr>
      <dsp:spPr>
        <a:xfrm>
          <a:off x="3543072" y="852668"/>
          <a:ext cx="91440" cy="1815271"/>
        </a:xfrm>
        <a:custGeom>
          <a:avLst/>
          <a:gdLst/>
          <a:ahLst/>
          <a:cxnLst/>
          <a:rect l="0" t="0" r="0" b="0"/>
          <a:pathLst>
            <a:path>
              <a:moveTo>
                <a:pt x="46950" y="0"/>
              </a:moveTo>
              <a:lnTo>
                <a:pt x="46950" y="907635"/>
              </a:lnTo>
              <a:lnTo>
                <a:pt x="45720" y="907635"/>
              </a:lnTo>
              <a:lnTo>
                <a:pt x="45720" y="1815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0ECA8-5701-46D0-ACEA-AED94F37B956}">
      <dsp:nvSpPr>
        <dsp:cNvPr id="0" name=""/>
        <dsp:cNvSpPr/>
      </dsp:nvSpPr>
      <dsp:spPr>
        <a:xfrm>
          <a:off x="3238190" y="266794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도서 반납</a:t>
          </a:r>
        </a:p>
      </dsp:txBody>
      <dsp:txXfrm>
        <a:off x="3251882" y="2681632"/>
        <a:ext cx="673819" cy="440085"/>
      </dsp:txXfrm>
    </dsp:sp>
    <dsp:sp modelId="{B9C1BB8A-43E8-44C4-A7DA-0D711D121008}">
      <dsp:nvSpPr>
        <dsp:cNvPr id="0" name=""/>
        <dsp:cNvSpPr/>
      </dsp:nvSpPr>
      <dsp:spPr>
        <a:xfrm>
          <a:off x="2220638" y="852668"/>
          <a:ext cx="1369384" cy="1815276"/>
        </a:xfrm>
        <a:custGeom>
          <a:avLst/>
          <a:gdLst/>
          <a:ahLst/>
          <a:cxnLst/>
          <a:rect l="0" t="0" r="0" b="0"/>
          <a:pathLst>
            <a:path>
              <a:moveTo>
                <a:pt x="1369384" y="0"/>
              </a:moveTo>
              <a:lnTo>
                <a:pt x="1369384" y="907638"/>
              </a:lnTo>
              <a:lnTo>
                <a:pt x="0" y="907638"/>
              </a:lnTo>
              <a:lnTo>
                <a:pt x="0" y="18152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04905-8157-47E2-9681-B77D0217B65D}">
      <dsp:nvSpPr>
        <dsp:cNvPr id="0" name=""/>
        <dsp:cNvSpPr/>
      </dsp:nvSpPr>
      <dsp:spPr>
        <a:xfrm>
          <a:off x="1870036" y="2667944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빌린 도서</a:t>
          </a:r>
        </a:p>
      </dsp:txBody>
      <dsp:txXfrm>
        <a:off x="1883728" y="2681636"/>
        <a:ext cx="673819" cy="440085"/>
      </dsp:txXfrm>
    </dsp:sp>
    <dsp:sp modelId="{4779AF04-85CD-426F-B8CB-B4033547CF6B}">
      <dsp:nvSpPr>
        <dsp:cNvPr id="0" name=""/>
        <dsp:cNvSpPr/>
      </dsp:nvSpPr>
      <dsp:spPr>
        <a:xfrm>
          <a:off x="3590022" y="852668"/>
          <a:ext cx="1438929" cy="23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9"/>
              </a:lnTo>
              <a:lnTo>
                <a:pt x="1438929" y="115549"/>
              </a:lnTo>
              <a:lnTo>
                <a:pt x="1438929" y="2310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FFA55-2C6D-462D-98B1-BB4C83A66A3B}">
      <dsp:nvSpPr>
        <dsp:cNvPr id="0" name=""/>
        <dsp:cNvSpPr/>
      </dsp:nvSpPr>
      <dsp:spPr>
        <a:xfrm>
          <a:off x="4678350" y="1083766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4692042" y="1097458"/>
        <a:ext cx="673819" cy="440085"/>
      </dsp:txXfrm>
    </dsp:sp>
    <dsp:sp modelId="{3D6400AC-C85B-4F3B-AEAD-AB510A40DD59}">
      <dsp:nvSpPr>
        <dsp:cNvPr id="0" name=""/>
        <dsp:cNvSpPr/>
      </dsp:nvSpPr>
      <dsp:spPr>
        <a:xfrm>
          <a:off x="2364658" y="852668"/>
          <a:ext cx="1225364" cy="231098"/>
        </a:xfrm>
        <a:custGeom>
          <a:avLst/>
          <a:gdLst/>
          <a:ahLst/>
          <a:cxnLst/>
          <a:rect l="0" t="0" r="0" b="0"/>
          <a:pathLst>
            <a:path>
              <a:moveTo>
                <a:pt x="1225364" y="0"/>
              </a:moveTo>
              <a:lnTo>
                <a:pt x="1225364" y="115549"/>
              </a:lnTo>
              <a:lnTo>
                <a:pt x="0" y="115549"/>
              </a:lnTo>
              <a:lnTo>
                <a:pt x="0" y="2310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91725-1FF9-4A92-8924-A66B3D5BEDB5}">
      <dsp:nvSpPr>
        <dsp:cNvPr id="0" name=""/>
        <dsp:cNvSpPr/>
      </dsp:nvSpPr>
      <dsp:spPr>
        <a:xfrm>
          <a:off x="2014056" y="1083766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로그아웃</a:t>
          </a:r>
        </a:p>
      </dsp:txBody>
      <dsp:txXfrm>
        <a:off x="2027748" y="1097458"/>
        <a:ext cx="673819" cy="440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DD782-1A1D-4B4D-A7D8-4B7084E15841}">
      <dsp:nvSpPr>
        <dsp:cNvPr id="0" name=""/>
        <dsp:cNvSpPr/>
      </dsp:nvSpPr>
      <dsp:spPr>
        <a:xfrm>
          <a:off x="5873005" y="1696271"/>
          <a:ext cx="2878859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2878859" y="58780"/>
              </a:lnTo>
              <a:lnTo>
                <a:pt x="2878859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CA7A9-8D43-4587-8946-FDC9DED09222}">
      <dsp:nvSpPr>
        <dsp:cNvPr id="0" name=""/>
        <dsp:cNvSpPr/>
      </dsp:nvSpPr>
      <dsp:spPr>
        <a:xfrm>
          <a:off x="5873005" y="1696271"/>
          <a:ext cx="2201480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2201480" y="58780"/>
              </a:lnTo>
              <a:lnTo>
                <a:pt x="220148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EEFE2-27D7-42C3-8357-084152AAB3FE}">
      <dsp:nvSpPr>
        <dsp:cNvPr id="0" name=""/>
        <dsp:cNvSpPr/>
      </dsp:nvSpPr>
      <dsp:spPr>
        <a:xfrm>
          <a:off x="7127460" y="2093741"/>
          <a:ext cx="91440" cy="105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2456"/>
              </a:lnTo>
              <a:lnTo>
                <a:pt x="129692" y="105245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1C4CF-96EB-4B26-81BC-49B9A907473B}">
      <dsp:nvSpPr>
        <dsp:cNvPr id="0" name=""/>
        <dsp:cNvSpPr/>
      </dsp:nvSpPr>
      <dsp:spPr>
        <a:xfrm>
          <a:off x="7127460" y="2093741"/>
          <a:ext cx="91440" cy="654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986"/>
              </a:lnTo>
              <a:lnTo>
                <a:pt x="129692" y="65498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B72CF-B2B3-4A59-9393-1B900D97E3E7}">
      <dsp:nvSpPr>
        <dsp:cNvPr id="0" name=""/>
        <dsp:cNvSpPr/>
      </dsp:nvSpPr>
      <dsp:spPr>
        <a:xfrm>
          <a:off x="7127460" y="2093741"/>
          <a:ext cx="91440" cy="257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5"/>
              </a:lnTo>
              <a:lnTo>
                <a:pt x="129692" y="25751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9FEF3-F27E-4C85-B57B-78B2FCAA54AF}">
      <dsp:nvSpPr>
        <dsp:cNvPr id="0" name=""/>
        <dsp:cNvSpPr/>
      </dsp:nvSpPr>
      <dsp:spPr>
        <a:xfrm>
          <a:off x="5873005" y="1696271"/>
          <a:ext cx="1524102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524102" y="58780"/>
              </a:lnTo>
              <a:lnTo>
                <a:pt x="1524102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1AEC6-7EA6-4E75-A425-C8E3E80A8D83}">
      <dsp:nvSpPr>
        <dsp:cNvPr id="0" name=""/>
        <dsp:cNvSpPr/>
      </dsp:nvSpPr>
      <dsp:spPr>
        <a:xfrm>
          <a:off x="6450081" y="2093741"/>
          <a:ext cx="91440" cy="654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986"/>
              </a:lnTo>
              <a:lnTo>
                <a:pt x="129692" y="65498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2830A-CD2C-44B8-AFEE-2EE132D4C0CC}">
      <dsp:nvSpPr>
        <dsp:cNvPr id="0" name=""/>
        <dsp:cNvSpPr/>
      </dsp:nvSpPr>
      <dsp:spPr>
        <a:xfrm>
          <a:off x="6450081" y="2093741"/>
          <a:ext cx="91440" cy="257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5"/>
              </a:lnTo>
              <a:lnTo>
                <a:pt x="129692" y="25751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023-8F11-4C27-B067-29097563DF26}">
      <dsp:nvSpPr>
        <dsp:cNvPr id="0" name=""/>
        <dsp:cNvSpPr/>
      </dsp:nvSpPr>
      <dsp:spPr>
        <a:xfrm>
          <a:off x="5873005" y="1696271"/>
          <a:ext cx="846723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846723" y="58780"/>
              </a:lnTo>
              <a:lnTo>
                <a:pt x="846723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D1C11-240E-4575-972D-0F3CA4866EB7}">
      <dsp:nvSpPr>
        <dsp:cNvPr id="0" name=""/>
        <dsp:cNvSpPr/>
      </dsp:nvSpPr>
      <dsp:spPr>
        <a:xfrm>
          <a:off x="5772703" y="2491211"/>
          <a:ext cx="91440" cy="654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986"/>
              </a:lnTo>
              <a:lnTo>
                <a:pt x="129692" y="65498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CA43C-9F2E-4C77-90E9-06CD6DC27EC8}">
      <dsp:nvSpPr>
        <dsp:cNvPr id="0" name=""/>
        <dsp:cNvSpPr/>
      </dsp:nvSpPr>
      <dsp:spPr>
        <a:xfrm>
          <a:off x="5772703" y="2491211"/>
          <a:ext cx="91440" cy="257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5"/>
              </a:lnTo>
              <a:lnTo>
                <a:pt x="129692" y="25751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5CB3C-8460-44B0-B21E-0293D3C8951F}">
      <dsp:nvSpPr>
        <dsp:cNvPr id="0" name=""/>
        <dsp:cNvSpPr/>
      </dsp:nvSpPr>
      <dsp:spPr>
        <a:xfrm>
          <a:off x="5364971" y="2093741"/>
          <a:ext cx="677378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677378" y="58780"/>
              </a:lnTo>
              <a:lnTo>
                <a:pt x="677378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081E0-F19E-4777-B2B1-A76391555301}">
      <dsp:nvSpPr>
        <dsp:cNvPr id="0" name=""/>
        <dsp:cNvSpPr/>
      </dsp:nvSpPr>
      <dsp:spPr>
        <a:xfrm>
          <a:off x="5319251" y="2093741"/>
          <a:ext cx="91440" cy="117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B8294-A614-4E7E-B84B-9E51759E4B0E}">
      <dsp:nvSpPr>
        <dsp:cNvPr id="0" name=""/>
        <dsp:cNvSpPr/>
      </dsp:nvSpPr>
      <dsp:spPr>
        <a:xfrm>
          <a:off x="4687592" y="2093741"/>
          <a:ext cx="677378" cy="117561"/>
        </a:xfrm>
        <a:custGeom>
          <a:avLst/>
          <a:gdLst/>
          <a:ahLst/>
          <a:cxnLst/>
          <a:rect l="0" t="0" r="0" b="0"/>
          <a:pathLst>
            <a:path>
              <a:moveTo>
                <a:pt x="677378" y="0"/>
              </a:moveTo>
              <a:lnTo>
                <a:pt x="677378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9F3A1-93B1-4D80-86FE-0B596E5565CC}">
      <dsp:nvSpPr>
        <dsp:cNvPr id="0" name=""/>
        <dsp:cNvSpPr/>
      </dsp:nvSpPr>
      <dsp:spPr>
        <a:xfrm>
          <a:off x="5364971" y="1696271"/>
          <a:ext cx="508034" cy="117561"/>
        </a:xfrm>
        <a:custGeom>
          <a:avLst/>
          <a:gdLst/>
          <a:ahLst/>
          <a:cxnLst/>
          <a:rect l="0" t="0" r="0" b="0"/>
          <a:pathLst>
            <a:path>
              <a:moveTo>
                <a:pt x="508034" y="0"/>
              </a:moveTo>
              <a:lnTo>
                <a:pt x="508034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1CE87-897E-476E-BEC6-0E68345F3331}">
      <dsp:nvSpPr>
        <dsp:cNvPr id="0" name=""/>
        <dsp:cNvSpPr/>
      </dsp:nvSpPr>
      <dsp:spPr>
        <a:xfrm>
          <a:off x="2994145" y="209374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016068" y="58780"/>
              </a:lnTo>
              <a:lnTo>
                <a:pt x="1016068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02ECC-6AE3-4824-868B-B8CD1B98F9C1}">
      <dsp:nvSpPr>
        <dsp:cNvPr id="0" name=""/>
        <dsp:cNvSpPr/>
      </dsp:nvSpPr>
      <dsp:spPr>
        <a:xfrm>
          <a:off x="2994145" y="209374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338689" y="58780"/>
              </a:lnTo>
              <a:lnTo>
                <a:pt x="338689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E6C1-AD09-43F9-81E3-A0AC156B446F}">
      <dsp:nvSpPr>
        <dsp:cNvPr id="0" name=""/>
        <dsp:cNvSpPr/>
      </dsp:nvSpPr>
      <dsp:spPr>
        <a:xfrm>
          <a:off x="2655456" y="209374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338689" y="0"/>
              </a:moveTo>
              <a:lnTo>
                <a:pt x="338689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31D76-AA00-4D9E-8D60-9241237B9BC3}">
      <dsp:nvSpPr>
        <dsp:cNvPr id="0" name=""/>
        <dsp:cNvSpPr/>
      </dsp:nvSpPr>
      <dsp:spPr>
        <a:xfrm>
          <a:off x="3401877" y="2888682"/>
          <a:ext cx="91440" cy="811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1583"/>
              </a:lnTo>
              <a:lnTo>
                <a:pt x="129692" y="8115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A372-7444-4A5B-B344-265896BD7C4E}">
      <dsp:nvSpPr>
        <dsp:cNvPr id="0" name=""/>
        <dsp:cNvSpPr/>
      </dsp:nvSpPr>
      <dsp:spPr>
        <a:xfrm>
          <a:off x="3401877" y="2888682"/>
          <a:ext cx="91440" cy="335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814"/>
              </a:lnTo>
              <a:lnTo>
                <a:pt x="129692" y="335814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EB72B-C27C-4D7C-8D3D-DBF7588579C4}">
      <dsp:nvSpPr>
        <dsp:cNvPr id="0" name=""/>
        <dsp:cNvSpPr/>
      </dsp:nvSpPr>
      <dsp:spPr>
        <a:xfrm>
          <a:off x="1978077" y="2491211"/>
          <a:ext cx="1693446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693446" y="58780"/>
              </a:lnTo>
              <a:lnTo>
                <a:pt x="1693446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BAEC-FCA5-4C1A-8A6B-DDE4C7484ED4}">
      <dsp:nvSpPr>
        <dsp:cNvPr id="0" name=""/>
        <dsp:cNvSpPr/>
      </dsp:nvSpPr>
      <dsp:spPr>
        <a:xfrm>
          <a:off x="1978077" y="249121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016068" y="58780"/>
              </a:lnTo>
              <a:lnTo>
                <a:pt x="1016068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02DAF-A224-495C-A355-12D67B7BBA99}">
      <dsp:nvSpPr>
        <dsp:cNvPr id="0" name=""/>
        <dsp:cNvSpPr/>
      </dsp:nvSpPr>
      <dsp:spPr>
        <a:xfrm>
          <a:off x="1978077" y="249121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338689" y="58780"/>
              </a:lnTo>
              <a:lnTo>
                <a:pt x="338689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0F6C4-7ADA-4809-A23E-538045226CAB}">
      <dsp:nvSpPr>
        <dsp:cNvPr id="0" name=""/>
        <dsp:cNvSpPr/>
      </dsp:nvSpPr>
      <dsp:spPr>
        <a:xfrm>
          <a:off x="1639388" y="249121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338689" y="0"/>
              </a:moveTo>
              <a:lnTo>
                <a:pt x="338689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33CE-849C-4D44-BEBE-E6454CEA6F4E}">
      <dsp:nvSpPr>
        <dsp:cNvPr id="0" name=""/>
        <dsp:cNvSpPr/>
      </dsp:nvSpPr>
      <dsp:spPr>
        <a:xfrm>
          <a:off x="962009" y="249121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1016068" y="0"/>
              </a:moveTo>
              <a:lnTo>
                <a:pt x="1016068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BEC4-AF19-4A76-B205-2C7AABA97929}">
      <dsp:nvSpPr>
        <dsp:cNvPr id="0" name=""/>
        <dsp:cNvSpPr/>
      </dsp:nvSpPr>
      <dsp:spPr>
        <a:xfrm>
          <a:off x="284631" y="2491211"/>
          <a:ext cx="1693446" cy="117561"/>
        </a:xfrm>
        <a:custGeom>
          <a:avLst/>
          <a:gdLst/>
          <a:ahLst/>
          <a:cxnLst/>
          <a:rect l="0" t="0" r="0" b="0"/>
          <a:pathLst>
            <a:path>
              <a:moveTo>
                <a:pt x="1693446" y="0"/>
              </a:moveTo>
              <a:lnTo>
                <a:pt x="1693446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BE777-E07D-47D2-A7B3-A70750454AED}">
      <dsp:nvSpPr>
        <dsp:cNvPr id="0" name=""/>
        <dsp:cNvSpPr/>
      </dsp:nvSpPr>
      <dsp:spPr>
        <a:xfrm>
          <a:off x="1978077" y="209374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1016068" y="0"/>
              </a:moveTo>
              <a:lnTo>
                <a:pt x="1016068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B37C-BF73-4C35-949C-4E6B8456EC99}">
      <dsp:nvSpPr>
        <dsp:cNvPr id="0" name=""/>
        <dsp:cNvSpPr/>
      </dsp:nvSpPr>
      <dsp:spPr>
        <a:xfrm>
          <a:off x="2994145" y="1696271"/>
          <a:ext cx="2878859" cy="117561"/>
        </a:xfrm>
        <a:custGeom>
          <a:avLst/>
          <a:gdLst/>
          <a:ahLst/>
          <a:cxnLst/>
          <a:rect l="0" t="0" r="0" b="0"/>
          <a:pathLst>
            <a:path>
              <a:moveTo>
                <a:pt x="2878859" y="0"/>
              </a:moveTo>
              <a:lnTo>
                <a:pt x="2878859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174D7-C3F5-4B47-B2C6-D8E34A63CFDB}">
      <dsp:nvSpPr>
        <dsp:cNvPr id="0" name=""/>
        <dsp:cNvSpPr/>
      </dsp:nvSpPr>
      <dsp:spPr>
        <a:xfrm>
          <a:off x="5593096" y="141636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</a:t>
          </a:r>
        </a:p>
      </dsp:txBody>
      <dsp:txXfrm>
        <a:off x="5593096" y="1416363"/>
        <a:ext cx="559817" cy="279908"/>
      </dsp:txXfrm>
    </dsp:sp>
    <dsp:sp modelId="{61B37EC7-64C8-42A0-9E76-B3B7CBEC9B19}">
      <dsp:nvSpPr>
        <dsp:cNvPr id="0" name=""/>
        <dsp:cNvSpPr/>
      </dsp:nvSpPr>
      <dsp:spPr>
        <a:xfrm>
          <a:off x="2714237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도서관리</a:t>
          </a:r>
        </a:p>
      </dsp:txBody>
      <dsp:txXfrm>
        <a:off x="2714237" y="1813833"/>
        <a:ext cx="559817" cy="279908"/>
      </dsp:txXfrm>
    </dsp:sp>
    <dsp:sp modelId="{50EC6339-A34F-4325-9337-D33B31A59480}">
      <dsp:nvSpPr>
        <dsp:cNvPr id="0" name=""/>
        <dsp:cNvSpPr/>
      </dsp:nvSpPr>
      <dsp:spPr>
        <a:xfrm>
          <a:off x="1698169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도서검색</a:t>
          </a:r>
        </a:p>
      </dsp:txBody>
      <dsp:txXfrm>
        <a:off x="1698169" y="2211303"/>
        <a:ext cx="559817" cy="279908"/>
      </dsp:txXfrm>
    </dsp:sp>
    <dsp:sp modelId="{A13CD58B-2C87-4BB8-B050-7243E3396C1C}">
      <dsp:nvSpPr>
        <dsp:cNvPr id="0" name=""/>
        <dsp:cNvSpPr/>
      </dsp:nvSpPr>
      <dsp:spPr>
        <a:xfrm>
          <a:off x="4722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제목</a:t>
          </a:r>
        </a:p>
      </dsp:txBody>
      <dsp:txXfrm>
        <a:off x="4722" y="2608773"/>
        <a:ext cx="559817" cy="279908"/>
      </dsp:txXfrm>
    </dsp:sp>
    <dsp:sp modelId="{F88CF8EF-D142-43A5-999A-E665FAE40160}">
      <dsp:nvSpPr>
        <dsp:cNvPr id="0" name=""/>
        <dsp:cNvSpPr/>
      </dsp:nvSpPr>
      <dsp:spPr>
        <a:xfrm>
          <a:off x="682101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저자</a:t>
          </a:r>
        </a:p>
      </dsp:txBody>
      <dsp:txXfrm>
        <a:off x="682101" y="2608773"/>
        <a:ext cx="559817" cy="279908"/>
      </dsp:txXfrm>
    </dsp:sp>
    <dsp:sp modelId="{BCA9383A-E7A3-46F8-947D-7C7F5EE896B9}">
      <dsp:nvSpPr>
        <dsp:cNvPr id="0" name=""/>
        <dsp:cNvSpPr/>
      </dsp:nvSpPr>
      <dsp:spPr>
        <a:xfrm>
          <a:off x="1359479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인덱스</a:t>
          </a:r>
        </a:p>
      </dsp:txBody>
      <dsp:txXfrm>
        <a:off x="1359479" y="2608773"/>
        <a:ext cx="559817" cy="279908"/>
      </dsp:txXfrm>
    </dsp:sp>
    <dsp:sp modelId="{2FF4C876-3C06-4F9B-813F-3E43F0459110}">
      <dsp:nvSpPr>
        <dsp:cNvPr id="0" name=""/>
        <dsp:cNvSpPr/>
      </dsp:nvSpPr>
      <dsp:spPr>
        <a:xfrm>
          <a:off x="2036858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ISBN</a:t>
          </a:r>
          <a:endParaRPr lang="ko-KR" altLang="en-US" sz="600" kern="1200" dirty="0"/>
        </a:p>
      </dsp:txBody>
      <dsp:txXfrm>
        <a:off x="2036858" y="2608773"/>
        <a:ext cx="559817" cy="279908"/>
      </dsp:txXfrm>
    </dsp:sp>
    <dsp:sp modelId="{82422094-F502-4C8B-BAFE-FC836DC687F4}">
      <dsp:nvSpPr>
        <dsp:cNvPr id="0" name=""/>
        <dsp:cNvSpPr/>
      </dsp:nvSpPr>
      <dsp:spPr>
        <a:xfrm>
          <a:off x="2714237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주제</a:t>
          </a:r>
        </a:p>
      </dsp:txBody>
      <dsp:txXfrm>
        <a:off x="2714237" y="2608773"/>
        <a:ext cx="559817" cy="279908"/>
      </dsp:txXfrm>
    </dsp:sp>
    <dsp:sp modelId="{002085B6-CE2E-4D1A-A3DE-BEC7502E316E}">
      <dsp:nvSpPr>
        <dsp:cNvPr id="0" name=""/>
        <dsp:cNvSpPr/>
      </dsp:nvSpPr>
      <dsp:spPr>
        <a:xfrm>
          <a:off x="3391616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전체 리스트</a:t>
          </a:r>
        </a:p>
      </dsp:txBody>
      <dsp:txXfrm>
        <a:off x="3391616" y="2608773"/>
        <a:ext cx="559817" cy="279908"/>
      </dsp:txXfrm>
    </dsp:sp>
    <dsp:sp modelId="{6EC4E680-6439-41A3-8F17-A80AAF2F9FC4}">
      <dsp:nvSpPr>
        <dsp:cNvPr id="0" name=""/>
        <dsp:cNvSpPr/>
      </dsp:nvSpPr>
      <dsp:spPr>
        <a:xfrm>
          <a:off x="3531570" y="3006243"/>
          <a:ext cx="792107" cy="4365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제목</a:t>
          </a:r>
          <a:r>
            <a:rPr lang="en-US" altLang="ko-KR" sz="600" kern="1200" dirty="0"/>
            <a:t>/</a:t>
          </a:r>
          <a:r>
            <a:rPr lang="ko-KR" altLang="en-US" sz="600" kern="1200" dirty="0"/>
            <a:t>저자</a:t>
          </a:r>
          <a:r>
            <a:rPr lang="en-US" altLang="ko-KR" sz="600" kern="1200" dirty="0"/>
            <a:t>/</a:t>
          </a:r>
          <a:r>
            <a:rPr lang="ko-KR" altLang="en-US" sz="600" kern="1200" dirty="0"/>
            <a:t>인덱스</a:t>
          </a:r>
          <a:r>
            <a:rPr lang="en-US" altLang="ko-KR" sz="600" kern="1200" dirty="0"/>
            <a:t>/ISBN/</a:t>
          </a:r>
          <a:r>
            <a:rPr lang="ko-KR" altLang="en-US" sz="600" kern="1200" dirty="0"/>
            <a:t>주제 정렬</a:t>
          </a:r>
        </a:p>
      </dsp:txBody>
      <dsp:txXfrm>
        <a:off x="3531570" y="3006243"/>
        <a:ext cx="792107" cy="436506"/>
      </dsp:txXfrm>
    </dsp:sp>
    <dsp:sp modelId="{18497103-D4EE-4A04-97C5-3FD76716D08F}">
      <dsp:nvSpPr>
        <dsp:cNvPr id="0" name=""/>
        <dsp:cNvSpPr/>
      </dsp:nvSpPr>
      <dsp:spPr>
        <a:xfrm>
          <a:off x="3531570" y="3560311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최다대출 도서</a:t>
          </a:r>
          <a:r>
            <a:rPr lang="en-US" altLang="ko-KR" sz="600" kern="1200" dirty="0"/>
            <a:t>!</a:t>
          </a:r>
          <a:endParaRPr lang="ko-KR" altLang="en-US" sz="600" kern="1200" dirty="0"/>
        </a:p>
      </dsp:txBody>
      <dsp:txXfrm>
        <a:off x="3531570" y="3560311"/>
        <a:ext cx="559817" cy="279908"/>
      </dsp:txXfrm>
    </dsp:sp>
    <dsp:sp modelId="{53E32E6B-6E3A-4987-9EC0-2550D301EA33}">
      <dsp:nvSpPr>
        <dsp:cNvPr id="0" name=""/>
        <dsp:cNvSpPr/>
      </dsp:nvSpPr>
      <dsp:spPr>
        <a:xfrm>
          <a:off x="2375548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도서추가</a:t>
          </a:r>
        </a:p>
      </dsp:txBody>
      <dsp:txXfrm>
        <a:off x="2375548" y="2211303"/>
        <a:ext cx="559817" cy="279908"/>
      </dsp:txXfrm>
    </dsp:sp>
    <dsp:sp modelId="{99DD7D80-01E5-4C11-8F38-E6E27D1DE782}">
      <dsp:nvSpPr>
        <dsp:cNvPr id="0" name=""/>
        <dsp:cNvSpPr/>
      </dsp:nvSpPr>
      <dsp:spPr>
        <a:xfrm>
          <a:off x="3052926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도서수정</a:t>
          </a:r>
        </a:p>
      </dsp:txBody>
      <dsp:txXfrm>
        <a:off x="3052926" y="2211303"/>
        <a:ext cx="559817" cy="279908"/>
      </dsp:txXfrm>
    </dsp:sp>
    <dsp:sp modelId="{B747E609-E659-4977-9F49-54B6F9B02CEE}">
      <dsp:nvSpPr>
        <dsp:cNvPr id="0" name=""/>
        <dsp:cNvSpPr/>
      </dsp:nvSpPr>
      <dsp:spPr>
        <a:xfrm>
          <a:off x="3730305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도서제거</a:t>
          </a:r>
        </a:p>
      </dsp:txBody>
      <dsp:txXfrm>
        <a:off x="3730305" y="2211303"/>
        <a:ext cx="559817" cy="279908"/>
      </dsp:txXfrm>
    </dsp:sp>
    <dsp:sp modelId="{4041ECA8-0C06-4E23-B82B-1C89ABDCD817}">
      <dsp:nvSpPr>
        <dsp:cNvPr id="0" name=""/>
        <dsp:cNvSpPr/>
      </dsp:nvSpPr>
      <dsp:spPr>
        <a:xfrm>
          <a:off x="5085062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회원관리</a:t>
          </a:r>
        </a:p>
      </dsp:txBody>
      <dsp:txXfrm>
        <a:off x="5085062" y="1813833"/>
        <a:ext cx="559817" cy="279908"/>
      </dsp:txXfrm>
    </dsp:sp>
    <dsp:sp modelId="{59A99EF5-DD6C-4E62-94AB-F8CF332F1DDC}">
      <dsp:nvSpPr>
        <dsp:cNvPr id="0" name=""/>
        <dsp:cNvSpPr/>
      </dsp:nvSpPr>
      <dsp:spPr>
        <a:xfrm>
          <a:off x="4407684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회원검색</a:t>
          </a:r>
        </a:p>
      </dsp:txBody>
      <dsp:txXfrm>
        <a:off x="4407684" y="2211303"/>
        <a:ext cx="559817" cy="279908"/>
      </dsp:txXfrm>
    </dsp:sp>
    <dsp:sp modelId="{1B65B63E-DF47-497B-9FF0-9430746786F5}">
      <dsp:nvSpPr>
        <dsp:cNvPr id="0" name=""/>
        <dsp:cNvSpPr/>
      </dsp:nvSpPr>
      <dsp:spPr>
        <a:xfrm>
          <a:off x="5085062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전체 리스트</a:t>
          </a:r>
        </a:p>
      </dsp:txBody>
      <dsp:txXfrm>
        <a:off x="5085062" y="2211303"/>
        <a:ext cx="559817" cy="279908"/>
      </dsp:txXfrm>
    </dsp:sp>
    <dsp:sp modelId="{CE502F35-F67F-4B98-BBFF-5D9078A7BA42}">
      <dsp:nvSpPr>
        <dsp:cNvPr id="0" name=""/>
        <dsp:cNvSpPr/>
      </dsp:nvSpPr>
      <dsp:spPr>
        <a:xfrm>
          <a:off x="5762441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블랙리스트</a:t>
          </a:r>
        </a:p>
      </dsp:txBody>
      <dsp:txXfrm>
        <a:off x="5762441" y="2211303"/>
        <a:ext cx="559817" cy="279908"/>
      </dsp:txXfrm>
    </dsp:sp>
    <dsp:sp modelId="{C75DAA85-384B-4341-9E95-42EB624352B8}">
      <dsp:nvSpPr>
        <dsp:cNvPr id="0" name=""/>
        <dsp:cNvSpPr/>
      </dsp:nvSpPr>
      <dsp:spPr>
        <a:xfrm>
          <a:off x="5902395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계정정지</a:t>
          </a:r>
        </a:p>
      </dsp:txBody>
      <dsp:txXfrm>
        <a:off x="5902395" y="2608773"/>
        <a:ext cx="559817" cy="279908"/>
      </dsp:txXfrm>
    </dsp:sp>
    <dsp:sp modelId="{63D157E0-6DAC-4216-8488-302C591B8581}">
      <dsp:nvSpPr>
        <dsp:cNvPr id="0" name=""/>
        <dsp:cNvSpPr/>
      </dsp:nvSpPr>
      <dsp:spPr>
        <a:xfrm>
          <a:off x="5902395" y="300624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계정복구</a:t>
          </a:r>
        </a:p>
      </dsp:txBody>
      <dsp:txXfrm>
        <a:off x="5902395" y="3006243"/>
        <a:ext cx="559817" cy="279908"/>
      </dsp:txXfrm>
    </dsp:sp>
    <dsp:sp modelId="{C27F4511-CC40-4CB5-A6FB-4EC04BB67F79}">
      <dsp:nvSpPr>
        <dsp:cNvPr id="0" name=""/>
        <dsp:cNvSpPr/>
      </dsp:nvSpPr>
      <dsp:spPr>
        <a:xfrm>
          <a:off x="6439820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건의사항</a:t>
          </a:r>
        </a:p>
      </dsp:txBody>
      <dsp:txXfrm>
        <a:off x="6439820" y="1813833"/>
        <a:ext cx="559817" cy="279908"/>
      </dsp:txXfrm>
    </dsp:sp>
    <dsp:sp modelId="{EF6A5CFE-5346-43C7-84ED-FFA4F310692A}">
      <dsp:nvSpPr>
        <dsp:cNvPr id="0" name=""/>
        <dsp:cNvSpPr/>
      </dsp:nvSpPr>
      <dsp:spPr>
        <a:xfrm>
          <a:off x="6579774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검색</a:t>
          </a:r>
        </a:p>
      </dsp:txBody>
      <dsp:txXfrm>
        <a:off x="6579774" y="2211303"/>
        <a:ext cx="559817" cy="279908"/>
      </dsp:txXfrm>
    </dsp:sp>
    <dsp:sp modelId="{BADA6B6A-D77B-436A-BBE0-F93E4A1906C3}">
      <dsp:nvSpPr>
        <dsp:cNvPr id="0" name=""/>
        <dsp:cNvSpPr/>
      </dsp:nvSpPr>
      <dsp:spPr>
        <a:xfrm>
          <a:off x="6579774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답변</a:t>
          </a:r>
        </a:p>
      </dsp:txBody>
      <dsp:txXfrm>
        <a:off x="6579774" y="2608773"/>
        <a:ext cx="559817" cy="279908"/>
      </dsp:txXfrm>
    </dsp:sp>
    <dsp:sp modelId="{92E37609-A334-41A4-9A78-9774FAF1635F}">
      <dsp:nvSpPr>
        <dsp:cNvPr id="0" name=""/>
        <dsp:cNvSpPr/>
      </dsp:nvSpPr>
      <dsp:spPr>
        <a:xfrm>
          <a:off x="7117198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관리</a:t>
          </a:r>
        </a:p>
      </dsp:txBody>
      <dsp:txXfrm>
        <a:off x="7117198" y="1813833"/>
        <a:ext cx="559817" cy="279908"/>
      </dsp:txXfrm>
    </dsp:sp>
    <dsp:sp modelId="{5F4E984D-7C34-472D-80C5-E71E63B6EA6C}">
      <dsp:nvSpPr>
        <dsp:cNvPr id="0" name=""/>
        <dsp:cNvSpPr/>
      </dsp:nvSpPr>
      <dsp:spPr>
        <a:xfrm>
          <a:off x="7257153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검색</a:t>
          </a:r>
        </a:p>
      </dsp:txBody>
      <dsp:txXfrm>
        <a:off x="7257153" y="2211303"/>
        <a:ext cx="559817" cy="279908"/>
      </dsp:txXfrm>
    </dsp:sp>
    <dsp:sp modelId="{5922DAE8-6304-46DE-B600-1504B37C7819}">
      <dsp:nvSpPr>
        <dsp:cNvPr id="0" name=""/>
        <dsp:cNvSpPr/>
      </dsp:nvSpPr>
      <dsp:spPr>
        <a:xfrm>
          <a:off x="7257153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전체 리스트</a:t>
          </a:r>
        </a:p>
      </dsp:txBody>
      <dsp:txXfrm>
        <a:off x="7257153" y="2608773"/>
        <a:ext cx="559817" cy="279908"/>
      </dsp:txXfrm>
    </dsp:sp>
    <dsp:sp modelId="{B0B86B5A-C1E4-4D70-9CE7-E0A50B1882B8}">
      <dsp:nvSpPr>
        <dsp:cNvPr id="0" name=""/>
        <dsp:cNvSpPr/>
      </dsp:nvSpPr>
      <dsp:spPr>
        <a:xfrm>
          <a:off x="7257153" y="3006243"/>
          <a:ext cx="674523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새 관리자 등록</a:t>
          </a:r>
        </a:p>
      </dsp:txBody>
      <dsp:txXfrm>
        <a:off x="7257153" y="3006243"/>
        <a:ext cx="674523" cy="279908"/>
      </dsp:txXfrm>
    </dsp:sp>
    <dsp:sp modelId="{03407129-DC92-4B0B-8D73-71BF50956D7C}">
      <dsp:nvSpPr>
        <dsp:cNvPr id="0" name=""/>
        <dsp:cNvSpPr/>
      </dsp:nvSpPr>
      <dsp:spPr>
        <a:xfrm>
          <a:off x="7794577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로그아웃</a:t>
          </a:r>
        </a:p>
      </dsp:txBody>
      <dsp:txXfrm>
        <a:off x="7794577" y="1813833"/>
        <a:ext cx="559817" cy="279908"/>
      </dsp:txXfrm>
    </dsp:sp>
    <dsp:sp modelId="{55FC9CF1-6279-49FF-B6D6-6C334F61B6DB}">
      <dsp:nvSpPr>
        <dsp:cNvPr id="0" name=""/>
        <dsp:cNvSpPr/>
      </dsp:nvSpPr>
      <dsp:spPr>
        <a:xfrm>
          <a:off x="8471956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시스템 종료</a:t>
          </a:r>
        </a:p>
      </dsp:txBody>
      <dsp:txXfrm>
        <a:off x="8471956" y="1813833"/>
        <a:ext cx="559817" cy="279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F331F-27CE-46FD-BFA1-DD725CB700F6}">
      <dsp:nvSpPr>
        <dsp:cNvPr id="0" name=""/>
        <dsp:cNvSpPr/>
      </dsp:nvSpPr>
      <dsp:spPr>
        <a:xfrm>
          <a:off x="4320481" y="432047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비회원</a:t>
          </a:r>
        </a:p>
      </dsp:txBody>
      <dsp:txXfrm>
        <a:off x="4343399" y="454965"/>
        <a:ext cx="835980" cy="736627"/>
      </dsp:txXfrm>
    </dsp:sp>
    <dsp:sp modelId="{560B9B5B-CEFF-4D8A-9F74-59C42E53E29E}">
      <dsp:nvSpPr>
        <dsp:cNvPr id="0" name=""/>
        <dsp:cNvSpPr/>
      </dsp:nvSpPr>
      <dsp:spPr>
        <a:xfrm>
          <a:off x="2726475" y="1214510"/>
          <a:ext cx="2034914" cy="234019"/>
        </a:xfrm>
        <a:custGeom>
          <a:avLst/>
          <a:gdLst/>
          <a:ahLst/>
          <a:cxnLst/>
          <a:rect l="0" t="0" r="0" b="0"/>
          <a:pathLst>
            <a:path>
              <a:moveTo>
                <a:pt x="2034914" y="0"/>
              </a:moveTo>
              <a:lnTo>
                <a:pt x="2034914" y="117009"/>
              </a:lnTo>
              <a:lnTo>
                <a:pt x="0" y="117009"/>
              </a:lnTo>
              <a:lnTo>
                <a:pt x="0" y="23401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4363F-F1FE-4B53-BBD2-9AB3A8D48585}">
      <dsp:nvSpPr>
        <dsp:cNvPr id="0" name=""/>
        <dsp:cNvSpPr/>
      </dsp:nvSpPr>
      <dsp:spPr>
        <a:xfrm>
          <a:off x="2285567" y="144853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도서 검색</a:t>
          </a:r>
        </a:p>
      </dsp:txBody>
      <dsp:txXfrm>
        <a:off x="2308485" y="1471448"/>
        <a:ext cx="835980" cy="736627"/>
      </dsp:txXfrm>
    </dsp:sp>
    <dsp:sp modelId="{7B7E5FAA-DBFF-4DD2-B29C-43ABF695F49E}">
      <dsp:nvSpPr>
        <dsp:cNvPr id="0" name=""/>
        <dsp:cNvSpPr/>
      </dsp:nvSpPr>
      <dsp:spPr>
        <a:xfrm>
          <a:off x="616566" y="2230993"/>
          <a:ext cx="2109909" cy="362387"/>
        </a:xfrm>
        <a:custGeom>
          <a:avLst/>
          <a:gdLst/>
          <a:ahLst/>
          <a:cxnLst/>
          <a:rect l="0" t="0" r="0" b="0"/>
          <a:pathLst>
            <a:path>
              <a:moveTo>
                <a:pt x="2109909" y="0"/>
              </a:moveTo>
              <a:lnTo>
                <a:pt x="2109909" y="181193"/>
              </a:lnTo>
              <a:lnTo>
                <a:pt x="0" y="181193"/>
              </a:lnTo>
              <a:lnTo>
                <a:pt x="0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C6DE0-7946-4913-A71A-E118E49590F2}">
      <dsp:nvSpPr>
        <dsp:cNvPr id="0" name=""/>
        <dsp:cNvSpPr/>
      </dsp:nvSpPr>
      <dsp:spPr>
        <a:xfrm>
          <a:off x="175657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제목</a:t>
          </a:r>
        </a:p>
      </dsp:txBody>
      <dsp:txXfrm>
        <a:off x="198575" y="2616298"/>
        <a:ext cx="835980" cy="736627"/>
      </dsp:txXfrm>
    </dsp:sp>
    <dsp:sp modelId="{127B655F-1936-45B2-B81A-CC64E2D3B616}">
      <dsp:nvSpPr>
        <dsp:cNvPr id="0" name=""/>
        <dsp:cNvSpPr/>
      </dsp:nvSpPr>
      <dsp:spPr>
        <a:xfrm>
          <a:off x="1610609" y="2230993"/>
          <a:ext cx="1115865" cy="362387"/>
        </a:xfrm>
        <a:custGeom>
          <a:avLst/>
          <a:gdLst/>
          <a:ahLst/>
          <a:cxnLst/>
          <a:rect l="0" t="0" r="0" b="0"/>
          <a:pathLst>
            <a:path>
              <a:moveTo>
                <a:pt x="1115865" y="0"/>
              </a:moveTo>
              <a:lnTo>
                <a:pt x="1115865" y="181193"/>
              </a:lnTo>
              <a:lnTo>
                <a:pt x="0" y="181193"/>
              </a:lnTo>
              <a:lnTo>
                <a:pt x="0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CC8E9-9CB5-49F7-A64B-117CD7125ABF}">
      <dsp:nvSpPr>
        <dsp:cNvPr id="0" name=""/>
        <dsp:cNvSpPr/>
      </dsp:nvSpPr>
      <dsp:spPr>
        <a:xfrm>
          <a:off x="1169701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저자</a:t>
          </a:r>
        </a:p>
      </dsp:txBody>
      <dsp:txXfrm>
        <a:off x="1192619" y="2616298"/>
        <a:ext cx="835980" cy="736627"/>
      </dsp:txXfrm>
    </dsp:sp>
    <dsp:sp modelId="{46F8AE44-1679-4087-A2D7-1085AE539CA0}">
      <dsp:nvSpPr>
        <dsp:cNvPr id="0" name=""/>
        <dsp:cNvSpPr/>
      </dsp:nvSpPr>
      <dsp:spPr>
        <a:xfrm>
          <a:off x="2615838" y="2230993"/>
          <a:ext cx="110636" cy="362387"/>
        </a:xfrm>
        <a:custGeom>
          <a:avLst/>
          <a:gdLst/>
          <a:ahLst/>
          <a:cxnLst/>
          <a:rect l="0" t="0" r="0" b="0"/>
          <a:pathLst>
            <a:path>
              <a:moveTo>
                <a:pt x="110636" y="0"/>
              </a:moveTo>
              <a:lnTo>
                <a:pt x="110636" y="181193"/>
              </a:lnTo>
              <a:lnTo>
                <a:pt x="0" y="181193"/>
              </a:lnTo>
              <a:lnTo>
                <a:pt x="0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40237-8E83-4BA3-BA29-3A54A587AB8B}">
      <dsp:nvSpPr>
        <dsp:cNvPr id="0" name=""/>
        <dsp:cNvSpPr/>
      </dsp:nvSpPr>
      <dsp:spPr>
        <a:xfrm>
          <a:off x="2174930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인덱스</a:t>
          </a:r>
        </a:p>
      </dsp:txBody>
      <dsp:txXfrm>
        <a:off x="2197848" y="2616298"/>
        <a:ext cx="835980" cy="736627"/>
      </dsp:txXfrm>
    </dsp:sp>
    <dsp:sp modelId="{E3D80E7B-B830-4CC3-9C08-0D8D86341CF4}">
      <dsp:nvSpPr>
        <dsp:cNvPr id="0" name=""/>
        <dsp:cNvSpPr/>
      </dsp:nvSpPr>
      <dsp:spPr>
        <a:xfrm>
          <a:off x="2726475" y="2230993"/>
          <a:ext cx="889001" cy="36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95"/>
              </a:lnTo>
              <a:lnTo>
                <a:pt x="889001" y="181195"/>
              </a:lnTo>
              <a:lnTo>
                <a:pt x="889001" y="36239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5EE69-E28C-4DFA-A825-5DD1E9AB6757}">
      <dsp:nvSpPr>
        <dsp:cNvPr id="0" name=""/>
        <dsp:cNvSpPr/>
      </dsp:nvSpPr>
      <dsp:spPr>
        <a:xfrm>
          <a:off x="3174568" y="2593383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ISBN</a:t>
          </a:r>
          <a:endParaRPr lang="ko-KR" altLang="en-US" sz="1300" kern="1200" dirty="0"/>
        </a:p>
      </dsp:txBody>
      <dsp:txXfrm>
        <a:off x="3197486" y="2616301"/>
        <a:ext cx="835980" cy="736627"/>
      </dsp:txXfrm>
    </dsp:sp>
    <dsp:sp modelId="{220C7E44-4626-45DB-9B6C-D8569372F5CC}">
      <dsp:nvSpPr>
        <dsp:cNvPr id="0" name=""/>
        <dsp:cNvSpPr/>
      </dsp:nvSpPr>
      <dsp:spPr>
        <a:xfrm>
          <a:off x="2726475" y="2230993"/>
          <a:ext cx="1920842" cy="36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93"/>
              </a:lnTo>
              <a:lnTo>
                <a:pt x="1920842" y="181193"/>
              </a:lnTo>
              <a:lnTo>
                <a:pt x="1920842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E651A-DF0D-416D-BF78-40F7A743ECFD}">
      <dsp:nvSpPr>
        <dsp:cNvPr id="0" name=""/>
        <dsp:cNvSpPr/>
      </dsp:nvSpPr>
      <dsp:spPr>
        <a:xfrm>
          <a:off x="4206409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장르</a:t>
          </a:r>
        </a:p>
      </dsp:txBody>
      <dsp:txXfrm>
        <a:off x="4229327" y="2616298"/>
        <a:ext cx="835980" cy="736627"/>
      </dsp:txXfrm>
    </dsp:sp>
    <dsp:sp modelId="{19E33706-D8FB-4E5F-988A-06772A263288}">
      <dsp:nvSpPr>
        <dsp:cNvPr id="0" name=""/>
        <dsp:cNvSpPr/>
      </dsp:nvSpPr>
      <dsp:spPr>
        <a:xfrm>
          <a:off x="2726475" y="2230993"/>
          <a:ext cx="2926067" cy="362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93"/>
              </a:lnTo>
              <a:lnTo>
                <a:pt x="2926067" y="181193"/>
              </a:lnTo>
              <a:lnTo>
                <a:pt x="2926067" y="36238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F311E-C9C3-4F55-A3CF-B17715C92788}">
      <dsp:nvSpPr>
        <dsp:cNvPr id="0" name=""/>
        <dsp:cNvSpPr/>
      </dsp:nvSpPr>
      <dsp:spPr>
        <a:xfrm>
          <a:off x="5211634" y="2593380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전체 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도서목록</a:t>
          </a:r>
        </a:p>
      </dsp:txBody>
      <dsp:txXfrm>
        <a:off x="5234552" y="2616298"/>
        <a:ext cx="835980" cy="736627"/>
      </dsp:txXfrm>
    </dsp:sp>
    <dsp:sp modelId="{A10233F1-8FF3-4745-8063-ACF366B89603}">
      <dsp:nvSpPr>
        <dsp:cNvPr id="0" name=""/>
        <dsp:cNvSpPr/>
      </dsp:nvSpPr>
      <dsp:spPr>
        <a:xfrm>
          <a:off x="1739935" y="3375843"/>
          <a:ext cx="3912607" cy="512588"/>
        </a:xfrm>
        <a:custGeom>
          <a:avLst/>
          <a:gdLst/>
          <a:ahLst/>
          <a:cxnLst/>
          <a:rect l="0" t="0" r="0" b="0"/>
          <a:pathLst>
            <a:path>
              <a:moveTo>
                <a:pt x="3912607" y="0"/>
              </a:moveTo>
              <a:lnTo>
                <a:pt x="3912607" y="256294"/>
              </a:lnTo>
              <a:lnTo>
                <a:pt x="0" y="256294"/>
              </a:lnTo>
              <a:lnTo>
                <a:pt x="0" y="512588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279E9-E97A-4F03-B840-7804119E1931}">
      <dsp:nvSpPr>
        <dsp:cNvPr id="0" name=""/>
        <dsp:cNvSpPr/>
      </dsp:nvSpPr>
      <dsp:spPr>
        <a:xfrm>
          <a:off x="1299027" y="3888432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제목</a:t>
          </a:r>
        </a:p>
      </dsp:txBody>
      <dsp:txXfrm>
        <a:off x="1321945" y="3911350"/>
        <a:ext cx="835980" cy="736627"/>
      </dsp:txXfrm>
    </dsp:sp>
    <dsp:sp modelId="{8A54F761-237D-4912-9FE0-F8BE2A23E1DB}">
      <dsp:nvSpPr>
        <dsp:cNvPr id="0" name=""/>
        <dsp:cNvSpPr/>
      </dsp:nvSpPr>
      <dsp:spPr>
        <a:xfrm>
          <a:off x="2745164" y="3375843"/>
          <a:ext cx="2907378" cy="512588"/>
        </a:xfrm>
        <a:custGeom>
          <a:avLst/>
          <a:gdLst/>
          <a:ahLst/>
          <a:cxnLst/>
          <a:rect l="0" t="0" r="0" b="0"/>
          <a:pathLst>
            <a:path>
              <a:moveTo>
                <a:pt x="2907378" y="0"/>
              </a:moveTo>
              <a:lnTo>
                <a:pt x="2907378" y="256294"/>
              </a:lnTo>
              <a:lnTo>
                <a:pt x="0" y="256294"/>
              </a:lnTo>
              <a:lnTo>
                <a:pt x="0" y="512588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2FFD5-3E8C-4C1A-86C3-4D7E3C02CABC}">
      <dsp:nvSpPr>
        <dsp:cNvPr id="0" name=""/>
        <dsp:cNvSpPr/>
      </dsp:nvSpPr>
      <dsp:spPr>
        <a:xfrm>
          <a:off x="2304255" y="3888432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저자</a:t>
          </a:r>
        </a:p>
      </dsp:txBody>
      <dsp:txXfrm>
        <a:off x="2327173" y="3911350"/>
        <a:ext cx="835980" cy="736627"/>
      </dsp:txXfrm>
    </dsp:sp>
    <dsp:sp modelId="{C497A46E-5740-4BD2-B86F-4E7EB3E7AE24}">
      <dsp:nvSpPr>
        <dsp:cNvPr id="0" name=""/>
        <dsp:cNvSpPr/>
      </dsp:nvSpPr>
      <dsp:spPr>
        <a:xfrm>
          <a:off x="4882539" y="3375843"/>
          <a:ext cx="770003" cy="519540"/>
        </a:xfrm>
        <a:custGeom>
          <a:avLst/>
          <a:gdLst/>
          <a:ahLst/>
          <a:cxnLst/>
          <a:rect l="0" t="0" r="0" b="0"/>
          <a:pathLst>
            <a:path>
              <a:moveTo>
                <a:pt x="770003" y="0"/>
              </a:moveTo>
              <a:lnTo>
                <a:pt x="770003" y="259770"/>
              </a:lnTo>
              <a:lnTo>
                <a:pt x="0" y="259770"/>
              </a:lnTo>
              <a:lnTo>
                <a:pt x="0" y="51954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91212-7DF3-45F9-A433-D45F9DBF24DD}">
      <dsp:nvSpPr>
        <dsp:cNvPr id="0" name=""/>
        <dsp:cNvSpPr/>
      </dsp:nvSpPr>
      <dsp:spPr>
        <a:xfrm>
          <a:off x="4441630" y="3895384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인덱스</a:t>
          </a:r>
        </a:p>
      </dsp:txBody>
      <dsp:txXfrm>
        <a:off x="4464548" y="3918302"/>
        <a:ext cx="835980" cy="736627"/>
      </dsp:txXfrm>
    </dsp:sp>
    <dsp:sp modelId="{D6F7D8A3-ECE4-4F85-8DAA-DAC421393A70}">
      <dsp:nvSpPr>
        <dsp:cNvPr id="0" name=""/>
        <dsp:cNvSpPr/>
      </dsp:nvSpPr>
      <dsp:spPr>
        <a:xfrm>
          <a:off x="5652542" y="3375843"/>
          <a:ext cx="235225" cy="519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70"/>
              </a:lnTo>
              <a:lnTo>
                <a:pt x="235225" y="259770"/>
              </a:lnTo>
              <a:lnTo>
                <a:pt x="235225" y="51954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E842B-D0F0-4166-8547-4CA1140BD12A}">
      <dsp:nvSpPr>
        <dsp:cNvPr id="0" name=""/>
        <dsp:cNvSpPr/>
      </dsp:nvSpPr>
      <dsp:spPr>
        <a:xfrm>
          <a:off x="5446859" y="3895384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ISBN</a:t>
          </a:r>
          <a:endParaRPr lang="ko-KR" altLang="en-US" sz="1300" kern="1200" dirty="0"/>
        </a:p>
      </dsp:txBody>
      <dsp:txXfrm>
        <a:off x="5469777" y="3918302"/>
        <a:ext cx="835980" cy="736627"/>
      </dsp:txXfrm>
    </dsp:sp>
    <dsp:sp modelId="{646B4D47-7773-4A41-BB86-DC764A800BA2}">
      <dsp:nvSpPr>
        <dsp:cNvPr id="0" name=""/>
        <dsp:cNvSpPr/>
      </dsp:nvSpPr>
      <dsp:spPr>
        <a:xfrm>
          <a:off x="5652542" y="3375843"/>
          <a:ext cx="1240454" cy="519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70"/>
              </a:lnTo>
              <a:lnTo>
                <a:pt x="1240454" y="259770"/>
              </a:lnTo>
              <a:lnTo>
                <a:pt x="1240454" y="51954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EDD20-8671-4A26-A502-15CB875DDB10}">
      <dsp:nvSpPr>
        <dsp:cNvPr id="0" name=""/>
        <dsp:cNvSpPr/>
      </dsp:nvSpPr>
      <dsp:spPr>
        <a:xfrm>
          <a:off x="6452088" y="3895384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장르별 정렬</a:t>
          </a:r>
        </a:p>
      </dsp:txBody>
      <dsp:txXfrm>
        <a:off x="6475006" y="3918302"/>
        <a:ext cx="835980" cy="736627"/>
      </dsp:txXfrm>
    </dsp:sp>
    <dsp:sp modelId="{3D7030F1-8539-4111-8BD0-49F164D5F744}">
      <dsp:nvSpPr>
        <dsp:cNvPr id="0" name=""/>
        <dsp:cNvSpPr/>
      </dsp:nvSpPr>
      <dsp:spPr>
        <a:xfrm>
          <a:off x="3897294" y="3375843"/>
          <a:ext cx="1755247" cy="512588"/>
        </a:xfrm>
        <a:custGeom>
          <a:avLst/>
          <a:gdLst/>
          <a:ahLst/>
          <a:cxnLst/>
          <a:rect l="0" t="0" r="0" b="0"/>
          <a:pathLst>
            <a:path>
              <a:moveTo>
                <a:pt x="1755247" y="0"/>
              </a:moveTo>
              <a:lnTo>
                <a:pt x="1755247" y="256294"/>
              </a:lnTo>
              <a:lnTo>
                <a:pt x="0" y="256294"/>
              </a:lnTo>
              <a:lnTo>
                <a:pt x="0" y="512588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C0344-0067-4579-8AE0-4970D4FE5D23}">
      <dsp:nvSpPr>
        <dsp:cNvPr id="0" name=""/>
        <dsp:cNvSpPr/>
      </dsp:nvSpPr>
      <dsp:spPr>
        <a:xfrm>
          <a:off x="3456386" y="3888432"/>
          <a:ext cx="881816" cy="78246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최대 대출 도서</a:t>
          </a:r>
        </a:p>
      </dsp:txBody>
      <dsp:txXfrm>
        <a:off x="3479304" y="3911350"/>
        <a:ext cx="835980" cy="736627"/>
      </dsp:txXfrm>
    </dsp:sp>
    <dsp:sp modelId="{8F8AF0B0-BB11-4FFE-8E4B-2B1FC9CBAFC4}">
      <dsp:nvSpPr>
        <dsp:cNvPr id="0" name=""/>
        <dsp:cNvSpPr/>
      </dsp:nvSpPr>
      <dsp:spPr>
        <a:xfrm>
          <a:off x="4761389" y="1214510"/>
          <a:ext cx="1008112" cy="225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24"/>
              </a:lnTo>
              <a:lnTo>
                <a:pt x="1008112" y="112824"/>
              </a:lnTo>
              <a:lnTo>
                <a:pt x="1008112" y="22564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0B72A-510C-4CD2-81F4-0DBA7AD32836}">
      <dsp:nvSpPr>
        <dsp:cNvPr id="0" name=""/>
        <dsp:cNvSpPr/>
      </dsp:nvSpPr>
      <dsp:spPr>
        <a:xfrm>
          <a:off x="5328594" y="144016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관리자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로그인</a:t>
          </a:r>
        </a:p>
      </dsp:txBody>
      <dsp:txXfrm>
        <a:off x="5351512" y="1463078"/>
        <a:ext cx="835980" cy="736627"/>
      </dsp:txXfrm>
    </dsp:sp>
    <dsp:sp modelId="{63A36C67-61F9-4E0B-A037-8F7E504E0DC4}">
      <dsp:nvSpPr>
        <dsp:cNvPr id="0" name=""/>
        <dsp:cNvSpPr/>
      </dsp:nvSpPr>
      <dsp:spPr>
        <a:xfrm>
          <a:off x="3753277" y="1214510"/>
          <a:ext cx="1008112" cy="225649"/>
        </a:xfrm>
        <a:custGeom>
          <a:avLst/>
          <a:gdLst/>
          <a:ahLst/>
          <a:cxnLst/>
          <a:rect l="0" t="0" r="0" b="0"/>
          <a:pathLst>
            <a:path>
              <a:moveTo>
                <a:pt x="1008112" y="0"/>
              </a:moveTo>
              <a:lnTo>
                <a:pt x="1008112" y="112824"/>
              </a:lnTo>
              <a:lnTo>
                <a:pt x="0" y="112824"/>
              </a:lnTo>
              <a:lnTo>
                <a:pt x="0" y="22564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C4547-AB5A-4C28-B94F-21754669A398}">
      <dsp:nvSpPr>
        <dsp:cNvPr id="0" name=""/>
        <dsp:cNvSpPr/>
      </dsp:nvSpPr>
      <dsp:spPr>
        <a:xfrm>
          <a:off x="3312368" y="144016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회원가입</a:t>
          </a:r>
        </a:p>
      </dsp:txBody>
      <dsp:txXfrm>
        <a:off x="3335286" y="1463078"/>
        <a:ext cx="835980" cy="736627"/>
      </dsp:txXfrm>
    </dsp:sp>
    <dsp:sp modelId="{2BC8AC64-5DF9-4A00-81A6-3C6384919286}">
      <dsp:nvSpPr>
        <dsp:cNvPr id="0" name=""/>
        <dsp:cNvSpPr/>
      </dsp:nvSpPr>
      <dsp:spPr>
        <a:xfrm>
          <a:off x="4715669" y="1214510"/>
          <a:ext cx="91440" cy="225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18BF8-1DD5-4907-A2BB-368D1594E799}">
      <dsp:nvSpPr>
        <dsp:cNvPr id="0" name=""/>
        <dsp:cNvSpPr/>
      </dsp:nvSpPr>
      <dsp:spPr>
        <a:xfrm>
          <a:off x="4320481" y="144016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로그인</a:t>
          </a:r>
        </a:p>
      </dsp:txBody>
      <dsp:txXfrm>
        <a:off x="4343399" y="1463078"/>
        <a:ext cx="835980" cy="736627"/>
      </dsp:txXfrm>
    </dsp:sp>
    <dsp:sp modelId="{BDD7BD2B-A2E5-484F-9C39-05A4D514BEF9}">
      <dsp:nvSpPr>
        <dsp:cNvPr id="0" name=""/>
        <dsp:cNvSpPr/>
      </dsp:nvSpPr>
      <dsp:spPr>
        <a:xfrm>
          <a:off x="4761389" y="1214510"/>
          <a:ext cx="1986001" cy="23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9"/>
              </a:lnTo>
              <a:lnTo>
                <a:pt x="1986001" y="117009"/>
              </a:lnTo>
              <a:lnTo>
                <a:pt x="1986001" y="234019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A83B5-EA21-48E3-96F1-68D9008F92BC}">
      <dsp:nvSpPr>
        <dsp:cNvPr id="0" name=""/>
        <dsp:cNvSpPr/>
      </dsp:nvSpPr>
      <dsp:spPr>
        <a:xfrm>
          <a:off x="6306483" y="1448530"/>
          <a:ext cx="881816" cy="78246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종료</a:t>
          </a:r>
        </a:p>
      </dsp:txBody>
      <dsp:txXfrm>
        <a:off x="6329401" y="1471448"/>
        <a:ext cx="835980" cy="736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E381A-9772-4C64-9F4F-CC2C9809B8AC}">
      <dsp:nvSpPr>
        <dsp:cNvPr id="0" name=""/>
        <dsp:cNvSpPr/>
      </dsp:nvSpPr>
      <dsp:spPr>
        <a:xfrm>
          <a:off x="3239420" y="385199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</a:t>
          </a:r>
        </a:p>
      </dsp:txBody>
      <dsp:txXfrm>
        <a:off x="3253112" y="398891"/>
        <a:ext cx="673819" cy="440085"/>
      </dsp:txXfrm>
    </dsp:sp>
    <dsp:sp modelId="{50A23019-2FCD-42DF-BB07-BD5357AA8726}">
      <dsp:nvSpPr>
        <dsp:cNvPr id="0" name=""/>
        <dsp:cNvSpPr/>
      </dsp:nvSpPr>
      <dsp:spPr>
        <a:xfrm>
          <a:off x="3590022" y="852668"/>
          <a:ext cx="2735076" cy="1815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638"/>
              </a:lnTo>
              <a:lnTo>
                <a:pt x="2735076" y="907638"/>
              </a:lnTo>
              <a:lnTo>
                <a:pt x="2735076" y="18152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F583C-847F-4FC6-BF3C-13885DD31D1A}">
      <dsp:nvSpPr>
        <dsp:cNvPr id="0" name=""/>
        <dsp:cNvSpPr/>
      </dsp:nvSpPr>
      <dsp:spPr>
        <a:xfrm>
          <a:off x="5974497" y="2667944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건의사항</a:t>
          </a:r>
        </a:p>
      </dsp:txBody>
      <dsp:txXfrm>
        <a:off x="5988189" y="2681636"/>
        <a:ext cx="673819" cy="440085"/>
      </dsp:txXfrm>
    </dsp:sp>
    <dsp:sp modelId="{2C6FEAA5-3202-4EF7-A560-B1EE5D8A75FE}">
      <dsp:nvSpPr>
        <dsp:cNvPr id="0" name=""/>
        <dsp:cNvSpPr/>
      </dsp:nvSpPr>
      <dsp:spPr>
        <a:xfrm>
          <a:off x="6116754" y="3135413"/>
          <a:ext cx="208345" cy="612646"/>
        </a:xfrm>
        <a:custGeom>
          <a:avLst/>
          <a:gdLst/>
          <a:ahLst/>
          <a:cxnLst/>
          <a:rect l="0" t="0" r="0" b="0"/>
          <a:pathLst>
            <a:path>
              <a:moveTo>
                <a:pt x="208345" y="0"/>
              </a:moveTo>
              <a:lnTo>
                <a:pt x="208345" y="306323"/>
              </a:lnTo>
              <a:lnTo>
                <a:pt x="0" y="306323"/>
              </a:lnTo>
              <a:lnTo>
                <a:pt x="0" y="6126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F51B8-77CD-4380-8439-D4BC11E4C5BE}">
      <dsp:nvSpPr>
        <dsp:cNvPr id="0" name=""/>
        <dsp:cNvSpPr/>
      </dsp:nvSpPr>
      <dsp:spPr>
        <a:xfrm>
          <a:off x="5614457" y="3748060"/>
          <a:ext cx="100459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새 건의사항</a:t>
          </a:r>
        </a:p>
      </dsp:txBody>
      <dsp:txXfrm>
        <a:off x="5628149" y="3761752"/>
        <a:ext cx="977209" cy="440085"/>
      </dsp:txXfrm>
    </dsp:sp>
    <dsp:sp modelId="{5FFD1DB2-BEBC-41F6-ACE8-8849A67D1B0C}">
      <dsp:nvSpPr>
        <dsp:cNvPr id="0" name=""/>
        <dsp:cNvSpPr/>
      </dsp:nvSpPr>
      <dsp:spPr>
        <a:xfrm>
          <a:off x="6325099" y="3135413"/>
          <a:ext cx="1031663" cy="619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18"/>
              </a:lnTo>
              <a:lnTo>
                <a:pt x="1031663" y="309918"/>
              </a:lnTo>
              <a:lnTo>
                <a:pt x="1031663" y="6198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38644-1408-44B2-9401-00F540AA52FC}">
      <dsp:nvSpPr>
        <dsp:cNvPr id="0" name=""/>
        <dsp:cNvSpPr/>
      </dsp:nvSpPr>
      <dsp:spPr>
        <a:xfrm>
          <a:off x="6813557" y="3755250"/>
          <a:ext cx="1086409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이전 건의사항</a:t>
          </a:r>
        </a:p>
      </dsp:txBody>
      <dsp:txXfrm>
        <a:off x="6827249" y="3768942"/>
        <a:ext cx="1059025" cy="440085"/>
      </dsp:txXfrm>
    </dsp:sp>
    <dsp:sp modelId="{652C0FA7-5CEC-4753-91EA-E4B07BB2346B}">
      <dsp:nvSpPr>
        <dsp:cNvPr id="0" name=""/>
        <dsp:cNvSpPr/>
      </dsp:nvSpPr>
      <dsp:spPr>
        <a:xfrm>
          <a:off x="996505" y="852668"/>
          <a:ext cx="2593517" cy="1815271"/>
        </a:xfrm>
        <a:custGeom>
          <a:avLst/>
          <a:gdLst/>
          <a:ahLst/>
          <a:cxnLst/>
          <a:rect l="0" t="0" r="0" b="0"/>
          <a:pathLst>
            <a:path>
              <a:moveTo>
                <a:pt x="2593517" y="0"/>
              </a:moveTo>
              <a:lnTo>
                <a:pt x="2593517" y="907635"/>
              </a:lnTo>
              <a:lnTo>
                <a:pt x="0" y="907635"/>
              </a:lnTo>
              <a:lnTo>
                <a:pt x="0" y="1815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B65D2-312A-43E4-93BB-57A2B200C19D}">
      <dsp:nvSpPr>
        <dsp:cNvPr id="0" name=""/>
        <dsp:cNvSpPr/>
      </dsp:nvSpPr>
      <dsp:spPr>
        <a:xfrm>
          <a:off x="645903" y="266794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도서 대출</a:t>
          </a:r>
        </a:p>
      </dsp:txBody>
      <dsp:txXfrm>
        <a:off x="659595" y="2681632"/>
        <a:ext cx="673819" cy="440085"/>
      </dsp:txXfrm>
    </dsp:sp>
    <dsp:sp modelId="{60294C5E-D172-4808-805B-36BB0A1D4FE6}">
      <dsp:nvSpPr>
        <dsp:cNvPr id="0" name=""/>
        <dsp:cNvSpPr/>
      </dsp:nvSpPr>
      <dsp:spPr>
        <a:xfrm>
          <a:off x="950785" y="3135409"/>
          <a:ext cx="91440" cy="612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2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70A81-203C-4D22-A4E4-D1530D1A9D61}">
      <dsp:nvSpPr>
        <dsp:cNvPr id="0" name=""/>
        <dsp:cNvSpPr/>
      </dsp:nvSpPr>
      <dsp:spPr>
        <a:xfrm>
          <a:off x="645903" y="374806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도서검색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대출</a:t>
          </a:r>
        </a:p>
      </dsp:txBody>
      <dsp:txXfrm>
        <a:off x="659595" y="3761752"/>
        <a:ext cx="673819" cy="440085"/>
      </dsp:txXfrm>
    </dsp:sp>
    <dsp:sp modelId="{0A382C81-EE73-4D5D-93CD-28780EEDD7AD}">
      <dsp:nvSpPr>
        <dsp:cNvPr id="0" name=""/>
        <dsp:cNvSpPr/>
      </dsp:nvSpPr>
      <dsp:spPr>
        <a:xfrm>
          <a:off x="3590022" y="852668"/>
          <a:ext cx="1078889" cy="181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635"/>
              </a:lnTo>
              <a:lnTo>
                <a:pt x="1078889" y="907635"/>
              </a:lnTo>
              <a:lnTo>
                <a:pt x="1078889" y="1815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93DE7-58BE-461A-9E5A-CD46C844EC33}">
      <dsp:nvSpPr>
        <dsp:cNvPr id="0" name=""/>
        <dsp:cNvSpPr/>
      </dsp:nvSpPr>
      <dsp:spPr>
        <a:xfrm>
          <a:off x="4318310" y="266794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 정보</a:t>
          </a:r>
        </a:p>
      </dsp:txBody>
      <dsp:txXfrm>
        <a:off x="4332002" y="2681632"/>
        <a:ext cx="673819" cy="440085"/>
      </dsp:txXfrm>
    </dsp:sp>
    <dsp:sp modelId="{15E7AF33-018F-4C65-9AC5-2B4C7DC7B346}">
      <dsp:nvSpPr>
        <dsp:cNvPr id="0" name=""/>
        <dsp:cNvSpPr/>
      </dsp:nvSpPr>
      <dsp:spPr>
        <a:xfrm>
          <a:off x="4236865" y="3135409"/>
          <a:ext cx="432046" cy="612651"/>
        </a:xfrm>
        <a:custGeom>
          <a:avLst/>
          <a:gdLst/>
          <a:ahLst/>
          <a:cxnLst/>
          <a:rect l="0" t="0" r="0" b="0"/>
          <a:pathLst>
            <a:path>
              <a:moveTo>
                <a:pt x="432046" y="0"/>
              </a:moveTo>
              <a:lnTo>
                <a:pt x="432046" y="306325"/>
              </a:lnTo>
              <a:lnTo>
                <a:pt x="0" y="306325"/>
              </a:lnTo>
              <a:lnTo>
                <a:pt x="0" y="612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51E4-8509-4DDD-8D4E-DF4113CBE947}">
      <dsp:nvSpPr>
        <dsp:cNvPr id="0" name=""/>
        <dsp:cNvSpPr/>
      </dsp:nvSpPr>
      <dsp:spPr>
        <a:xfrm>
          <a:off x="3886263" y="374806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 조회</a:t>
          </a:r>
        </a:p>
      </dsp:txBody>
      <dsp:txXfrm>
        <a:off x="3899955" y="3761752"/>
        <a:ext cx="673819" cy="440085"/>
      </dsp:txXfrm>
    </dsp:sp>
    <dsp:sp modelId="{8FBE7551-496C-4D57-B564-21398858A4A3}">
      <dsp:nvSpPr>
        <dsp:cNvPr id="0" name=""/>
        <dsp:cNvSpPr/>
      </dsp:nvSpPr>
      <dsp:spPr>
        <a:xfrm>
          <a:off x="4668912" y="3135409"/>
          <a:ext cx="360040" cy="61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25"/>
              </a:lnTo>
              <a:lnTo>
                <a:pt x="360040" y="306325"/>
              </a:lnTo>
              <a:lnTo>
                <a:pt x="360040" y="6126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CFFE9-48A4-45F7-9980-F12DC14BA698}">
      <dsp:nvSpPr>
        <dsp:cNvPr id="0" name=""/>
        <dsp:cNvSpPr/>
      </dsp:nvSpPr>
      <dsp:spPr>
        <a:xfrm>
          <a:off x="4678350" y="374806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정보 수정</a:t>
          </a:r>
        </a:p>
      </dsp:txBody>
      <dsp:txXfrm>
        <a:off x="4692042" y="3761752"/>
        <a:ext cx="673819" cy="440085"/>
      </dsp:txXfrm>
    </dsp:sp>
    <dsp:sp modelId="{72F2245B-979C-48BE-8CCB-1632DE7DD9F6}">
      <dsp:nvSpPr>
        <dsp:cNvPr id="0" name=""/>
        <dsp:cNvSpPr/>
      </dsp:nvSpPr>
      <dsp:spPr>
        <a:xfrm>
          <a:off x="3543072" y="852668"/>
          <a:ext cx="91440" cy="1815271"/>
        </a:xfrm>
        <a:custGeom>
          <a:avLst/>
          <a:gdLst/>
          <a:ahLst/>
          <a:cxnLst/>
          <a:rect l="0" t="0" r="0" b="0"/>
          <a:pathLst>
            <a:path>
              <a:moveTo>
                <a:pt x="46950" y="0"/>
              </a:moveTo>
              <a:lnTo>
                <a:pt x="46950" y="907635"/>
              </a:lnTo>
              <a:lnTo>
                <a:pt x="45720" y="907635"/>
              </a:lnTo>
              <a:lnTo>
                <a:pt x="45720" y="1815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0ECA8-5701-46D0-ACEA-AED94F37B956}">
      <dsp:nvSpPr>
        <dsp:cNvPr id="0" name=""/>
        <dsp:cNvSpPr/>
      </dsp:nvSpPr>
      <dsp:spPr>
        <a:xfrm>
          <a:off x="3238190" y="2667940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도서 반납</a:t>
          </a:r>
        </a:p>
      </dsp:txBody>
      <dsp:txXfrm>
        <a:off x="3251882" y="2681632"/>
        <a:ext cx="673819" cy="440085"/>
      </dsp:txXfrm>
    </dsp:sp>
    <dsp:sp modelId="{B9C1BB8A-43E8-44C4-A7DA-0D711D121008}">
      <dsp:nvSpPr>
        <dsp:cNvPr id="0" name=""/>
        <dsp:cNvSpPr/>
      </dsp:nvSpPr>
      <dsp:spPr>
        <a:xfrm>
          <a:off x="2220638" y="852668"/>
          <a:ext cx="1369384" cy="1815276"/>
        </a:xfrm>
        <a:custGeom>
          <a:avLst/>
          <a:gdLst/>
          <a:ahLst/>
          <a:cxnLst/>
          <a:rect l="0" t="0" r="0" b="0"/>
          <a:pathLst>
            <a:path>
              <a:moveTo>
                <a:pt x="1369384" y="0"/>
              </a:moveTo>
              <a:lnTo>
                <a:pt x="1369384" y="907638"/>
              </a:lnTo>
              <a:lnTo>
                <a:pt x="0" y="907638"/>
              </a:lnTo>
              <a:lnTo>
                <a:pt x="0" y="18152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04905-8157-47E2-9681-B77D0217B65D}">
      <dsp:nvSpPr>
        <dsp:cNvPr id="0" name=""/>
        <dsp:cNvSpPr/>
      </dsp:nvSpPr>
      <dsp:spPr>
        <a:xfrm>
          <a:off x="1870036" y="2667944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빌린 도서</a:t>
          </a:r>
        </a:p>
      </dsp:txBody>
      <dsp:txXfrm>
        <a:off x="1883728" y="2681636"/>
        <a:ext cx="673819" cy="440085"/>
      </dsp:txXfrm>
    </dsp:sp>
    <dsp:sp modelId="{4779AF04-85CD-426F-B8CB-B4033547CF6B}">
      <dsp:nvSpPr>
        <dsp:cNvPr id="0" name=""/>
        <dsp:cNvSpPr/>
      </dsp:nvSpPr>
      <dsp:spPr>
        <a:xfrm>
          <a:off x="3590022" y="852668"/>
          <a:ext cx="1438929" cy="23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9"/>
              </a:lnTo>
              <a:lnTo>
                <a:pt x="1438929" y="115549"/>
              </a:lnTo>
              <a:lnTo>
                <a:pt x="1438929" y="2310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FFA55-2C6D-462D-98B1-BB4C83A66A3B}">
      <dsp:nvSpPr>
        <dsp:cNvPr id="0" name=""/>
        <dsp:cNvSpPr/>
      </dsp:nvSpPr>
      <dsp:spPr>
        <a:xfrm>
          <a:off x="4678350" y="1083766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4692042" y="1097458"/>
        <a:ext cx="673819" cy="440085"/>
      </dsp:txXfrm>
    </dsp:sp>
    <dsp:sp modelId="{3D6400AC-C85B-4F3B-AEAD-AB510A40DD59}">
      <dsp:nvSpPr>
        <dsp:cNvPr id="0" name=""/>
        <dsp:cNvSpPr/>
      </dsp:nvSpPr>
      <dsp:spPr>
        <a:xfrm>
          <a:off x="2364658" y="852668"/>
          <a:ext cx="1225364" cy="231098"/>
        </a:xfrm>
        <a:custGeom>
          <a:avLst/>
          <a:gdLst/>
          <a:ahLst/>
          <a:cxnLst/>
          <a:rect l="0" t="0" r="0" b="0"/>
          <a:pathLst>
            <a:path>
              <a:moveTo>
                <a:pt x="1225364" y="0"/>
              </a:moveTo>
              <a:lnTo>
                <a:pt x="1225364" y="115549"/>
              </a:lnTo>
              <a:lnTo>
                <a:pt x="0" y="115549"/>
              </a:lnTo>
              <a:lnTo>
                <a:pt x="0" y="2310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91725-1FF9-4A92-8924-A66B3D5BEDB5}">
      <dsp:nvSpPr>
        <dsp:cNvPr id="0" name=""/>
        <dsp:cNvSpPr/>
      </dsp:nvSpPr>
      <dsp:spPr>
        <a:xfrm>
          <a:off x="2014056" y="1083766"/>
          <a:ext cx="701203" cy="467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로그아웃</a:t>
          </a:r>
        </a:p>
      </dsp:txBody>
      <dsp:txXfrm>
        <a:off x="2027748" y="1097458"/>
        <a:ext cx="673819" cy="4400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DD782-1A1D-4B4D-A7D8-4B7084E15841}">
      <dsp:nvSpPr>
        <dsp:cNvPr id="0" name=""/>
        <dsp:cNvSpPr/>
      </dsp:nvSpPr>
      <dsp:spPr>
        <a:xfrm>
          <a:off x="5873005" y="1696271"/>
          <a:ext cx="2878859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2878859" y="58780"/>
              </a:lnTo>
              <a:lnTo>
                <a:pt x="2878859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CA7A9-8D43-4587-8946-FDC9DED09222}">
      <dsp:nvSpPr>
        <dsp:cNvPr id="0" name=""/>
        <dsp:cNvSpPr/>
      </dsp:nvSpPr>
      <dsp:spPr>
        <a:xfrm>
          <a:off x="5873005" y="1696271"/>
          <a:ext cx="2201480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2201480" y="58780"/>
              </a:lnTo>
              <a:lnTo>
                <a:pt x="220148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EEFE2-27D7-42C3-8357-084152AAB3FE}">
      <dsp:nvSpPr>
        <dsp:cNvPr id="0" name=""/>
        <dsp:cNvSpPr/>
      </dsp:nvSpPr>
      <dsp:spPr>
        <a:xfrm>
          <a:off x="7127460" y="2093741"/>
          <a:ext cx="91440" cy="105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2456"/>
              </a:lnTo>
              <a:lnTo>
                <a:pt x="129692" y="105245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1C4CF-96EB-4B26-81BC-49B9A907473B}">
      <dsp:nvSpPr>
        <dsp:cNvPr id="0" name=""/>
        <dsp:cNvSpPr/>
      </dsp:nvSpPr>
      <dsp:spPr>
        <a:xfrm>
          <a:off x="7127460" y="2093741"/>
          <a:ext cx="91440" cy="654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986"/>
              </a:lnTo>
              <a:lnTo>
                <a:pt x="129692" y="65498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B72CF-B2B3-4A59-9393-1B900D97E3E7}">
      <dsp:nvSpPr>
        <dsp:cNvPr id="0" name=""/>
        <dsp:cNvSpPr/>
      </dsp:nvSpPr>
      <dsp:spPr>
        <a:xfrm>
          <a:off x="7127460" y="2093741"/>
          <a:ext cx="91440" cy="257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5"/>
              </a:lnTo>
              <a:lnTo>
                <a:pt x="129692" y="25751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9FEF3-F27E-4C85-B57B-78B2FCAA54AF}">
      <dsp:nvSpPr>
        <dsp:cNvPr id="0" name=""/>
        <dsp:cNvSpPr/>
      </dsp:nvSpPr>
      <dsp:spPr>
        <a:xfrm>
          <a:off x="5873005" y="1696271"/>
          <a:ext cx="1524102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524102" y="58780"/>
              </a:lnTo>
              <a:lnTo>
                <a:pt x="1524102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1AEC6-7EA6-4E75-A425-C8E3E80A8D83}">
      <dsp:nvSpPr>
        <dsp:cNvPr id="0" name=""/>
        <dsp:cNvSpPr/>
      </dsp:nvSpPr>
      <dsp:spPr>
        <a:xfrm>
          <a:off x="6450081" y="2093741"/>
          <a:ext cx="91440" cy="654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986"/>
              </a:lnTo>
              <a:lnTo>
                <a:pt x="129692" y="65498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2830A-CD2C-44B8-AFEE-2EE132D4C0CC}">
      <dsp:nvSpPr>
        <dsp:cNvPr id="0" name=""/>
        <dsp:cNvSpPr/>
      </dsp:nvSpPr>
      <dsp:spPr>
        <a:xfrm>
          <a:off x="6450081" y="2093741"/>
          <a:ext cx="91440" cy="257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5"/>
              </a:lnTo>
              <a:lnTo>
                <a:pt x="129692" y="25751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023-8F11-4C27-B067-29097563DF26}">
      <dsp:nvSpPr>
        <dsp:cNvPr id="0" name=""/>
        <dsp:cNvSpPr/>
      </dsp:nvSpPr>
      <dsp:spPr>
        <a:xfrm>
          <a:off x="5873005" y="1696271"/>
          <a:ext cx="846723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846723" y="58780"/>
              </a:lnTo>
              <a:lnTo>
                <a:pt x="846723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D1C11-240E-4575-972D-0F3CA4866EB7}">
      <dsp:nvSpPr>
        <dsp:cNvPr id="0" name=""/>
        <dsp:cNvSpPr/>
      </dsp:nvSpPr>
      <dsp:spPr>
        <a:xfrm>
          <a:off x="5772703" y="2491211"/>
          <a:ext cx="91440" cy="6549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986"/>
              </a:lnTo>
              <a:lnTo>
                <a:pt x="129692" y="65498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CA43C-9F2E-4C77-90E9-06CD6DC27EC8}">
      <dsp:nvSpPr>
        <dsp:cNvPr id="0" name=""/>
        <dsp:cNvSpPr/>
      </dsp:nvSpPr>
      <dsp:spPr>
        <a:xfrm>
          <a:off x="5772703" y="2491211"/>
          <a:ext cx="91440" cy="257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5"/>
              </a:lnTo>
              <a:lnTo>
                <a:pt x="129692" y="25751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5CB3C-8460-44B0-B21E-0293D3C8951F}">
      <dsp:nvSpPr>
        <dsp:cNvPr id="0" name=""/>
        <dsp:cNvSpPr/>
      </dsp:nvSpPr>
      <dsp:spPr>
        <a:xfrm>
          <a:off x="5364971" y="2093741"/>
          <a:ext cx="677378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677378" y="58780"/>
              </a:lnTo>
              <a:lnTo>
                <a:pt x="677378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081E0-F19E-4777-B2B1-A76391555301}">
      <dsp:nvSpPr>
        <dsp:cNvPr id="0" name=""/>
        <dsp:cNvSpPr/>
      </dsp:nvSpPr>
      <dsp:spPr>
        <a:xfrm>
          <a:off x="5319251" y="2093741"/>
          <a:ext cx="91440" cy="117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B8294-A614-4E7E-B84B-9E51759E4B0E}">
      <dsp:nvSpPr>
        <dsp:cNvPr id="0" name=""/>
        <dsp:cNvSpPr/>
      </dsp:nvSpPr>
      <dsp:spPr>
        <a:xfrm>
          <a:off x="4687592" y="2093741"/>
          <a:ext cx="677378" cy="117561"/>
        </a:xfrm>
        <a:custGeom>
          <a:avLst/>
          <a:gdLst/>
          <a:ahLst/>
          <a:cxnLst/>
          <a:rect l="0" t="0" r="0" b="0"/>
          <a:pathLst>
            <a:path>
              <a:moveTo>
                <a:pt x="677378" y="0"/>
              </a:moveTo>
              <a:lnTo>
                <a:pt x="677378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9F3A1-93B1-4D80-86FE-0B596E5565CC}">
      <dsp:nvSpPr>
        <dsp:cNvPr id="0" name=""/>
        <dsp:cNvSpPr/>
      </dsp:nvSpPr>
      <dsp:spPr>
        <a:xfrm>
          <a:off x="5364971" y="1696271"/>
          <a:ext cx="508034" cy="117561"/>
        </a:xfrm>
        <a:custGeom>
          <a:avLst/>
          <a:gdLst/>
          <a:ahLst/>
          <a:cxnLst/>
          <a:rect l="0" t="0" r="0" b="0"/>
          <a:pathLst>
            <a:path>
              <a:moveTo>
                <a:pt x="508034" y="0"/>
              </a:moveTo>
              <a:lnTo>
                <a:pt x="508034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1CE87-897E-476E-BEC6-0E68345F3331}">
      <dsp:nvSpPr>
        <dsp:cNvPr id="0" name=""/>
        <dsp:cNvSpPr/>
      </dsp:nvSpPr>
      <dsp:spPr>
        <a:xfrm>
          <a:off x="2994145" y="209374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016068" y="58780"/>
              </a:lnTo>
              <a:lnTo>
                <a:pt x="1016068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02ECC-6AE3-4824-868B-B8CD1B98F9C1}">
      <dsp:nvSpPr>
        <dsp:cNvPr id="0" name=""/>
        <dsp:cNvSpPr/>
      </dsp:nvSpPr>
      <dsp:spPr>
        <a:xfrm>
          <a:off x="2994145" y="209374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338689" y="58780"/>
              </a:lnTo>
              <a:lnTo>
                <a:pt x="338689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E6C1-AD09-43F9-81E3-A0AC156B446F}">
      <dsp:nvSpPr>
        <dsp:cNvPr id="0" name=""/>
        <dsp:cNvSpPr/>
      </dsp:nvSpPr>
      <dsp:spPr>
        <a:xfrm>
          <a:off x="2655456" y="209374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338689" y="0"/>
              </a:moveTo>
              <a:lnTo>
                <a:pt x="338689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31D76-AA00-4D9E-8D60-9241237B9BC3}">
      <dsp:nvSpPr>
        <dsp:cNvPr id="0" name=""/>
        <dsp:cNvSpPr/>
      </dsp:nvSpPr>
      <dsp:spPr>
        <a:xfrm>
          <a:off x="3401877" y="2888682"/>
          <a:ext cx="91440" cy="811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1583"/>
              </a:lnTo>
              <a:lnTo>
                <a:pt x="129692" y="8115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A372-7444-4A5B-B344-265896BD7C4E}">
      <dsp:nvSpPr>
        <dsp:cNvPr id="0" name=""/>
        <dsp:cNvSpPr/>
      </dsp:nvSpPr>
      <dsp:spPr>
        <a:xfrm>
          <a:off x="3401877" y="2888682"/>
          <a:ext cx="91440" cy="335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814"/>
              </a:lnTo>
              <a:lnTo>
                <a:pt x="129692" y="335814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EB72B-C27C-4D7C-8D3D-DBF7588579C4}">
      <dsp:nvSpPr>
        <dsp:cNvPr id="0" name=""/>
        <dsp:cNvSpPr/>
      </dsp:nvSpPr>
      <dsp:spPr>
        <a:xfrm>
          <a:off x="1978077" y="2491211"/>
          <a:ext cx="1693446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693446" y="58780"/>
              </a:lnTo>
              <a:lnTo>
                <a:pt x="1693446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BAEC-FCA5-4C1A-8A6B-DDE4C7484ED4}">
      <dsp:nvSpPr>
        <dsp:cNvPr id="0" name=""/>
        <dsp:cNvSpPr/>
      </dsp:nvSpPr>
      <dsp:spPr>
        <a:xfrm>
          <a:off x="1978077" y="249121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1016068" y="58780"/>
              </a:lnTo>
              <a:lnTo>
                <a:pt x="1016068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02DAF-A224-495C-A355-12D67B7BBA99}">
      <dsp:nvSpPr>
        <dsp:cNvPr id="0" name=""/>
        <dsp:cNvSpPr/>
      </dsp:nvSpPr>
      <dsp:spPr>
        <a:xfrm>
          <a:off x="1978077" y="249121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80"/>
              </a:lnTo>
              <a:lnTo>
                <a:pt x="338689" y="58780"/>
              </a:lnTo>
              <a:lnTo>
                <a:pt x="338689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0F6C4-7ADA-4809-A23E-538045226CAB}">
      <dsp:nvSpPr>
        <dsp:cNvPr id="0" name=""/>
        <dsp:cNvSpPr/>
      </dsp:nvSpPr>
      <dsp:spPr>
        <a:xfrm>
          <a:off x="1639388" y="2491211"/>
          <a:ext cx="338689" cy="117561"/>
        </a:xfrm>
        <a:custGeom>
          <a:avLst/>
          <a:gdLst/>
          <a:ahLst/>
          <a:cxnLst/>
          <a:rect l="0" t="0" r="0" b="0"/>
          <a:pathLst>
            <a:path>
              <a:moveTo>
                <a:pt x="338689" y="0"/>
              </a:moveTo>
              <a:lnTo>
                <a:pt x="338689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33CE-849C-4D44-BEBE-E6454CEA6F4E}">
      <dsp:nvSpPr>
        <dsp:cNvPr id="0" name=""/>
        <dsp:cNvSpPr/>
      </dsp:nvSpPr>
      <dsp:spPr>
        <a:xfrm>
          <a:off x="962009" y="249121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1016068" y="0"/>
              </a:moveTo>
              <a:lnTo>
                <a:pt x="1016068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BEC4-AF19-4A76-B205-2C7AABA97929}">
      <dsp:nvSpPr>
        <dsp:cNvPr id="0" name=""/>
        <dsp:cNvSpPr/>
      </dsp:nvSpPr>
      <dsp:spPr>
        <a:xfrm>
          <a:off x="284631" y="2491211"/>
          <a:ext cx="1693446" cy="117561"/>
        </a:xfrm>
        <a:custGeom>
          <a:avLst/>
          <a:gdLst/>
          <a:ahLst/>
          <a:cxnLst/>
          <a:rect l="0" t="0" r="0" b="0"/>
          <a:pathLst>
            <a:path>
              <a:moveTo>
                <a:pt x="1693446" y="0"/>
              </a:moveTo>
              <a:lnTo>
                <a:pt x="1693446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BE777-E07D-47D2-A7B3-A70750454AED}">
      <dsp:nvSpPr>
        <dsp:cNvPr id="0" name=""/>
        <dsp:cNvSpPr/>
      </dsp:nvSpPr>
      <dsp:spPr>
        <a:xfrm>
          <a:off x="1978077" y="2093741"/>
          <a:ext cx="1016068" cy="117561"/>
        </a:xfrm>
        <a:custGeom>
          <a:avLst/>
          <a:gdLst/>
          <a:ahLst/>
          <a:cxnLst/>
          <a:rect l="0" t="0" r="0" b="0"/>
          <a:pathLst>
            <a:path>
              <a:moveTo>
                <a:pt x="1016068" y="0"/>
              </a:moveTo>
              <a:lnTo>
                <a:pt x="1016068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B37C-BF73-4C35-949C-4E6B8456EC99}">
      <dsp:nvSpPr>
        <dsp:cNvPr id="0" name=""/>
        <dsp:cNvSpPr/>
      </dsp:nvSpPr>
      <dsp:spPr>
        <a:xfrm>
          <a:off x="2994145" y="1696271"/>
          <a:ext cx="2878859" cy="117561"/>
        </a:xfrm>
        <a:custGeom>
          <a:avLst/>
          <a:gdLst/>
          <a:ahLst/>
          <a:cxnLst/>
          <a:rect l="0" t="0" r="0" b="0"/>
          <a:pathLst>
            <a:path>
              <a:moveTo>
                <a:pt x="2878859" y="0"/>
              </a:moveTo>
              <a:lnTo>
                <a:pt x="2878859" y="58780"/>
              </a:lnTo>
              <a:lnTo>
                <a:pt x="0" y="58780"/>
              </a:lnTo>
              <a:lnTo>
                <a:pt x="0" y="11756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174D7-C3F5-4B47-B2C6-D8E34A63CFDB}">
      <dsp:nvSpPr>
        <dsp:cNvPr id="0" name=""/>
        <dsp:cNvSpPr/>
      </dsp:nvSpPr>
      <dsp:spPr>
        <a:xfrm>
          <a:off x="5593096" y="141636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</a:t>
          </a:r>
        </a:p>
      </dsp:txBody>
      <dsp:txXfrm>
        <a:off x="5593096" y="1416363"/>
        <a:ext cx="559817" cy="279908"/>
      </dsp:txXfrm>
    </dsp:sp>
    <dsp:sp modelId="{61B37EC7-64C8-42A0-9E76-B3B7CBEC9B19}">
      <dsp:nvSpPr>
        <dsp:cNvPr id="0" name=""/>
        <dsp:cNvSpPr/>
      </dsp:nvSpPr>
      <dsp:spPr>
        <a:xfrm>
          <a:off x="2714237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도서관리</a:t>
          </a:r>
        </a:p>
      </dsp:txBody>
      <dsp:txXfrm>
        <a:off x="2714237" y="1813833"/>
        <a:ext cx="559817" cy="279908"/>
      </dsp:txXfrm>
    </dsp:sp>
    <dsp:sp modelId="{50EC6339-A34F-4325-9337-D33B31A59480}">
      <dsp:nvSpPr>
        <dsp:cNvPr id="0" name=""/>
        <dsp:cNvSpPr/>
      </dsp:nvSpPr>
      <dsp:spPr>
        <a:xfrm>
          <a:off x="1698169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도서검색</a:t>
          </a:r>
        </a:p>
      </dsp:txBody>
      <dsp:txXfrm>
        <a:off x="1698169" y="2211303"/>
        <a:ext cx="559817" cy="279908"/>
      </dsp:txXfrm>
    </dsp:sp>
    <dsp:sp modelId="{A13CD58B-2C87-4BB8-B050-7243E3396C1C}">
      <dsp:nvSpPr>
        <dsp:cNvPr id="0" name=""/>
        <dsp:cNvSpPr/>
      </dsp:nvSpPr>
      <dsp:spPr>
        <a:xfrm>
          <a:off x="4722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제목</a:t>
          </a:r>
        </a:p>
      </dsp:txBody>
      <dsp:txXfrm>
        <a:off x="4722" y="2608773"/>
        <a:ext cx="559817" cy="279908"/>
      </dsp:txXfrm>
    </dsp:sp>
    <dsp:sp modelId="{F88CF8EF-D142-43A5-999A-E665FAE40160}">
      <dsp:nvSpPr>
        <dsp:cNvPr id="0" name=""/>
        <dsp:cNvSpPr/>
      </dsp:nvSpPr>
      <dsp:spPr>
        <a:xfrm>
          <a:off x="682101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저자</a:t>
          </a:r>
        </a:p>
      </dsp:txBody>
      <dsp:txXfrm>
        <a:off x="682101" y="2608773"/>
        <a:ext cx="559817" cy="279908"/>
      </dsp:txXfrm>
    </dsp:sp>
    <dsp:sp modelId="{BCA9383A-E7A3-46F8-947D-7C7F5EE896B9}">
      <dsp:nvSpPr>
        <dsp:cNvPr id="0" name=""/>
        <dsp:cNvSpPr/>
      </dsp:nvSpPr>
      <dsp:spPr>
        <a:xfrm>
          <a:off x="1359479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인덱스</a:t>
          </a:r>
        </a:p>
      </dsp:txBody>
      <dsp:txXfrm>
        <a:off x="1359479" y="2608773"/>
        <a:ext cx="559817" cy="279908"/>
      </dsp:txXfrm>
    </dsp:sp>
    <dsp:sp modelId="{2FF4C876-3C06-4F9B-813F-3E43F0459110}">
      <dsp:nvSpPr>
        <dsp:cNvPr id="0" name=""/>
        <dsp:cNvSpPr/>
      </dsp:nvSpPr>
      <dsp:spPr>
        <a:xfrm>
          <a:off x="2036858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" kern="1200" dirty="0"/>
            <a:t>ISBN</a:t>
          </a:r>
          <a:endParaRPr lang="ko-KR" altLang="en-US" sz="600" kern="1200" dirty="0"/>
        </a:p>
      </dsp:txBody>
      <dsp:txXfrm>
        <a:off x="2036858" y="2608773"/>
        <a:ext cx="559817" cy="279908"/>
      </dsp:txXfrm>
    </dsp:sp>
    <dsp:sp modelId="{82422094-F502-4C8B-BAFE-FC836DC687F4}">
      <dsp:nvSpPr>
        <dsp:cNvPr id="0" name=""/>
        <dsp:cNvSpPr/>
      </dsp:nvSpPr>
      <dsp:spPr>
        <a:xfrm>
          <a:off x="2714237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장르</a:t>
          </a:r>
        </a:p>
      </dsp:txBody>
      <dsp:txXfrm>
        <a:off x="2714237" y="2608773"/>
        <a:ext cx="559817" cy="279908"/>
      </dsp:txXfrm>
    </dsp:sp>
    <dsp:sp modelId="{002085B6-CE2E-4D1A-A3DE-BEC7502E316E}">
      <dsp:nvSpPr>
        <dsp:cNvPr id="0" name=""/>
        <dsp:cNvSpPr/>
      </dsp:nvSpPr>
      <dsp:spPr>
        <a:xfrm>
          <a:off x="3391616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전체 리스트</a:t>
          </a:r>
        </a:p>
      </dsp:txBody>
      <dsp:txXfrm>
        <a:off x="3391616" y="2608773"/>
        <a:ext cx="559817" cy="279908"/>
      </dsp:txXfrm>
    </dsp:sp>
    <dsp:sp modelId="{6EC4E680-6439-41A3-8F17-A80AAF2F9FC4}">
      <dsp:nvSpPr>
        <dsp:cNvPr id="0" name=""/>
        <dsp:cNvSpPr/>
      </dsp:nvSpPr>
      <dsp:spPr>
        <a:xfrm>
          <a:off x="3531570" y="3006243"/>
          <a:ext cx="792107" cy="4365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제목</a:t>
          </a:r>
          <a:r>
            <a:rPr lang="en-US" altLang="ko-KR" sz="600" kern="1200" dirty="0"/>
            <a:t>/</a:t>
          </a:r>
          <a:r>
            <a:rPr lang="ko-KR" altLang="en-US" sz="600" kern="1200" dirty="0"/>
            <a:t>저자</a:t>
          </a:r>
          <a:r>
            <a:rPr lang="en-US" altLang="ko-KR" sz="600" kern="1200" dirty="0"/>
            <a:t>/</a:t>
          </a:r>
          <a:r>
            <a:rPr lang="ko-KR" altLang="en-US" sz="600" kern="1200" dirty="0"/>
            <a:t>인덱스</a:t>
          </a:r>
          <a:r>
            <a:rPr lang="en-US" altLang="ko-KR" sz="600" kern="1200" dirty="0"/>
            <a:t>/ISBN/</a:t>
          </a:r>
          <a:r>
            <a:rPr lang="ko-KR" altLang="en-US" sz="600" kern="1200" dirty="0"/>
            <a:t>장르 정렬</a:t>
          </a:r>
        </a:p>
      </dsp:txBody>
      <dsp:txXfrm>
        <a:off x="3531570" y="3006243"/>
        <a:ext cx="792107" cy="436506"/>
      </dsp:txXfrm>
    </dsp:sp>
    <dsp:sp modelId="{18497103-D4EE-4A04-97C5-3FD76716D08F}">
      <dsp:nvSpPr>
        <dsp:cNvPr id="0" name=""/>
        <dsp:cNvSpPr/>
      </dsp:nvSpPr>
      <dsp:spPr>
        <a:xfrm>
          <a:off x="3531570" y="3560311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최다대출 도서</a:t>
          </a:r>
          <a:r>
            <a:rPr lang="en-US" altLang="ko-KR" sz="600" kern="1200" dirty="0"/>
            <a:t>!</a:t>
          </a:r>
          <a:endParaRPr lang="ko-KR" altLang="en-US" sz="600" kern="1200" dirty="0"/>
        </a:p>
      </dsp:txBody>
      <dsp:txXfrm>
        <a:off x="3531570" y="3560311"/>
        <a:ext cx="559817" cy="279908"/>
      </dsp:txXfrm>
    </dsp:sp>
    <dsp:sp modelId="{53E32E6B-6E3A-4987-9EC0-2550D301EA33}">
      <dsp:nvSpPr>
        <dsp:cNvPr id="0" name=""/>
        <dsp:cNvSpPr/>
      </dsp:nvSpPr>
      <dsp:spPr>
        <a:xfrm>
          <a:off x="2375548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도서추가</a:t>
          </a:r>
        </a:p>
      </dsp:txBody>
      <dsp:txXfrm>
        <a:off x="2375548" y="2211303"/>
        <a:ext cx="559817" cy="279908"/>
      </dsp:txXfrm>
    </dsp:sp>
    <dsp:sp modelId="{99DD7D80-01E5-4C11-8F38-E6E27D1DE782}">
      <dsp:nvSpPr>
        <dsp:cNvPr id="0" name=""/>
        <dsp:cNvSpPr/>
      </dsp:nvSpPr>
      <dsp:spPr>
        <a:xfrm>
          <a:off x="3052926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도서수정</a:t>
          </a:r>
        </a:p>
      </dsp:txBody>
      <dsp:txXfrm>
        <a:off x="3052926" y="2211303"/>
        <a:ext cx="559817" cy="279908"/>
      </dsp:txXfrm>
    </dsp:sp>
    <dsp:sp modelId="{B747E609-E659-4977-9F49-54B6F9B02CEE}">
      <dsp:nvSpPr>
        <dsp:cNvPr id="0" name=""/>
        <dsp:cNvSpPr/>
      </dsp:nvSpPr>
      <dsp:spPr>
        <a:xfrm>
          <a:off x="3730305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도서제거</a:t>
          </a:r>
        </a:p>
      </dsp:txBody>
      <dsp:txXfrm>
        <a:off x="3730305" y="2211303"/>
        <a:ext cx="559817" cy="279908"/>
      </dsp:txXfrm>
    </dsp:sp>
    <dsp:sp modelId="{4041ECA8-0C06-4E23-B82B-1C89ABDCD817}">
      <dsp:nvSpPr>
        <dsp:cNvPr id="0" name=""/>
        <dsp:cNvSpPr/>
      </dsp:nvSpPr>
      <dsp:spPr>
        <a:xfrm>
          <a:off x="5085062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회원관리</a:t>
          </a:r>
        </a:p>
      </dsp:txBody>
      <dsp:txXfrm>
        <a:off x="5085062" y="1813833"/>
        <a:ext cx="559817" cy="279908"/>
      </dsp:txXfrm>
    </dsp:sp>
    <dsp:sp modelId="{59A99EF5-DD6C-4E62-94AB-F8CF332F1DDC}">
      <dsp:nvSpPr>
        <dsp:cNvPr id="0" name=""/>
        <dsp:cNvSpPr/>
      </dsp:nvSpPr>
      <dsp:spPr>
        <a:xfrm>
          <a:off x="4407684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회원검색</a:t>
          </a:r>
        </a:p>
      </dsp:txBody>
      <dsp:txXfrm>
        <a:off x="4407684" y="2211303"/>
        <a:ext cx="559817" cy="279908"/>
      </dsp:txXfrm>
    </dsp:sp>
    <dsp:sp modelId="{1B65B63E-DF47-497B-9FF0-9430746786F5}">
      <dsp:nvSpPr>
        <dsp:cNvPr id="0" name=""/>
        <dsp:cNvSpPr/>
      </dsp:nvSpPr>
      <dsp:spPr>
        <a:xfrm>
          <a:off x="5085062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전체 리스트</a:t>
          </a:r>
        </a:p>
      </dsp:txBody>
      <dsp:txXfrm>
        <a:off x="5085062" y="2211303"/>
        <a:ext cx="559817" cy="279908"/>
      </dsp:txXfrm>
    </dsp:sp>
    <dsp:sp modelId="{CE502F35-F67F-4B98-BBFF-5D9078A7BA42}">
      <dsp:nvSpPr>
        <dsp:cNvPr id="0" name=""/>
        <dsp:cNvSpPr/>
      </dsp:nvSpPr>
      <dsp:spPr>
        <a:xfrm>
          <a:off x="5762441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블랙리스트</a:t>
          </a:r>
        </a:p>
      </dsp:txBody>
      <dsp:txXfrm>
        <a:off x="5762441" y="2211303"/>
        <a:ext cx="559817" cy="279908"/>
      </dsp:txXfrm>
    </dsp:sp>
    <dsp:sp modelId="{C75DAA85-384B-4341-9E95-42EB624352B8}">
      <dsp:nvSpPr>
        <dsp:cNvPr id="0" name=""/>
        <dsp:cNvSpPr/>
      </dsp:nvSpPr>
      <dsp:spPr>
        <a:xfrm>
          <a:off x="5902395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계정정지</a:t>
          </a:r>
        </a:p>
      </dsp:txBody>
      <dsp:txXfrm>
        <a:off x="5902395" y="2608773"/>
        <a:ext cx="559817" cy="279908"/>
      </dsp:txXfrm>
    </dsp:sp>
    <dsp:sp modelId="{63D157E0-6DAC-4216-8488-302C591B8581}">
      <dsp:nvSpPr>
        <dsp:cNvPr id="0" name=""/>
        <dsp:cNvSpPr/>
      </dsp:nvSpPr>
      <dsp:spPr>
        <a:xfrm>
          <a:off x="5902395" y="300624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계정복구</a:t>
          </a:r>
        </a:p>
      </dsp:txBody>
      <dsp:txXfrm>
        <a:off x="5902395" y="3006243"/>
        <a:ext cx="559817" cy="279908"/>
      </dsp:txXfrm>
    </dsp:sp>
    <dsp:sp modelId="{C27F4511-CC40-4CB5-A6FB-4EC04BB67F79}">
      <dsp:nvSpPr>
        <dsp:cNvPr id="0" name=""/>
        <dsp:cNvSpPr/>
      </dsp:nvSpPr>
      <dsp:spPr>
        <a:xfrm>
          <a:off x="6439820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건의사항</a:t>
          </a:r>
        </a:p>
      </dsp:txBody>
      <dsp:txXfrm>
        <a:off x="6439820" y="1813833"/>
        <a:ext cx="559817" cy="279908"/>
      </dsp:txXfrm>
    </dsp:sp>
    <dsp:sp modelId="{EF6A5CFE-5346-43C7-84ED-FFA4F310692A}">
      <dsp:nvSpPr>
        <dsp:cNvPr id="0" name=""/>
        <dsp:cNvSpPr/>
      </dsp:nvSpPr>
      <dsp:spPr>
        <a:xfrm>
          <a:off x="6579774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검색</a:t>
          </a:r>
        </a:p>
      </dsp:txBody>
      <dsp:txXfrm>
        <a:off x="6579774" y="2211303"/>
        <a:ext cx="559817" cy="279908"/>
      </dsp:txXfrm>
    </dsp:sp>
    <dsp:sp modelId="{BADA6B6A-D77B-436A-BBE0-F93E4A1906C3}">
      <dsp:nvSpPr>
        <dsp:cNvPr id="0" name=""/>
        <dsp:cNvSpPr/>
      </dsp:nvSpPr>
      <dsp:spPr>
        <a:xfrm>
          <a:off x="6579774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답변</a:t>
          </a:r>
        </a:p>
      </dsp:txBody>
      <dsp:txXfrm>
        <a:off x="6579774" y="2608773"/>
        <a:ext cx="559817" cy="279908"/>
      </dsp:txXfrm>
    </dsp:sp>
    <dsp:sp modelId="{92E37609-A334-41A4-9A78-9774FAF1635F}">
      <dsp:nvSpPr>
        <dsp:cNvPr id="0" name=""/>
        <dsp:cNvSpPr/>
      </dsp:nvSpPr>
      <dsp:spPr>
        <a:xfrm>
          <a:off x="7117198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관리</a:t>
          </a:r>
        </a:p>
      </dsp:txBody>
      <dsp:txXfrm>
        <a:off x="7117198" y="1813833"/>
        <a:ext cx="559817" cy="279908"/>
      </dsp:txXfrm>
    </dsp:sp>
    <dsp:sp modelId="{5F4E984D-7C34-472D-80C5-E71E63B6EA6C}">
      <dsp:nvSpPr>
        <dsp:cNvPr id="0" name=""/>
        <dsp:cNvSpPr/>
      </dsp:nvSpPr>
      <dsp:spPr>
        <a:xfrm>
          <a:off x="7257153" y="221130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검색</a:t>
          </a:r>
        </a:p>
      </dsp:txBody>
      <dsp:txXfrm>
        <a:off x="7257153" y="2211303"/>
        <a:ext cx="559817" cy="279908"/>
      </dsp:txXfrm>
    </dsp:sp>
    <dsp:sp modelId="{5922DAE8-6304-46DE-B600-1504B37C7819}">
      <dsp:nvSpPr>
        <dsp:cNvPr id="0" name=""/>
        <dsp:cNvSpPr/>
      </dsp:nvSpPr>
      <dsp:spPr>
        <a:xfrm>
          <a:off x="7257153" y="260877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전체 리스트</a:t>
          </a:r>
        </a:p>
      </dsp:txBody>
      <dsp:txXfrm>
        <a:off x="7257153" y="2608773"/>
        <a:ext cx="559817" cy="279908"/>
      </dsp:txXfrm>
    </dsp:sp>
    <dsp:sp modelId="{B0B86B5A-C1E4-4D70-9CE7-E0A50B1882B8}">
      <dsp:nvSpPr>
        <dsp:cNvPr id="0" name=""/>
        <dsp:cNvSpPr/>
      </dsp:nvSpPr>
      <dsp:spPr>
        <a:xfrm>
          <a:off x="7257153" y="3006243"/>
          <a:ext cx="674523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새 관리자 등록</a:t>
          </a:r>
        </a:p>
      </dsp:txBody>
      <dsp:txXfrm>
        <a:off x="7257153" y="3006243"/>
        <a:ext cx="674523" cy="279908"/>
      </dsp:txXfrm>
    </dsp:sp>
    <dsp:sp modelId="{03407129-DC92-4B0B-8D73-71BF50956D7C}">
      <dsp:nvSpPr>
        <dsp:cNvPr id="0" name=""/>
        <dsp:cNvSpPr/>
      </dsp:nvSpPr>
      <dsp:spPr>
        <a:xfrm>
          <a:off x="7794577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로그아웃</a:t>
          </a:r>
        </a:p>
      </dsp:txBody>
      <dsp:txXfrm>
        <a:off x="7794577" y="1813833"/>
        <a:ext cx="559817" cy="279908"/>
      </dsp:txXfrm>
    </dsp:sp>
    <dsp:sp modelId="{55FC9CF1-6279-49FF-B6D6-6C334F61B6DB}">
      <dsp:nvSpPr>
        <dsp:cNvPr id="0" name=""/>
        <dsp:cNvSpPr/>
      </dsp:nvSpPr>
      <dsp:spPr>
        <a:xfrm>
          <a:off x="8471956" y="1813833"/>
          <a:ext cx="559817" cy="27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시스템 종료</a:t>
          </a:r>
        </a:p>
      </dsp:txBody>
      <dsp:txXfrm>
        <a:off x="8471956" y="1813833"/>
        <a:ext cx="559817" cy="27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943474-2E3D-4A8E-9B88-F734DAA1BA3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EB347B-B3A2-4DF7-B437-3BD5D9903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9761"/>
          </a:xfrm>
        </p:spPr>
        <p:txBody>
          <a:bodyPr/>
          <a:lstStyle/>
          <a:p>
            <a:r>
              <a:rPr lang="ko-KR" altLang="en-US" dirty="0"/>
              <a:t>도서관리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조장 고형주</a:t>
            </a:r>
            <a:endParaRPr lang="en-US" altLang="ko-KR" dirty="0"/>
          </a:p>
          <a:p>
            <a:r>
              <a:rPr lang="ko-KR" altLang="en-US" dirty="0"/>
              <a:t>이승현 이민하 손현배</a:t>
            </a:r>
          </a:p>
        </p:txBody>
      </p:sp>
    </p:spTree>
    <p:extLst>
      <p:ext uri="{BB962C8B-B14F-4D97-AF65-F5344CB8AC3E}">
        <p14:creationId xmlns:p14="http://schemas.microsoft.com/office/powerpoint/2010/main" val="77983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 검색</a:t>
            </a:r>
            <a:endParaRPr lang="en-US" altLang="ko-KR" dirty="0"/>
          </a:p>
          <a:p>
            <a:pPr lvl="1"/>
            <a:r>
              <a:rPr lang="ko-KR" altLang="en-US" dirty="0"/>
              <a:t>분류 별 검색기능</a:t>
            </a:r>
            <a:endParaRPr lang="en-US" altLang="ko-KR" dirty="0"/>
          </a:p>
          <a:p>
            <a:pPr lvl="1"/>
            <a:r>
              <a:rPr lang="ko-KR" altLang="en-US" dirty="0"/>
              <a:t>분류 별 정렬기능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회원 등급별 기능</a:t>
            </a:r>
            <a:endParaRPr lang="en-US" altLang="ko-KR" dirty="0"/>
          </a:p>
          <a:p>
            <a:pPr lvl="1"/>
            <a:r>
              <a:rPr lang="ko-KR" altLang="en-US" dirty="0"/>
              <a:t>회원 등급</a:t>
            </a:r>
            <a:r>
              <a:rPr lang="en-US" altLang="ko-KR" dirty="0"/>
              <a:t>(</a:t>
            </a:r>
            <a:r>
              <a:rPr lang="ko-KR" altLang="en-US" dirty="0"/>
              <a:t>비회원</a:t>
            </a:r>
            <a:r>
              <a:rPr lang="en-US" altLang="ko-KR" dirty="0"/>
              <a:t>/</a:t>
            </a:r>
            <a:r>
              <a:rPr lang="ko-KR" altLang="en-US" dirty="0"/>
              <a:t>회원</a:t>
            </a:r>
            <a:r>
              <a:rPr lang="en-US" altLang="ko-KR" dirty="0"/>
              <a:t>/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  <a:r>
              <a:rPr lang="ko-KR" altLang="en-US" dirty="0"/>
              <a:t>구분</a:t>
            </a:r>
            <a:endParaRPr lang="en-US" altLang="ko-KR" dirty="0"/>
          </a:p>
          <a:p>
            <a:pPr lvl="1"/>
            <a:r>
              <a:rPr lang="ko-KR" altLang="en-US" dirty="0"/>
              <a:t>회원 등급에 따라서 기능 제한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77108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ko-KR" altLang="en-US" dirty="0"/>
              <a:t>분류 별 검색기능</a:t>
            </a:r>
            <a:endParaRPr lang="en-US" altLang="ko-KR" dirty="0"/>
          </a:p>
          <a:p>
            <a:pPr lvl="1"/>
            <a:r>
              <a:rPr lang="ko-KR" altLang="en-US" dirty="0"/>
              <a:t>책 제목</a:t>
            </a:r>
            <a:endParaRPr lang="en-US" altLang="ko-KR" dirty="0"/>
          </a:p>
          <a:p>
            <a:pPr lvl="1"/>
            <a:r>
              <a:rPr lang="ko-KR" altLang="en-US" dirty="0"/>
              <a:t>저자명</a:t>
            </a:r>
            <a:endParaRPr lang="en-US" altLang="ko-KR" dirty="0"/>
          </a:p>
          <a:p>
            <a:pPr lvl="1"/>
            <a:r>
              <a:rPr lang="ko-KR" altLang="en-US" dirty="0"/>
              <a:t>인덱스</a:t>
            </a:r>
            <a:r>
              <a:rPr lang="en-US" altLang="ko-KR" sz="2000" dirty="0"/>
              <a:t>(ex:</a:t>
            </a:r>
            <a:r>
              <a:rPr lang="ko-KR" altLang="en-US" sz="2000" dirty="0"/>
              <a:t>도서관 책 번호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ISBN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분류 별 정렬기능</a:t>
            </a:r>
            <a:endParaRPr lang="en-US" altLang="ko-KR" dirty="0"/>
          </a:p>
          <a:p>
            <a:pPr lvl="1"/>
            <a:r>
              <a:rPr lang="ko-KR" altLang="en-US" dirty="0"/>
              <a:t>오름차순</a:t>
            </a:r>
            <a:endParaRPr lang="en-US" altLang="ko-KR" dirty="0"/>
          </a:p>
          <a:p>
            <a:pPr lvl="1"/>
            <a:r>
              <a:rPr lang="ko-KR" altLang="en-US" dirty="0"/>
              <a:t>내림차순</a:t>
            </a:r>
            <a:endParaRPr lang="en-US" altLang="ko-KR" dirty="0"/>
          </a:p>
          <a:p>
            <a:pPr lvl="1"/>
            <a:r>
              <a:rPr lang="ko-KR" altLang="en-US" dirty="0"/>
              <a:t>대출횟수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도서검색기능</a:t>
            </a:r>
          </a:p>
        </p:txBody>
      </p:sp>
    </p:spTree>
    <p:extLst>
      <p:ext uri="{BB962C8B-B14F-4D97-AF65-F5344CB8AC3E}">
        <p14:creationId xmlns:p14="http://schemas.microsoft.com/office/powerpoint/2010/main" val="402664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ko-KR" altLang="en-US" dirty="0"/>
              <a:t>비회원</a:t>
            </a:r>
            <a:endParaRPr lang="en-US" altLang="ko-KR" dirty="0"/>
          </a:p>
          <a:p>
            <a:pPr lvl="1"/>
            <a:r>
              <a:rPr lang="ko-KR" altLang="en-US" dirty="0"/>
              <a:t>도서검색</a:t>
            </a:r>
            <a:endParaRPr lang="en-US" altLang="ko-KR" dirty="0"/>
          </a:p>
          <a:p>
            <a:pPr lvl="1"/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회원</a:t>
            </a:r>
            <a:endParaRPr lang="en-US" altLang="ko-KR" dirty="0"/>
          </a:p>
          <a:p>
            <a:pPr lvl="1"/>
            <a:r>
              <a:rPr lang="ko-KR" altLang="en-US" dirty="0"/>
              <a:t>도서 대출</a:t>
            </a:r>
            <a:r>
              <a:rPr lang="en-US" altLang="ko-KR" dirty="0"/>
              <a:t>/</a:t>
            </a:r>
            <a:r>
              <a:rPr lang="ko-KR" altLang="en-US" dirty="0"/>
              <a:t>반납</a:t>
            </a:r>
            <a:endParaRPr lang="en-US" altLang="ko-KR" dirty="0"/>
          </a:p>
          <a:p>
            <a:pPr lvl="1"/>
            <a:r>
              <a:rPr lang="ko-KR" altLang="en-US" dirty="0"/>
              <a:t>대출 목록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관리자</a:t>
            </a:r>
            <a:endParaRPr lang="en-US" altLang="ko-KR" dirty="0"/>
          </a:p>
          <a:p>
            <a:pPr lvl="1"/>
            <a:r>
              <a:rPr lang="ko-KR" altLang="en-US" dirty="0"/>
              <a:t>도서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ko-KR" altLang="en-US" dirty="0"/>
              <a:t>회원 관리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등급별 기능</a:t>
            </a:r>
          </a:p>
        </p:txBody>
      </p:sp>
    </p:spTree>
    <p:extLst>
      <p:ext uri="{BB962C8B-B14F-4D97-AF65-F5344CB8AC3E}">
        <p14:creationId xmlns:p14="http://schemas.microsoft.com/office/powerpoint/2010/main" val="383360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도서관리</a:t>
            </a:r>
            <a:endParaRPr lang="en-US" altLang="ko-KR" dirty="0"/>
          </a:p>
          <a:p>
            <a:pPr lvl="1"/>
            <a:r>
              <a:rPr lang="ko-KR" altLang="en-US" dirty="0"/>
              <a:t>도서정보 수정</a:t>
            </a:r>
            <a:endParaRPr lang="en-US" altLang="ko-KR" dirty="0"/>
          </a:p>
          <a:p>
            <a:pPr lvl="1"/>
            <a:r>
              <a:rPr lang="ko-KR" altLang="en-US" dirty="0"/>
              <a:t>도서 조회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누가 빌려갔는지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반납 예정일</a:t>
            </a:r>
            <a:endParaRPr lang="en-US" altLang="ko-KR" dirty="0"/>
          </a:p>
          <a:p>
            <a:pPr lvl="2"/>
            <a:r>
              <a:rPr lang="ko-KR" altLang="en-US" dirty="0"/>
              <a:t>연체자</a:t>
            </a:r>
            <a:r>
              <a:rPr lang="en-US" altLang="ko-KR" dirty="0"/>
              <a:t>, </a:t>
            </a:r>
            <a:r>
              <a:rPr lang="ko-KR" altLang="en-US" dirty="0"/>
              <a:t>연체일수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회원관리 기능</a:t>
            </a:r>
            <a:endParaRPr lang="en-US" altLang="ko-KR" dirty="0"/>
          </a:p>
          <a:p>
            <a:pPr lvl="1"/>
            <a:r>
              <a:rPr lang="ko-KR" altLang="en-US" dirty="0"/>
              <a:t>블랙리스트</a:t>
            </a:r>
            <a:r>
              <a:rPr lang="en-US" altLang="ko-KR" dirty="0"/>
              <a:t>(</a:t>
            </a:r>
            <a:r>
              <a:rPr lang="ko-KR" altLang="en-US" dirty="0"/>
              <a:t>연체상습범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계정이용정지</a:t>
            </a:r>
            <a:r>
              <a:rPr lang="en-US" altLang="ko-KR" dirty="0"/>
              <a:t>/</a:t>
            </a:r>
            <a:r>
              <a:rPr lang="ko-KR" altLang="en-US" dirty="0"/>
              <a:t>복구 기능</a:t>
            </a:r>
            <a:endParaRPr lang="en-US" altLang="ko-KR" dirty="0"/>
          </a:p>
          <a:p>
            <a:pPr lvl="1"/>
            <a:r>
              <a:rPr lang="ko-KR" altLang="en-US" dirty="0"/>
              <a:t>회원정보 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기능</a:t>
            </a:r>
          </a:p>
        </p:txBody>
      </p:sp>
    </p:spTree>
    <p:extLst>
      <p:ext uri="{BB962C8B-B14F-4D97-AF65-F5344CB8AC3E}">
        <p14:creationId xmlns:p14="http://schemas.microsoft.com/office/powerpoint/2010/main" val="301037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059664638"/>
              </p:ext>
            </p:extLst>
          </p:nvPr>
        </p:nvGraphicFramePr>
        <p:xfrm>
          <a:off x="467544" y="260648"/>
          <a:ext cx="842493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23528" y="188640"/>
            <a:ext cx="2405992" cy="1202996"/>
            <a:chOff x="552" y="2515610"/>
            <a:chExt cx="2405992" cy="1202996"/>
          </a:xfrm>
        </p:grpSpPr>
        <p:sp>
          <p:nvSpPr>
            <p:cNvPr id="5" name="직사각형 4"/>
            <p:cNvSpPr/>
            <p:nvPr/>
          </p:nvSpPr>
          <p:spPr>
            <a:xfrm>
              <a:off x="552" y="2515610"/>
              <a:ext cx="2405992" cy="1202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직사각형 5"/>
            <p:cNvSpPr/>
            <p:nvPr/>
          </p:nvSpPr>
          <p:spPr>
            <a:xfrm>
              <a:off x="552" y="2515610"/>
              <a:ext cx="2405992" cy="120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900" kern="1200" dirty="0"/>
                <a:t>비회원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8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87824" y="404664"/>
            <a:ext cx="324036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</a:t>
            </a:r>
            <a:r>
              <a:rPr lang="ko-KR" altLang="en-US" sz="2000" dirty="0"/>
              <a:t>비회원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-------------------------------------------</a:t>
            </a:r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도서검색 </a:t>
            </a:r>
            <a:r>
              <a:rPr lang="en-US" altLang="ko-KR" sz="2000" dirty="0"/>
              <a:t>2.</a:t>
            </a:r>
            <a:r>
              <a:rPr lang="ko-KR" altLang="en-US" sz="2000" dirty="0"/>
              <a:t>회원가입 </a:t>
            </a:r>
            <a:r>
              <a:rPr lang="en-US" altLang="ko-KR" sz="2000" dirty="0"/>
              <a:t>3.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4.</a:t>
            </a:r>
            <a:r>
              <a:rPr lang="ko-KR" altLang="en-US" sz="2000" dirty="0"/>
              <a:t>관리자로그인 </a:t>
            </a:r>
            <a:r>
              <a:rPr lang="en-US" altLang="ko-KR" sz="2000" dirty="0"/>
              <a:t>5.</a:t>
            </a:r>
            <a:r>
              <a:rPr lang="ko-KR" altLang="en-US" sz="2000" dirty="0"/>
              <a:t>아이디</a:t>
            </a:r>
            <a:r>
              <a:rPr lang="en-US" altLang="ko-KR" sz="2000" dirty="0"/>
              <a:t>/</a:t>
            </a:r>
            <a:r>
              <a:rPr lang="ko-KR" altLang="en-US" sz="2000" dirty="0"/>
              <a:t>비밀번호 찾기 </a:t>
            </a:r>
            <a:r>
              <a:rPr lang="en-US" altLang="ko-KR" sz="2000" dirty="0"/>
              <a:t>0.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-------------------------------------------</a:t>
            </a:r>
          </a:p>
          <a:p>
            <a:r>
              <a:rPr lang="ko-KR" altLang="en-US" sz="2000" dirty="0"/>
              <a:t>메뉴를 선택하세요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도서검색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회원가입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전체 도서목록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 		</a:t>
            </a:r>
            <a:r>
              <a:rPr lang="ko-KR" altLang="en-US" dirty="0"/>
              <a:t>비회원 메뉴</a:t>
            </a:r>
          </a:p>
        </p:txBody>
      </p:sp>
    </p:spTree>
    <p:extLst>
      <p:ext uri="{BB962C8B-B14F-4D97-AF65-F5344CB8AC3E}">
        <p14:creationId xmlns:p14="http://schemas.microsoft.com/office/powerpoint/2010/main" val="117545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536" y="418870"/>
            <a:ext cx="3240360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altLang="ko-KR" dirty="0"/>
              <a:t>&gt;&gt; </a:t>
            </a:r>
            <a:r>
              <a:rPr lang="ko-KR" altLang="en-US" dirty="0"/>
              <a:t>비회원 </a:t>
            </a:r>
            <a:r>
              <a:rPr lang="en-US" altLang="ko-KR" dirty="0"/>
              <a:t>&gt;&gt; </a:t>
            </a:r>
            <a:r>
              <a:rPr lang="ko-KR" altLang="en-US" dirty="0"/>
              <a:t>도서검색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--------------------------------------------------------</a:t>
            </a:r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제목 </a:t>
            </a:r>
            <a:r>
              <a:rPr lang="en-US" altLang="ko-KR" dirty="0"/>
              <a:t>2.</a:t>
            </a:r>
            <a:r>
              <a:rPr lang="ko-KR" altLang="en-US" dirty="0"/>
              <a:t>저자 </a:t>
            </a:r>
            <a:r>
              <a:rPr lang="en-US" altLang="ko-KR" dirty="0"/>
              <a:t>3.</a:t>
            </a:r>
            <a:r>
              <a:rPr lang="ko-KR" altLang="en-US" dirty="0"/>
              <a:t>출판사 </a:t>
            </a:r>
            <a:r>
              <a:rPr lang="en-US" altLang="ko-KR" dirty="0"/>
              <a:t>4.</a:t>
            </a:r>
            <a:r>
              <a:rPr lang="ko-KR" altLang="en-US" dirty="0"/>
              <a:t>주제</a:t>
            </a:r>
            <a:r>
              <a:rPr lang="en-US" altLang="ko-KR" dirty="0"/>
              <a:t> 5.</a:t>
            </a:r>
            <a:r>
              <a:rPr lang="ko-KR" altLang="en-US" dirty="0"/>
              <a:t>인덱스 </a:t>
            </a:r>
            <a:r>
              <a:rPr lang="en-US" altLang="ko-KR" dirty="0"/>
              <a:t>6.ISBN</a:t>
            </a:r>
            <a:r>
              <a:rPr lang="ko-KR" altLang="en-US" dirty="0"/>
              <a:t> </a:t>
            </a:r>
            <a:r>
              <a:rPr lang="en-US" altLang="ko-KR" dirty="0"/>
              <a:t>7.</a:t>
            </a:r>
            <a:r>
              <a:rPr lang="ko-KR" altLang="en-US" dirty="0"/>
              <a:t>전체 도서목록</a:t>
            </a:r>
            <a:r>
              <a:rPr lang="en-US" altLang="ko-KR" dirty="0"/>
              <a:t> 0.</a:t>
            </a:r>
            <a:r>
              <a:rPr lang="ko-KR" altLang="en-US" dirty="0"/>
              <a:t>이전화면으로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--------------------------------------------------------</a:t>
            </a:r>
          </a:p>
          <a:p>
            <a:pPr lvl="1"/>
            <a:r>
              <a:rPr lang="ko-KR" altLang="en-US" sz="1900" dirty="0"/>
              <a:t>메뉴를 선택하세요</a:t>
            </a:r>
            <a:r>
              <a:rPr lang="en-US" altLang="ko-KR" sz="1900" dirty="0"/>
              <a:t>&gt;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메뉴선택 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  <a:p>
            <a:pPr lvl="1"/>
            <a:r>
              <a:rPr lang="ko-KR" altLang="en-US" sz="1900" dirty="0"/>
              <a:t>검색하실 제목</a:t>
            </a:r>
            <a:r>
              <a:rPr lang="en-US" altLang="ko-KR" sz="1900" dirty="0"/>
              <a:t>(</a:t>
            </a:r>
            <a:r>
              <a:rPr lang="ko-KR" altLang="en-US" sz="1900" dirty="0"/>
              <a:t>저자</a:t>
            </a:r>
            <a:r>
              <a:rPr lang="en-US" altLang="ko-KR" sz="1900" dirty="0"/>
              <a:t>/</a:t>
            </a:r>
            <a:r>
              <a:rPr lang="ko-KR" altLang="en-US" sz="1900" dirty="0"/>
              <a:t>인덱스</a:t>
            </a:r>
            <a:r>
              <a:rPr lang="en-US" altLang="ko-KR" sz="1900" dirty="0"/>
              <a:t>/ISBN/</a:t>
            </a:r>
            <a:r>
              <a:rPr lang="ko-KR" altLang="en-US" sz="1900" dirty="0"/>
              <a:t>주제</a:t>
            </a:r>
            <a:r>
              <a:rPr lang="en-US" altLang="ko-KR" sz="1900" dirty="0"/>
              <a:t>)</a:t>
            </a:r>
            <a:r>
              <a:rPr lang="ko-KR" altLang="en-US" sz="1900" dirty="0"/>
              <a:t>를 입력하세요</a:t>
            </a:r>
            <a:endParaRPr lang="en-US" altLang="ko-KR" sz="1900" dirty="0"/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검색결과 출력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/>
              <a:t>-------------------------------------------------</a:t>
            </a:r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 | </a:t>
            </a:r>
            <a:r>
              <a:rPr lang="ko-KR" altLang="en-US" dirty="0"/>
              <a:t>제목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|  </a:t>
            </a:r>
            <a:r>
              <a:rPr lang="ko-KR" altLang="en-US" dirty="0"/>
              <a:t>저자   </a:t>
            </a:r>
            <a:r>
              <a:rPr lang="en-US" altLang="ko-KR" dirty="0"/>
              <a:t>|  </a:t>
            </a:r>
            <a:r>
              <a:rPr lang="ko-KR" altLang="en-US" dirty="0"/>
              <a:t>출판사     </a:t>
            </a:r>
            <a:r>
              <a:rPr lang="en-US" altLang="ko-KR" dirty="0"/>
              <a:t>| ISBN  |</a:t>
            </a:r>
            <a:r>
              <a:rPr lang="ko-KR" altLang="en-US" dirty="0"/>
              <a:t> 주제 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-------------------------------------------------</a:t>
            </a:r>
          </a:p>
          <a:p>
            <a:pPr lvl="1"/>
            <a:r>
              <a:rPr lang="en-US" altLang="ko-KR" dirty="0"/>
              <a:t>1.A     |			|B	|C	  |D       |E</a:t>
            </a:r>
          </a:p>
          <a:p>
            <a:pPr lvl="1"/>
            <a:r>
              <a:rPr lang="en-US" altLang="ko-KR" dirty="0"/>
              <a:t>2.B      |			|C	|D	  |B        |C</a:t>
            </a:r>
          </a:p>
          <a:p>
            <a:pPr lvl="1"/>
            <a:r>
              <a:rPr lang="en-US" altLang="ko-KR" dirty="0"/>
              <a:t>-------------------------------------------------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정렬                                    </a:t>
            </a:r>
            <a:r>
              <a:rPr lang="en-US" altLang="ko-KR" dirty="0"/>
              <a:t>0.</a:t>
            </a:r>
            <a:r>
              <a:rPr lang="ko-KR" altLang="en-US" dirty="0"/>
              <a:t>이전화면으로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 err="1"/>
              <a:t>ㄴ</a:t>
            </a:r>
            <a:r>
              <a:rPr lang="en-US" altLang="ko-KR" dirty="0"/>
              <a:t>(</a:t>
            </a:r>
            <a:r>
              <a:rPr lang="ko-KR" altLang="en-US" dirty="0" err="1"/>
              <a:t>선택시</a:t>
            </a:r>
            <a:r>
              <a:rPr lang="en-US" altLang="ko-KR" dirty="0"/>
              <a:t>) 1.</a:t>
            </a:r>
            <a:r>
              <a:rPr lang="ko-KR" altLang="en-US" dirty="0"/>
              <a:t>제목 </a:t>
            </a:r>
            <a:r>
              <a:rPr lang="en-US" altLang="ko-KR" dirty="0"/>
              <a:t>2.</a:t>
            </a:r>
            <a:r>
              <a:rPr lang="ko-KR" altLang="en-US" dirty="0"/>
              <a:t>저자 </a:t>
            </a:r>
            <a:r>
              <a:rPr lang="en-US" altLang="ko-KR" dirty="0"/>
              <a:t>3.</a:t>
            </a:r>
            <a:r>
              <a:rPr lang="ko-KR" altLang="en-US" dirty="0"/>
              <a:t>출판사 </a:t>
            </a:r>
            <a:r>
              <a:rPr lang="en-US" altLang="ko-KR" dirty="0"/>
              <a:t>4.</a:t>
            </a:r>
            <a:r>
              <a:rPr lang="ko-KR" altLang="en-US" dirty="0"/>
              <a:t>주제</a:t>
            </a:r>
            <a:r>
              <a:rPr lang="en-US" altLang="ko-KR" dirty="0"/>
              <a:t> 5.</a:t>
            </a:r>
            <a:r>
              <a:rPr lang="ko-KR" altLang="en-US" dirty="0"/>
              <a:t>인덱스 </a:t>
            </a:r>
            <a:r>
              <a:rPr lang="en-US" altLang="ko-KR" dirty="0"/>
              <a:t>6.ISBN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                  -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정렬기능은 항목을 선택하면 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1143000" lvl="4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          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오름차순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내림차순을 번갈아 가면서 정렬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도서검색</a:t>
            </a:r>
          </a:p>
        </p:txBody>
      </p:sp>
    </p:spTree>
    <p:extLst>
      <p:ext uri="{BB962C8B-B14F-4D97-AF65-F5344CB8AC3E}">
        <p14:creationId xmlns:p14="http://schemas.microsoft.com/office/powerpoint/2010/main" val="263412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18870"/>
            <a:ext cx="3240360" cy="864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/>
              <a:t>&gt;&gt; </a:t>
            </a:r>
            <a:r>
              <a:rPr lang="ko-KR" altLang="en-US" sz="2800" dirty="0"/>
              <a:t>비회원 </a:t>
            </a:r>
            <a:r>
              <a:rPr lang="en-US" altLang="ko-KR" sz="2800" dirty="0"/>
              <a:t>&gt;&gt; </a:t>
            </a:r>
            <a:r>
              <a:rPr lang="ko-KR" altLang="en-US" sz="2800" dirty="0"/>
              <a:t>회원가입</a:t>
            </a:r>
            <a:endParaRPr lang="en-US" altLang="ko-KR" sz="2800" dirty="0"/>
          </a:p>
          <a:p>
            <a:r>
              <a:rPr lang="en-US" altLang="ko-KR" sz="2800" dirty="0"/>
              <a:t>----------------------------------------</a:t>
            </a:r>
          </a:p>
          <a:p>
            <a:r>
              <a:rPr lang="ko-KR" altLang="en-US" sz="2400" dirty="0"/>
              <a:t>회원가입 메뉴입니다</a:t>
            </a:r>
            <a:r>
              <a:rPr lang="en-US" altLang="ko-KR" sz="2400" dirty="0"/>
              <a:t>.</a:t>
            </a:r>
          </a:p>
          <a:p>
            <a:r>
              <a:rPr lang="en-US" altLang="ko-KR" sz="2800" dirty="0"/>
              <a:t>----------------------------------------</a:t>
            </a:r>
          </a:p>
          <a:p>
            <a:r>
              <a:rPr lang="ko-KR" altLang="en-US" dirty="0"/>
              <a:t>정보를 입력해 주세요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이후 순서대로 출력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를 입력해주세요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비밀번호를 입력해주세요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비밀번호를 다시 입력해주세요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주민번호 앞자리를 입력해주세요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이름을 입력해주세요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전화번호를 입력해주세요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89622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18870"/>
            <a:ext cx="4320480" cy="8640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&gt;&gt; </a:t>
            </a:r>
            <a:r>
              <a:rPr lang="ko-KR" altLang="en-US" dirty="0"/>
              <a:t>비회원 </a:t>
            </a:r>
            <a:r>
              <a:rPr lang="en-US" altLang="ko-KR" dirty="0"/>
              <a:t>&gt;&gt; </a:t>
            </a:r>
            <a:r>
              <a:rPr lang="ko-KR" altLang="en-US" dirty="0"/>
              <a:t>전체 도서목록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</a:t>
            </a:r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 | </a:t>
            </a:r>
            <a:r>
              <a:rPr lang="ko-KR" altLang="en-US" dirty="0"/>
              <a:t>제목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|  </a:t>
            </a:r>
            <a:r>
              <a:rPr lang="ko-KR" altLang="en-US" dirty="0"/>
              <a:t>저자 </a:t>
            </a:r>
            <a:r>
              <a:rPr lang="en-US" altLang="ko-KR" dirty="0"/>
              <a:t>| </a:t>
            </a:r>
            <a:r>
              <a:rPr lang="ko-KR" altLang="en-US" dirty="0"/>
              <a:t>출판사  </a:t>
            </a:r>
            <a:r>
              <a:rPr lang="en-US" altLang="ko-KR" dirty="0"/>
              <a:t>| ISBN | </a:t>
            </a:r>
            <a:r>
              <a:rPr lang="ko-KR" altLang="en-US" dirty="0"/>
              <a:t>주제 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</a:t>
            </a:r>
          </a:p>
          <a:p>
            <a:pPr lvl="1"/>
            <a:r>
              <a:rPr lang="en-US" altLang="ko-KR" dirty="0"/>
              <a:t>1.A     |			|B	|C	     |D	    |E</a:t>
            </a:r>
          </a:p>
          <a:p>
            <a:pPr lvl="1"/>
            <a:r>
              <a:rPr lang="en-US" altLang="ko-KR" dirty="0"/>
              <a:t>1.A     |			|B	|C	     |D	    |E</a:t>
            </a:r>
          </a:p>
          <a:p>
            <a:pPr lvl="1"/>
            <a:r>
              <a:rPr lang="en-US" altLang="ko-KR" dirty="0"/>
              <a:t>1.A     |			|B	|C	     |D	    |E</a:t>
            </a:r>
          </a:p>
          <a:p>
            <a:pPr lvl="1"/>
            <a:r>
              <a:rPr lang="en-US" altLang="ko-KR" dirty="0"/>
              <a:t>1.A     |			|B	|C	     |D	    |E</a:t>
            </a:r>
          </a:p>
          <a:p>
            <a:pPr lvl="1"/>
            <a:r>
              <a:rPr lang="en-US" altLang="ko-KR" dirty="0"/>
              <a:t>1.A     |			|B	|C	     |D	    |E</a:t>
            </a:r>
          </a:p>
          <a:p>
            <a:pPr lvl="1"/>
            <a:r>
              <a:rPr lang="en-US" altLang="ko-KR" dirty="0"/>
              <a:t>PAGE 1/10</a:t>
            </a:r>
          </a:p>
          <a:p>
            <a:pPr lvl="1"/>
            <a:r>
              <a:rPr lang="en-US" altLang="ko-KR" dirty="0"/>
              <a:t>------------------------------------------</a:t>
            </a:r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이전페이지로 </a:t>
            </a:r>
            <a:r>
              <a:rPr lang="en-US" altLang="ko-KR" dirty="0"/>
              <a:t>2.</a:t>
            </a:r>
            <a:r>
              <a:rPr lang="ko-KR" altLang="en-US" dirty="0"/>
              <a:t>다음페이지로 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r>
              <a:rPr lang="ko-KR" altLang="en-US" dirty="0"/>
              <a:t>이전화면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전체 도서목록</a:t>
            </a:r>
          </a:p>
        </p:txBody>
      </p:sp>
    </p:spTree>
    <p:extLst>
      <p:ext uri="{BB962C8B-B14F-4D97-AF65-F5344CB8AC3E}">
        <p14:creationId xmlns:p14="http://schemas.microsoft.com/office/powerpoint/2010/main" val="251446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&gt;&gt; </a:t>
            </a:r>
            <a:r>
              <a:rPr lang="ko-KR" altLang="en-US" dirty="0"/>
              <a:t>비회원 </a:t>
            </a:r>
            <a:r>
              <a:rPr lang="en-US" altLang="ko-KR" dirty="0"/>
              <a:t>&gt;&gt;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r>
              <a:rPr lang="en-US" altLang="ko-KR" dirty="0"/>
              <a:t>-----------------------------------</a:t>
            </a:r>
          </a:p>
          <a:p>
            <a:r>
              <a:rPr lang="ko-KR" altLang="en-US" dirty="0"/>
              <a:t>찾으시고자 하는 정보를 선택해주세요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아이디 찾기</a:t>
            </a:r>
            <a:r>
              <a:rPr lang="en-US" altLang="ko-KR" dirty="0"/>
              <a:t>		2.</a:t>
            </a:r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16199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메뉴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7536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69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/>
              <a:t>비회원 </a:t>
            </a:r>
            <a:r>
              <a:rPr lang="en-US" altLang="ko-KR" sz="2400" dirty="0"/>
              <a:t>&gt;&gt;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아이디 찾기</a:t>
            </a:r>
            <a:endParaRPr lang="en-US" altLang="ko-KR" sz="2400" dirty="0"/>
          </a:p>
          <a:p>
            <a:r>
              <a:rPr lang="en-US" altLang="ko-KR" sz="2400" dirty="0"/>
              <a:t>----------------------------------</a:t>
            </a:r>
          </a:p>
          <a:p>
            <a:r>
              <a:rPr lang="ko-KR" altLang="en-US" sz="2400" dirty="0"/>
              <a:t>등록하신 이름과 전화번호를 입력해주세요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----------------------------------</a:t>
            </a:r>
          </a:p>
          <a:p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김자바</a:t>
            </a:r>
            <a:endParaRPr lang="en-US" altLang="ko-KR" sz="2400" dirty="0"/>
          </a:p>
          <a:p>
            <a:r>
              <a:rPr lang="ko-KR" altLang="en-US" sz="2400" dirty="0"/>
              <a:t>전화번호</a:t>
            </a:r>
            <a:r>
              <a:rPr lang="en-US" altLang="ko-KR" sz="2400" dirty="0"/>
              <a:t>: 010-1234-1234</a:t>
            </a:r>
          </a:p>
          <a:p>
            <a:endParaRPr lang="en-US" altLang="ko-KR" sz="2400" dirty="0"/>
          </a:p>
          <a:p>
            <a:r>
              <a:rPr lang="ko-KR" altLang="en-US" sz="2000" i="1" dirty="0" err="1"/>
              <a:t>김자바</a:t>
            </a:r>
            <a:r>
              <a:rPr lang="ko-KR" altLang="en-US" sz="2000" i="1" dirty="0"/>
              <a:t> 님의 계정 아이디는 </a:t>
            </a:r>
            <a:r>
              <a:rPr lang="en-US" altLang="ko-KR" sz="2000" i="1" dirty="0"/>
              <a:t>java777</a:t>
            </a:r>
            <a:r>
              <a:rPr lang="ko-KR" altLang="en-US" sz="2000" i="1" dirty="0"/>
              <a:t>입니다</a:t>
            </a:r>
            <a:r>
              <a:rPr lang="en-US" altLang="ko-KR" sz="2000" i="1" dirty="0"/>
              <a:t>.</a:t>
            </a:r>
          </a:p>
          <a:p>
            <a:r>
              <a:rPr lang="ko-KR" altLang="en-US" sz="2000" i="1" dirty="0"/>
              <a:t>해당되는 아이디가 없습니다</a:t>
            </a:r>
            <a:r>
              <a:rPr lang="en-US" altLang="ko-KR" sz="2000" i="1" dirty="0"/>
              <a:t>.</a:t>
            </a:r>
            <a:endParaRPr lang="ko-KR" altLang="en-US" sz="2000" i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4-1.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04539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</a:t>
            </a:r>
            <a:r>
              <a:rPr lang="ko-KR" altLang="en-US" sz="2000" dirty="0"/>
              <a:t>비회원 </a:t>
            </a:r>
            <a:r>
              <a:rPr lang="en-US" altLang="ko-KR" sz="2000" dirty="0"/>
              <a:t>&gt;&gt;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/</a:t>
            </a:r>
            <a:r>
              <a:rPr lang="ko-KR" altLang="en-US" sz="2000" dirty="0"/>
              <a:t>비밀번호 찾기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비밀번호 찾기</a:t>
            </a:r>
            <a:endParaRPr lang="en-US" altLang="ko-KR" sz="2000" dirty="0"/>
          </a:p>
          <a:p>
            <a:r>
              <a:rPr lang="en-US" altLang="ko-KR" sz="2000" dirty="0"/>
              <a:t>----------------------------------</a:t>
            </a:r>
          </a:p>
          <a:p>
            <a:r>
              <a:rPr lang="ko-KR" altLang="en-US" sz="2000" dirty="0"/>
              <a:t>등록하신 이름과 아이디를 입력해주세요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----------------------------------</a:t>
            </a:r>
          </a:p>
          <a:p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김자바</a:t>
            </a:r>
            <a:endParaRPr lang="en-US" altLang="ko-KR" sz="2000" dirty="0"/>
          </a:p>
          <a:p>
            <a:r>
              <a:rPr lang="ko-KR" altLang="en-US" sz="2000" dirty="0"/>
              <a:t>아이디</a:t>
            </a:r>
            <a:r>
              <a:rPr lang="en-US" altLang="ko-KR" sz="2000" dirty="0"/>
              <a:t>: java777</a:t>
            </a:r>
          </a:p>
          <a:p>
            <a:endParaRPr lang="en-US" altLang="ko-KR" sz="2400" dirty="0"/>
          </a:p>
          <a:p>
            <a:r>
              <a:rPr lang="ko-KR" altLang="en-US" sz="1800" i="1" dirty="0" err="1"/>
              <a:t>김자바</a:t>
            </a:r>
            <a:r>
              <a:rPr lang="ko-KR" altLang="en-US" sz="1800" i="1" dirty="0"/>
              <a:t> 님의 계정 비밀번호는 </a:t>
            </a:r>
            <a:r>
              <a:rPr lang="en-US" altLang="ko-KR" sz="1800" i="1" dirty="0"/>
              <a:t>JaVaGod22</a:t>
            </a:r>
            <a:r>
              <a:rPr lang="ko-KR" altLang="en-US" sz="1800" i="1" dirty="0"/>
              <a:t>입니다</a:t>
            </a:r>
            <a:r>
              <a:rPr lang="en-US" altLang="ko-KR" sz="1800" i="1" dirty="0"/>
              <a:t>.</a:t>
            </a:r>
          </a:p>
          <a:p>
            <a:r>
              <a:rPr lang="ko-KR" altLang="en-US" sz="1800" i="1" dirty="0"/>
              <a:t>해당되는 아이디가 없습니다</a:t>
            </a:r>
            <a:r>
              <a:rPr lang="en-US" altLang="ko-KR" sz="1800" i="1" dirty="0"/>
              <a:t>.</a:t>
            </a:r>
            <a:endParaRPr lang="ko-KR" altLang="en-US" sz="1800" i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4-1.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9892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74025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244149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&gt;&gt; [tyrano718] (</a:t>
            </a:r>
            <a:r>
              <a:rPr lang="ko-KR" altLang="en-US" sz="2000" dirty="0"/>
              <a:t>회원 아이디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-------------------------------------------</a:t>
            </a:r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도서대출 </a:t>
            </a:r>
            <a:r>
              <a:rPr lang="en-US" altLang="ko-KR" sz="2000" dirty="0"/>
              <a:t>2.</a:t>
            </a:r>
            <a:r>
              <a:rPr lang="ko-KR" altLang="en-US" sz="2000" dirty="0" err="1"/>
              <a:t>빌린도서</a:t>
            </a:r>
            <a:r>
              <a:rPr lang="ko-KR" altLang="en-US" sz="2000" dirty="0"/>
              <a:t> </a:t>
            </a:r>
            <a:r>
              <a:rPr lang="en-US" altLang="ko-KR" sz="2000" dirty="0"/>
              <a:t>3.</a:t>
            </a:r>
            <a:r>
              <a:rPr lang="ko-KR" altLang="en-US" sz="2000" dirty="0"/>
              <a:t>도서반납 </a:t>
            </a:r>
            <a:r>
              <a:rPr lang="en-US" altLang="ko-KR" sz="2000" dirty="0"/>
              <a:t>4.</a:t>
            </a:r>
            <a:r>
              <a:rPr lang="ko-KR" altLang="en-US" sz="2000" dirty="0"/>
              <a:t>회원정보 </a:t>
            </a:r>
            <a:endParaRPr lang="en-US" altLang="ko-KR" sz="2000" dirty="0"/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건의사항 </a:t>
            </a:r>
            <a:r>
              <a:rPr lang="en-US" altLang="ko-KR" sz="2000" dirty="0"/>
              <a:t>9.</a:t>
            </a:r>
            <a:r>
              <a:rPr lang="ko-KR" altLang="en-US" sz="2000" dirty="0"/>
              <a:t>로그아웃 </a:t>
            </a:r>
            <a:r>
              <a:rPr lang="en-US" altLang="ko-KR" sz="2000" dirty="0"/>
              <a:t>0.</a:t>
            </a:r>
            <a:r>
              <a:rPr lang="ko-KR" altLang="en-US" sz="2000" dirty="0"/>
              <a:t>종료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-------------------------------------------</a:t>
            </a:r>
          </a:p>
          <a:p>
            <a:r>
              <a:rPr lang="ko-KR" altLang="en-US" sz="2000" dirty="0"/>
              <a:t>메뉴를 선택하세요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1)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도서대출 메뉴를 선택하셨습니다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메뉴</a:t>
            </a:r>
          </a:p>
        </p:txBody>
      </p:sp>
    </p:spTree>
    <p:extLst>
      <p:ext uri="{BB962C8B-B14F-4D97-AF65-F5344CB8AC3E}">
        <p14:creationId xmlns:p14="http://schemas.microsoft.com/office/powerpoint/2010/main" val="128215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800" dirty="0"/>
              <a:t>&gt;&gt; [tyrano718] </a:t>
            </a:r>
          </a:p>
          <a:p>
            <a:r>
              <a:rPr lang="ko-KR" altLang="en-US" dirty="0"/>
              <a:t>원하는 회원메뉴를 선택해주세요</a:t>
            </a:r>
            <a:r>
              <a:rPr lang="en-US" altLang="ko-KR" dirty="0"/>
              <a:t>. (0: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도서 대출</a:t>
            </a:r>
            <a:endParaRPr lang="en-US" altLang="ko-KR" dirty="0"/>
          </a:p>
          <a:p>
            <a:pPr lvl="8"/>
            <a:r>
              <a:rPr lang="en-US" altLang="ko-KR" sz="2100" dirty="0"/>
              <a:t>1.</a:t>
            </a:r>
            <a:r>
              <a:rPr lang="ko-KR" altLang="en-US" sz="2100" dirty="0"/>
              <a:t>도서검색 및 대출</a:t>
            </a:r>
            <a:endParaRPr lang="en-US" altLang="ko-KR" sz="2100" dirty="0"/>
          </a:p>
          <a:p>
            <a:r>
              <a:rPr lang="en-US" altLang="ko-KR" dirty="0"/>
              <a:t>2.</a:t>
            </a:r>
            <a:r>
              <a:rPr lang="ko-KR" altLang="en-US" dirty="0"/>
              <a:t>빌린 도서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도서 반납</a:t>
            </a:r>
            <a:endParaRPr lang="en-US" altLang="ko-KR" dirty="0"/>
          </a:p>
          <a:p>
            <a:pPr lvl="8"/>
            <a:r>
              <a:rPr lang="ko-KR" altLang="en-US" sz="2100" dirty="0"/>
              <a:t>대여 중인 책의 인덱스를 입력하여 반납</a:t>
            </a:r>
            <a:endParaRPr lang="en-US" altLang="ko-KR" sz="2100" dirty="0"/>
          </a:p>
          <a:p>
            <a:r>
              <a:rPr lang="en-US" altLang="ko-KR" dirty="0"/>
              <a:t>4.</a:t>
            </a:r>
            <a:r>
              <a:rPr lang="ko-KR" altLang="en-US" dirty="0"/>
              <a:t>회원 정보</a:t>
            </a:r>
            <a:endParaRPr lang="en-US" altLang="ko-KR" dirty="0"/>
          </a:p>
          <a:p>
            <a:pPr lvl="8"/>
            <a:r>
              <a:rPr lang="en-US" altLang="ko-KR" sz="2100" dirty="0"/>
              <a:t>1.</a:t>
            </a:r>
            <a:r>
              <a:rPr lang="ko-KR" altLang="en-US" sz="2100" dirty="0"/>
              <a:t>회원 정보 조회</a:t>
            </a:r>
            <a:endParaRPr lang="en-US" altLang="ko-KR" sz="2100" dirty="0"/>
          </a:p>
          <a:p>
            <a:pPr lvl="8"/>
            <a:r>
              <a:rPr lang="en-US" altLang="ko-KR" sz="2100" dirty="0"/>
              <a:t>2.</a:t>
            </a:r>
            <a:r>
              <a:rPr lang="ko-KR" altLang="en-US" sz="2100" dirty="0"/>
              <a:t>정보 수정</a:t>
            </a:r>
            <a:endParaRPr lang="en-US" altLang="ko-KR" sz="2100" dirty="0"/>
          </a:p>
          <a:p>
            <a:r>
              <a:rPr lang="en-US" altLang="ko-KR" dirty="0"/>
              <a:t>5.</a:t>
            </a:r>
            <a:r>
              <a:rPr lang="ko-KR" altLang="en-US" dirty="0"/>
              <a:t>건의사항</a:t>
            </a:r>
            <a:endParaRPr lang="en-US" altLang="ko-KR" dirty="0"/>
          </a:p>
          <a:p>
            <a:pPr lvl="8"/>
            <a:r>
              <a:rPr lang="en-US" altLang="ko-KR" sz="2100" dirty="0"/>
              <a:t>1.</a:t>
            </a:r>
            <a:r>
              <a:rPr lang="ko-KR" altLang="en-US" sz="2100" dirty="0"/>
              <a:t>새 건의사항</a:t>
            </a:r>
            <a:endParaRPr lang="en-US" altLang="ko-KR" sz="2100" dirty="0"/>
          </a:p>
          <a:p>
            <a:pPr lvl="8"/>
            <a:r>
              <a:rPr lang="en-US" altLang="ko-KR" sz="2100" dirty="0"/>
              <a:t>2.</a:t>
            </a:r>
            <a:r>
              <a:rPr lang="ko-KR" altLang="en-US" sz="2100" dirty="0"/>
              <a:t>이전 건의사항</a:t>
            </a:r>
            <a:endParaRPr lang="en-US" altLang="ko-KR" sz="2100" dirty="0"/>
          </a:p>
          <a:p>
            <a:r>
              <a:rPr lang="en-US" altLang="ko-KR" dirty="0"/>
              <a:t>9.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lvl="8"/>
            <a:r>
              <a:rPr lang="en-US" altLang="ko-KR" sz="2300" dirty="0"/>
              <a:t>Y – </a:t>
            </a:r>
            <a:r>
              <a:rPr lang="ko-KR" altLang="en-US" sz="2300" dirty="0"/>
              <a:t>로그아웃 하셨습니다</a:t>
            </a:r>
            <a:r>
              <a:rPr lang="en-US" altLang="ko-KR" sz="2300" dirty="0"/>
              <a:t>.</a:t>
            </a:r>
          </a:p>
          <a:p>
            <a:pPr lvl="8"/>
            <a:r>
              <a:rPr lang="en-US" altLang="ko-KR" sz="2300" dirty="0"/>
              <a:t>N – </a:t>
            </a:r>
            <a:r>
              <a:rPr lang="ko-KR" altLang="en-US" sz="2300" dirty="0"/>
              <a:t>이전화면으로 이동</a:t>
            </a:r>
            <a:endParaRPr lang="en-US" altLang="ko-KR" sz="2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메뉴</a:t>
            </a:r>
          </a:p>
        </p:txBody>
      </p:sp>
    </p:spTree>
    <p:extLst>
      <p:ext uri="{BB962C8B-B14F-4D97-AF65-F5344CB8AC3E}">
        <p14:creationId xmlns:p14="http://schemas.microsoft.com/office/powerpoint/2010/main" val="114929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&gt;&gt; [tyrano718] &gt;&gt; </a:t>
            </a:r>
            <a:r>
              <a:rPr lang="ko-KR" altLang="en-US" sz="2000" dirty="0"/>
              <a:t>도서대출</a:t>
            </a:r>
            <a:endParaRPr lang="en-US" altLang="ko-KR" sz="2000" dirty="0"/>
          </a:p>
          <a:p>
            <a:pPr lvl="1"/>
            <a:r>
              <a:rPr lang="en-US" altLang="ko-KR" sz="2000" dirty="0"/>
              <a:t>1.</a:t>
            </a:r>
            <a:r>
              <a:rPr lang="ko-KR" altLang="en-US" sz="2000" dirty="0"/>
              <a:t>제목 </a:t>
            </a:r>
            <a:r>
              <a:rPr lang="en-US" altLang="ko-KR" sz="2000" dirty="0"/>
              <a:t>2.</a:t>
            </a:r>
            <a:r>
              <a:rPr lang="ko-KR" altLang="en-US" sz="2000" dirty="0"/>
              <a:t>저자 </a:t>
            </a:r>
            <a:r>
              <a:rPr lang="en-US" altLang="ko-KR" sz="2000" dirty="0"/>
              <a:t>3.</a:t>
            </a:r>
            <a:r>
              <a:rPr lang="ko-KR" altLang="en-US" sz="2000" dirty="0"/>
              <a:t>출판사 </a:t>
            </a:r>
            <a:r>
              <a:rPr lang="en-US" altLang="ko-KR" sz="2000" dirty="0"/>
              <a:t>4.</a:t>
            </a:r>
            <a:r>
              <a:rPr lang="ko-KR" altLang="en-US" sz="2000" dirty="0"/>
              <a:t>주제</a:t>
            </a:r>
            <a:r>
              <a:rPr lang="en-US" altLang="ko-KR" sz="2000" dirty="0"/>
              <a:t> 5.</a:t>
            </a:r>
            <a:r>
              <a:rPr lang="ko-KR" altLang="en-US" sz="2000" dirty="0"/>
              <a:t>인덱스 </a:t>
            </a:r>
            <a:r>
              <a:rPr lang="en-US" altLang="ko-KR" sz="2000" dirty="0"/>
              <a:t>6.ISBN</a:t>
            </a:r>
            <a:r>
              <a:rPr lang="ko-KR" altLang="en-US" sz="2000" dirty="0"/>
              <a:t> </a:t>
            </a:r>
            <a:r>
              <a:rPr lang="en-US" altLang="ko-KR" sz="2000" dirty="0"/>
              <a:t>7.</a:t>
            </a:r>
            <a:r>
              <a:rPr lang="ko-KR" altLang="en-US" sz="2000" dirty="0"/>
              <a:t>전체 도서목록</a:t>
            </a:r>
            <a:r>
              <a:rPr lang="en-US" altLang="ko-KR" sz="2000" dirty="0"/>
              <a:t> 0.</a:t>
            </a:r>
            <a:r>
              <a:rPr lang="ko-KR" altLang="en-US" sz="2000" dirty="0"/>
              <a:t>이전화면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ko-KR" altLang="en-US" sz="2000" dirty="0"/>
              <a:t>인덱스</a:t>
            </a:r>
            <a:r>
              <a:rPr lang="en-US" altLang="ko-KR" sz="2000" dirty="0"/>
              <a:t> | </a:t>
            </a:r>
            <a:r>
              <a:rPr lang="ko-KR" altLang="en-US" sz="2000" dirty="0"/>
              <a:t>제목  </a:t>
            </a:r>
            <a:r>
              <a:rPr lang="en-US" altLang="ko-KR" sz="2000" dirty="0"/>
              <a:t>	|  </a:t>
            </a:r>
            <a:r>
              <a:rPr lang="ko-KR" altLang="en-US" sz="2000" dirty="0"/>
              <a:t>저자 </a:t>
            </a:r>
            <a:r>
              <a:rPr lang="en-US" altLang="ko-KR" sz="2000" dirty="0"/>
              <a:t>|  </a:t>
            </a:r>
            <a:r>
              <a:rPr lang="ko-KR" altLang="en-US" sz="2000" dirty="0"/>
              <a:t>출판사 </a:t>
            </a:r>
            <a:r>
              <a:rPr lang="en-US" altLang="ko-KR" sz="2000" dirty="0"/>
              <a:t>| ISBN | </a:t>
            </a:r>
            <a:r>
              <a:rPr lang="ko-KR" altLang="en-US" sz="2000" dirty="0"/>
              <a:t>주제 </a:t>
            </a:r>
            <a:r>
              <a:rPr lang="en-US" altLang="ko-KR" sz="2000" dirty="0"/>
              <a:t>| </a:t>
            </a:r>
            <a:r>
              <a:rPr lang="ko-KR" altLang="en-US" sz="2000" dirty="0"/>
              <a:t>대출상태 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en-US" altLang="ko-KR" sz="2000" dirty="0"/>
              <a:t>1.A     |		|B        |C	 |D      |E      |</a:t>
            </a:r>
            <a:r>
              <a:rPr lang="ko-KR" altLang="en-US" sz="2000" dirty="0"/>
              <a:t>대출가능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1.F     |		|B        |C	 |D      |E      |</a:t>
            </a:r>
            <a:r>
              <a:rPr lang="ko-KR" altLang="en-US" sz="2000" dirty="0" err="1"/>
              <a:t>대출중</a:t>
            </a:r>
            <a:endParaRPr lang="en-US" altLang="ko-KR" sz="2000" dirty="0"/>
          </a:p>
          <a:p>
            <a:pPr lvl="1"/>
            <a:r>
              <a:rPr lang="en-US" altLang="ko-KR" sz="2000" dirty="0"/>
              <a:t>1.G     |		|B        |C	 |D      |E      |</a:t>
            </a:r>
            <a:r>
              <a:rPr lang="ko-KR" altLang="en-US" sz="2000" dirty="0" err="1"/>
              <a:t>연체중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ko-KR" altLang="en-US" sz="2000" dirty="0"/>
              <a:t>대출을 원하는 도서의 인덱스를 입력해주세요</a:t>
            </a:r>
            <a:r>
              <a:rPr lang="en-US" altLang="ko-KR" sz="2000" dirty="0"/>
              <a:t>. G</a:t>
            </a:r>
          </a:p>
          <a:p>
            <a:pPr lvl="1"/>
            <a:r>
              <a:rPr lang="ko-KR" altLang="en-US" sz="2000" dirty="0"/>
              <a:t>책을 대출하시겠습니까</a:t>
            </a:r>
            <a:r>
              <a:rPr lang="en-US" altLang="ko-KR" sz="2000" dirty="0"/>
              <a:t>? Y/N</a:t>
            </a:r>
          </a:p>
          <a:p>
            <a:pPr lvl="1"/>
            <a:r>
              <a:rPr lang="en-US" altLang="ko-KR" sz="2000" dirty="0"/>
              <a:t>Y = </a:t>
            </a:r>
            <a:r>
              <a:rPr lang="ko-KR" altLang="en-US" sz="2000" dirty="0"/>
              <a:t>대출하셨습니다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N = </a:t>
            </a:r>
            <a:r>
              <a:rPr lang="ko-KR" altLang="en-US" sz="2000" dirty="0"/>
              <a:t>검색 화면으로 이동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도서 검색 및 대출</a:t>
            </a:r>
          </a:p>
        </p:txBody>
      </p:sp>
    </p:spTree>
    <p:extLst>
      <p:ext uri="{BB962C8B-B14F-4D97-AF65-F5344CB8AC3E}">
        <p14:creationId xmlns:p14="http://schemas.microsoft.com/office/powerpoint/2010/main" val="97413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제목</a:t>
            </a:r>
            <a:endParaRPr lang="en-US" altLang="ko-KR" dirty="0"/>
          </a:p>
          <a:p>
            <a:pPr lvl="8"/>
            <a:r>
              <a:rPr lang="ko-KR" altLang="en-US" sz="2100" dirty="0"/>
              <a:t>검색한 도서의 제목을 출력</a:t>
            </a:r>
            <a:endParaRPr lang="en-US" altLang="ko-KR" sz="2100" dirty="0"/>
          </a:p>
          <a:p>
            <a:r>
              <a:rPr lang="ko-KR" altLang="en-US" dirty="0"/>
              <a:t>저자</a:t>
            </a:r>
            <a:endParaRPr lang="en-US" altLang="ko-KR" dirty="0"/>
          </a:p>
          <a:p>
            <a:pPr lvl="8"/>
            <a:r>
              <a:rPr lang="ko-KR" altLang="en-US" sz="2100" dirty="0"/>
              <a:t>도서의 저자를 출력</a:t>
            </a:r>
            <a:endParaRPr lang="en-US" altLang="ko-KR" sz="2100" dirty="0"/>
          </a:p>
          <a:p>
            <a:r>
              <a:rPr lang="ko-KR" altLang="en-US" dirty="0"/>
              <a:t>인덱스</a:t>
            </a:r>
            <a:endParaRPr lang="en-US" altLang="ko-KR" dirty="0"/>
          </a:p>
          <a:p>
            <a:pPr lvl="8"/>
            <a:r>
              <a:rPr lang="ko-KR" altLang="en-US" sz="2100" dirty="0"/>
              <a:t>도서의 인덱스를 출력</a:t>
            </a:r>
            <a:endParaRPr lang="en-US" altLang="ko-KR" sz="2100" dirty="0"/>
          </a:p>
          <a:p>
            <a:r>
              <a:rPr lang="en-US" altLang="ko-KR" dirty="0"/>
              <a:t>ISBN</a:t>
            </a:r>
          </a:p>
          <a:p>
            <a:pPr lvl="8"/>
            <a:r>
              <a:rPr lang="ko-KR" altLang="en-US" sz="2100" dirty="0"/>
              <a:t>도서의 </a:t>
            </a:r>
            <a:r>
              <a:rPr lang="en-US" altLang="ko-KR" sz="2100" dirty="0"/>
              <a:t>ISBN</a:t>
            </a:r>
            <a:r>
              <a:rPr lang="ko-KR" altLang="en-US" sz="2100" dirty="0"/>
              <a:t>을 출력</a:t>
            </a:r>
            <a:endParaRPr lang="en-US" altLang="ko-KR" sz="2100" dirty="0"/>
          </a:p>
          <a:p>
            <a:r>
              <a:rPr lang="ko-KR" altLang="en-US" dirty="0"/>
              <a:t>장르</a:t>
            </a:r>
            <a:endParaRPr lang="en-US" altLang="ko-KR" dirty="0"/>
          </a:p>
          <a:p>
            <a:pPr lvl="8"/>
            <a:r>
              <a:rPr lang="ko-KR" altLang="en-US" sz="2100" dirty="0"/>
              <a:t>도서의 장르를 출력</a:t>
            </a:r>
            <a:endParaRPr lang="en-US" altLang="ko-KR" sz="2100" dirty="0"/>
          </a:p>
          <a:p>
            <a:r>
              <a:rPr lang="ko-KR" altLang="en-US" dirty="0"/>
              <a:t>대출 상태</a:t>
            </a:r>
            <a:endParaRPr lang="en-US" altLang="ko-KR" dirty="0"/>
          </a:p>
          <a:p>
            <a:pPr lvl="8"/>
            <a:r>
              <a:rPr lang="ko-KR" altLang="en-US" sz="2100" dirty="0"/>
              <a:t>대출상태를 출력</a:t>
            </a:r>
            <a:r>
              <a:rPr lang="en-US" altLang="ko-KR" sz="2100" dirty="0"/>
              <a:t>(</a:t>
            </a:r>
            <a:r>
              <a:rPr lang="ko-KR" altLang="en-US" sz="2100" dirty="0"/>
              <a:t>대출가능</a:t>
            </a:r>
            <a:r>
              <a:rPr lang="en-US" altLang="ko-KR" sz="2100" dirty="0"/>
              <a:t>, </a:t>
            </a:r>
            <a:r>
              <a:rPr lang="ko-KR" altLang="en-US" sz="2100" dirty="0"/>
              <a:t>대출 중</a:t>
            </a:r>
            <a:r>
              <a:rPr lang="en-US" altLang="ko-KR" sz="2100" dirty="0"/>
              <a:t>, </a:t>
            </a:r>
            <a:r>
              <a:rPr lang="ko-KR" altLang="en-US" sz="2100" dirty="0"/>
              <a:t>연체 중</a:t>
            </a:r>
            <a:r>
              <a:rPr lang="en-US" altLang="ko-KR" sz="2100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대출가능 일 경우</a:t>
            </a:r>
            <a:r>
              <a:rPr lang="en-US" altLang="ko-KR" dirty="0"/>
              <a:t>)</a:t>
            </a:r>
            <a:r>
              <a:rPr lang="ko-KR" altLang="en-US" dirty="0"/>
              <a:t> 대출하시겠습니까</a:t>
            </a:r>
            <a:r>
              <a:rPr lang="en-US" altLang="ko-KR" dirty="0"/>
              <a:t>? Y/N</a:t>
            </a:r>
          </a:p>
          <a:p>
            <a:pPr lvl="8"/>
            <a:r>
              <a:rPr lang="en-US" altLang="ko-KR" sz="2100" dirty="0"/>
              <a:t>Y – </a:t>
            </a:r>
            <a:r>
              <a:rPr lang="ko-KR" altLang="en-US" sz="2100" dirty="0"/>
              <a:t>책을 대출하셨습니다</a:t>
            </a:r>
            <a:r>
              <a:rPr lang="en-US" altLang="ko-KR" sz="2100" dirty="0"/>
              <a:t>.</a:t>
            </a:r>
          </a:p>
          <a:p>
            <a:pPr lvl="8"/>
            <a:r>
              <a:rPr lang="en-US" altLang="ko-KR" sz="2100" dirty="0"/>
              <a:t>N – </a:t>
            </a:r>
            <a:r>
              <a:rPr lang="ko-KR" altLang="en-US" sz="2100" dirty="0"/>
              <a:t>검색 화면으로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도서 검색 및 대출</a:t>
            </a:r>
          </a:p>
        </p:txBody>
      </p:sp>
    </p:spTree>
    <p:extLst>
      <p:ext uri="{BB962C8B-B14F-4D97-AF65-F5344CB8AC3E}">
        <p14:creationId xmlns:p14="http://schemas.microsoft.com/office/powerpoint/2010/main" val="152498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[tyrano718]  &gt;&gt; </a:t>
            </a:r>
            <a:r>
              <a:rPr lang="ko-KR" altLang="en-US" sz="2000" dirty="0" err="1"/>
              <a:t>빌린도서</a:t>
            </a:r>
            <a:endParaRPr lang="en-US" altLang="ko-KR" sz="2000" dirty="0"/>
          </a:p>
          <a:p>
            <a:r>
              <a:rPr lang="ko-KR" altLang="en-US" sz="2000" dirty="0"/>
              <a:t>대여 중이신 도서의 목록입니다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ko-KR" altLang="en-US" sz="2000" dirty="0"/>
              <a:t>인덱스</a:t>
            </a:r>
            <a:r>
              <a:rPr lang="en-US" altLang="ko-KR" sz="2000" dirty="0"/>
              <a:t> | </a:t>
            </a:r>
            <a:r>
              <a:rPr lang="ko-KR" altLang="en-US" sz="2000" dirty="0"/>
              <a:t>제목  </a:t>
            </a:r>
            <a:r>
              <a:rPr lang="en-US" altLang="ko-KR" sz="2000" dirty="0"/>
              <a:t>	|  </a:t>
            </a:r>
            <a:r>
              <a:rPr lang="ko-KR" altLang="en-US" sz="2000" dirty="0"/>
              <a:t>저자 </a:t>
            </a:r>
            <a:r>
              <a:rPr lang="en-US" altLang="ko-KR" sz="2000" dirty="0"/>
              <a:t>|  </a:t>
            </a:r>
            <a:r>
              <a:rPr lang="ko-KR" altLang="en-US" sz="2000" dirty="0"/>
              <a:t>출판사 </a:t>
            </a:r>
            <a:r>
              <a:rPr lang="en-US" altLang="ko-KR" sz="2000" dirty="0"/>
              <a:t>| ISBN | </a:t>
            </a:r>
            <a:r>
              <a:rPr lang="ko-KR" altLang="en-US" sz="2000" dirty="0"/>
              <a:t>주제 </a:t>
            </a:r>
            <a:r>
              <a:rPr lang="en-US" altLang="ko-KR" sz="2000" dirty="0"/>
              <a:t>| </a:t>
            </a:r>
            <a:r>
              <a:rPr lang="ko-KR" altLang="en-US" sz="2000" dirty="0"/>
              <a:t>대출상태 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en-US" altLang="ko-KR" sz="2000" dirty="0"/>
              <a:t>1.A     |		|B        |C	 |D      |E      |</a:t>
            </a:r>
            <a:r>
              <a:rPr lang="ko-KR" altLang="en-US" sz="2000" dirty="0"/>
              <a:t>대출가능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1.F     |		|B        |C	 |D      |E      |</a:t>
            </a:r>
            <a:r>
              <a:rPr lang="ko-KR" altLang="en-US" sz="2000" dirty="0" err="1"/>
              <a:t>대출중</a:t>
            </a:r>
            <a:endParaRPr lang="en-US" altLang="ko-KR" sz="2000" dirty="0"/>
          </a:p>
          <a:p>
            <a:pPr lvl="1"/>
            <a:r>
              <a:rPr lang="en-US" altLang="ko-KR" sz="2000" dirty="0"/>
              <a:t>1.G     |		|B        |C	 |D      |E      |</a:t>
            </a:r>
            <a:r>
              <a:rPr lang="ko-KR" altLang="en-US" sz="2000" dirty="0" err="1"/>
              <a:t>연체중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r>
              <a:rPr lang="en-US" altLang="ko-KR" sz="2000" dirty="0"/>
              <a:t>0.</a:t>
            </a:r>
            <a:r>
              <a:rPr lang="ko-KR" altLang="en-US" sz="2000" dirty="0"/>
              <a:t>회원메뉴로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빌린도서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039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회원이 대출 중인 도서 목록을 시간대로 내림차순으로 정리하고 출력</a:t>
            </a:r>
            <a:endParaRPr lang="en-US" altLang="ko-KR" dirty="0"/>
          </a:p>
          <a:p>
            <a:r>
              <a:rPr lang="en-US" altLang="ko-KR" dirty="0"/>
              <a:t>0. </a:t>
            </a:r>
            <a:r>
              <a:rPr lang="ko-KR" altLang="en-US" dirty="0"/>
              <a:t>회원 메뉴로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빌린 도서</a:t>
            </a:r>
          </a:p>
        </p:txBody>
      </p:sp>
    </p:spTree>
    <p:extLst>
      <p:ext uri="{BB962C8B-B14F-4D97-AF65-F5344CB8AC3E}">
        <p14:creationId xmlns:p14="http://schemas.microsoft.com/office/powerpoint/2010/main" val="127418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&gt;&gt; [tyrano718] &gt;&gt; </a:t>
            </a:r>
            <a:r>
              <a:rPr lang="ko-KR" altLang="en-US" sz="2000" dirty="0"/>
              <a:t>도서반납</a:t>
            </a:r>
            <a:endParaRPr lang="en-US" altLang="ko-KR" sz="2000" dirty="0"/>
          </a:p>
          <a:p>
            <a:pPr lvl="1"/>
            <a:r>
              <a:rPr lang="ko-KR" altLang="en-US" sz="2000" dirty="0"/>
              <a:t>대여중인 도서의 인덱스를 입력해주세요</a:t>
            </a:r>
            <a:r>
              <a:rPr lang="en-US" altLang="ko-KR" sz="2000" dirty="0"/>
              <a:t>.</a:t>
            </a:r>
          </a:p>
          <a:p>
            <a:pPr lvl="8"/>
            <a:r>
              <a:rPr lang="en-US" altLang="ko-KR" sz="1300" dirty="0"/>
              <a:t>&gt;C</a:t>
            </a:r>
          </a:p>
          <a:p>
            <a:pPr lvl="1"/>
            <a:r>
              <a:rPr lang="ko-KR" altLang="en-US" sz="2000" dirty="0"/>
              <a:t>인덱스가 맞지 않을 경우</a:t>
            </a:r>
            <a:endParaRPr lang="en-US" altLang="ko-KR" sz="2000" dirty="0"/>
          </a:p>
          <a:p>
            <a:pPr lvl="8"/>
            <a:r>
              <a:rPr lang="ko-KR" altLang="en-US" sz="1300" dirty="0"/>
              <a:t>잘못 입력하셨습니다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다시 입력해주세요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ko-KR" altLang="en-US" sz="2000" dirty="0"/>
              <a:t>인덱스</a:t>
            </a:r>
            <a:r>
              <a:rPr lang="en-US" altLang="ko-KR" sz="2000" dirty="0"/>
              <a:t> | </a:t>
            </a:r>
            <a:r>
              <a:rPr lang="ko-KR" altLang="en-US" sz="2000" dirty="0"/>
              <a:t>제목  </a:t>
            </a:r>
            <a:r>
              <a:rPr lang="en-US" altLang="ko-KR" sz="2000" dirty="0"/>
              <a:t>	|  </a:t>
            </a:r>
            <a:r>
              <a:rPr lang="ko-KR" altLang="en-US" sz="2000" dirty="0"/>
              <a:t>저자 </a:t>
            </a:r>
            <a:r>
              <a:rPr lang="en-US" altLang="ko-KR" sz="2000" dirty="0"/>
              <a:t>|  </a:t>
            </a:r>
            <a:r>
              <a:rPr lang="ko-KR" altLang="en-US" sz="2000" dirty="0"/>
              <a:t>출판사 </a:t>
            </a:r>
            <a:r>
              <a:rPr lang="en-US" altLang="ko-KR" sz="2000" dirty="0"/>
              <a:t>| ISBN | </a:t>
            </a:r>
            <a:r>
              <a:rPr lang="ko-KR" altLang="en-US" sz="2000" dirty="0"/>
              <a:t>장르 </a:t>
            </a:r>
            <a:r>
              <a:rPr lang="en-US" altLang="ko-KR" sz="2000" dirty="0"/>
              <a:t>| </a:t>
            </a:r>
            <a:r>
              <a:rPr lang="ko-KR" altLang="en-US" sz="2000" dirty="0"/>
              <a:t>대출상태 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en-US" altLang="ko-KR" sz="2000" dirty="0"/>
              <a:t>1.A     |		|B        |C	  |D	 |E       |</a:t>
            </a:r>
            <a:r>
              <a:rPr lang="ko-KR" altLang="en-US" sz="2000" dirty="0" err="1"/>
              <a:t>연체중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</a:t>
            </a:r>
          </a:p>
          <a:p>
            <a:pPr lvl="1"/>
            <a:r>
              <a:rPr lang="ko-KR" altLang="en-US" sz="2000" dirty="0"/>
              <a:t>반납하시겠습니까</a:t>
            </a:r>
            <a:r>
              <a:rPr lang="en-US" altLang="ko-KR" sz="2000" dirty="0"/>
              <a:t>? Y/N</a:t>
            </a:r>
          </a:p>
          <a:p>
            <a:pPr lvl="1"/>
            <a:r>
              <a:rPr lang="en-US" altLang="ko-KR" sz="2000" dirty="0"/>
              <a:t>Y – </a:t>
            </a:r>
            <a:r>
              <a:rPr lang="ko-KR" altLang="en-US" sz="2000" dirty="0"/>
              <a:t>책을 반납하였습니다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N – </a:t>
            </a:r>
            <a:r>
              <a:rPr lang="ko-KR" altLang="en-US" sz="2000" dirty="0"/>
              <a:t>이전메뉴로 이동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도서 반납</a:t>
            </a:r>
          </a:p>
        </p:txBody>
      </p:sp>
    </p:spTree>
    <p:extLst>
      <p:ext uri="{BB962C8B-B14F-4D97-AF65-F5344CB8AC3E}">
        <p14:creationId xmlns:p14="http://schemas.microsoft.com/office/powerpoint/2010/main" val="164113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79032738"/>
              </p:ext>
            </p:extLst>
          </p:nvPr>
        </p:nvGraphicFramePr>
        <p:xfrm>
          <a:off x="467544" y="260648"/>
          <a:ext cx="842493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23528" y="188640"/>
            <a:ext cx="2405992" cy="1202996"/>
            <a:chOff x="552" y="2515610"/>
            <a:chExt cx="2405992" cy="1202996"/>
          </a:xfrm>
        </p:grpSpPr>
        <p:sp>
          <p:nvSpPr>
            <p:cNvPr id="5" name="직사각형 4"/>
            <p:cNvSpPr/>
            <p:nvPr/>
          </p:nvSpPr>
          <p:spPr>
            <a:xfrm>
              <a:off x="552" y="2515610"/>
              <a:ext cx="2405992" cy="1202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직사각형 5"/>
            <p:cNvSpPr/>
            <p:nvPr/>
          </p:nvSpPr>
          <p:spPr>
            <a:xfrm>
              <a:off x="552" y="2515610"/>
              <a:ext cx="2405992" cy="120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900" kern="1200" dirty="0"/>
                <a:t>비회원</a:t>
              </a:r>
            </a:p>
          </p:txBody>
        </p:sp>
      </p:grpSp>
      <p:sp>
        <p:nvSpPr>
          <p:cNvPr id="2" name="타원 1"/>
          <p:cNvSpPr/>
          <p:nvPr/>
        </p:nvSpPr>
        <p:spPr>
          <a:xfrm>
            <a:off x="2627784" y="162880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552" y="270892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26524" y="270892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85504" y="270892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63888" y="270892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72000" y="270892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80112" y="2708920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90084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70540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88024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53201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07904" y="1602752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8" y="1599422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94242" y="1565209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660232" y="16274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948264" y="4869160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72353" y="4869160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11520" y="4877468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71800" y="4869160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10595" y="4867867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88989" y="4877468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5126" y="3501008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55676" y="3513322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82664" y="3501008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82448" y="3513322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95377" y="3525636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24128" y="3501008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이승현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10387" y="2354314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손현배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5255" y="2348880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손현배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824161" y="2420287"/>
            <a:ext cx="921398" cy="24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이민하</a:t>
            </a:r>
          </a:p>
        </p:txBody>
      </p:sp>
      <p:sp>
        <p:nvSpPr>
          <p:cNvPr id="42" name="타원 41"/>
          <p:cNvSpPr/>
          <p:nvPr/>
        </p:nvSpPr>
        <p:spPr>
          <a:xfrm>
            <a:off x="3828851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4008" y="646122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대여 중인 책의 인덱스를 입력해주세요</a:t>
            </a:r>
            <a:r>
              <a:rPr lang="en-US" altLang="ko-KR" dirty="0"/>
              <a:t>.</a:t>
            </a:r>
          </a:p>
          <a:p>
            <a:pPr lvl="8"/>
            <a:r>
              <a:rPr lang="en-US" altLang="ko-KR" sz="1800" dirty="0"/>
              <a:t>Ex(</a:t>
            </a:r>
            <a:r>
              <a:rPr lang="ko-KR" altLang="en-US" sz="1800" dirty="0"/>
              <a:t>인덱스 </a:t>
            </a:r>
            <a:r>
              <a:rPr lang="en-US" altLang="ko-KR" sz="1800" dirty="0"/>
              <a:t>: a01)</a:t>
            </a:r>
          </a:p>
          <a:p>
            <a:r>
              <a:rPr lang="ko-KR" altLang="en-US" dirty="0"/>
              <a:t>대여 중인 책과 입력한 인덱스가 맞을 경우</a:t>
            </a:r>
            <a:endParaRPr lang="en-US" altLang="ko-KR" dirty="0"/>
          </a:p>
          <a:p>
            <a:pPr lvl="8"/>
            <a:r>
              <a:rPr lang="ko-KR" altLang="en-US" sz="1800" dirty="0"/>
              <a:t>반납하시겠습니까</a:t>
            </a:r>
            <a:r>
              <a:rPr lang="en-US" altLang="ko-KR" sz="1800" dirty="0"/>
              <a:t>?(Y/N)</a:t>
            </a:r>
          </a:p>
          <a:p>
            <a:pPr lvl="8"/>
            <a:r>
              <a:rPr lang="en-US" altLang="ko-KR" sz="1800" dirty="0"/>
              <a:t>Y - </a:t>
            </a:r>
            <a:r>
              <a:rPr lang="ko-KR" altLang="en-US" sz="1800" dirty="0"/>
              <a:t>책을 반납하셨습니다</a:t>
            </a:r>
            <a:r>
              <a:rPr lang="en-US" altLang="ko-KR" sz="1800" dirty="0"/>
              <a:t>.</a:t>
            </a:r>
          </a:p>
          <a:p>
            <a:pPr lvl="8"/>
            <a:r>
              <a:rPr lang="en-US" altLang="ko-KR" sz="1800" dirty="0"/>
              <a:t>N – </a:t>
            </a:r>
            <a:r>
              <a:rPr lang="ko-KR" altLang="en-US" sz="1800" dirty="0"/>
              <a:t>이전메뉴로 이동</a:t>
            </a:r>
            <a:endParaRPr lang="en-US" altLang="ko-KR" sz="1800" dirty="0"/>
          </a:p>
          <a:p>
            <a:r>
              <a:rPr lang="ko-KR" altLang="en-US" dirty="0"/>
              <a:t>대여 중인 책과 입력한 인덱스가 맞지 않을 경우</a:t>
            </a:r>
            <a:endParaRPr lang="en-US" altLang="ko-KR" dirty="0"/>
          </a:p>
          <a:p>
            <a:pPr lvl="8"/>
            <a:r>
              <a:rPr lang="ko-KR" altLang="en-US" sz="1800" dirty="0"/>
              <a:t>잘못 입력하셨습니다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다시 입력해주세요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도서 반납</a:t>
            </a:r>
          </a:p>
        </p:txBody>
      </p:sp>
    </p:spTree>
    <p:extLst>
      <p:ext uri="{BB962C8B-B14F-4D97-AF65-F5344CB8AC3E}">
        <p14:creationId xmlns:p14="http://schemas.microsoft.com/office/powerpoint/2010/main" val="2623163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[tyrano718] &gt;&gt; </a:t>
            </a:r>
            <a:r>
              <a:rPr lang="ko-KR" altLang="en-US" sz="2000" dirty="0"/>
              <a:t>회원정보</a:t>
            </a:r>
            <a:endParaRPr lang="en-US" altLang="ko-KR" sz="2000" dirty="0"/>
          </a:p>
          <a:p>
            <a:r>
              <a:rPr lang="ko-KR" altLang="en-US" sz="2000" dirty="0"/>
              <a:t>원하시는 회원 정보 메뉴를 선택해주세요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---------------------------------------</a:t>
            </a:r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회원 정보 조회 </a:t>
            </a:r>
            <a:r>
              <a:rPr lang="en-US" altLang="ko-KR" sz="2000" dirty="0"/>
              <a:t>2.</a:t>
            </a:r>
            <a:r>
              <a:rPr lang="ko-KR" altLang="en-US" sz="2000" dirty="0"/>
              <a:t>정보 수정 </a:t>
            </a:r>
            <a:r>
              <a:rPr lang="en-US" altLang="ko-KR" sz="2000" dirty="0"/>
              <a:t>0.</a:t>
            </a:r>
            <a:r>
              <a:rPr lang="ko-KR" altLang="en-US" sz="2000" dirty="0"/>
              <a:t>이전메뉴로 이동 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</a:t>
            </a:r>
          </a:p>
          <a:p>
            <a:r>
              <a:rPr lang="ko-KR" altLang="en-US" sz="2000" dirty="0"/>
              <a:t>메뉴를 선택하세요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1)</a:t>
            </a:r>
          </a:p>
          <a:p>
            <a:endParaRPr lang="en-US" altLang="ko-KR" sz="2000" dirty="0"/>
          </a:p>
          <a:p>
            <a:r>
              <a:rPr lang="ko-KR" altLang="en-US" sz="2000" dirty="0"/>
              <a:t>회원 정보 조회를 선택하셨습니다</a:t>
            </a:r>
            <a:r>
              <a:rPr lang="en-US" altLang="ko-KR" sz="2000" dirty="0"/>
              <a:t>.</a:t>
            </a:r>
            <a:endParaRPr lang="en-US" altLang="ko-KR" sz="13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907032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회원 정보 조회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정보 수정</a:t>
            </a:r>
            <a:endParaRPr lang="en-US" altLang="ko-KR" dirty="0"/>
          </a:p>
          <a:p>
            <a:r>
              <a:rPr lang="en-US" altLang="ko-KR" dirty="0"/>
              <a:t>0.</a:t>
            </a:r>
            <a:r>
              <a:rPr lang="ko-KR" altLang="en-US" dirty="0"/>
              <a:t>회원 메뉴로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회원 정보</a:t>
            </a:r>
          </a:p>
        </p:txBody>
      </p:sp>
    </p:spTree>
    <p:extLst>
      <p:ext uri="{BB962C8B-B14F-4D97-AF65-F5344CB8AC3E}">
        <p14:creationId xmlns:p14="http://schemas.microsoft.com/office/powerpoint/2010/main" val="326087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000" dirty="0"/>
              <a:t>&gt;&gt; [tyrano718]  &gt;&gt; </a:t>
            </a:r>
            <a:r>
              <a:rPr lang="ko-KR" altLang="en-US" sz="2000" dirty="0"/>
              <a:t>회원정보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회원정보조회</a:t>
            </a:r>
            <a:endParaRPr lang="en-US" altLang="ko-KR" sz="2000" dirty="0"/>
          </a:p>
          <a:p>
            <a:r>
              <a:rPr lang="en-US" altLang="ko-KR" sz="2000" dirty="0"/>
              <a:t>---------------------------------</a:t>
            </a:r>
          </a:p>
          <a:p>
            <a:r>
              <a:rPr lang="ko-KR" altLang="en-US" sz="2000" dirty="0"/>
              <a:t>회원님의 정보입니다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r>
              <a:rPr lang="en-US" altLang="ko-KR" sz="2000" dirty="0"/>
              <a:t>0.</a:t>
            </a:r>
            <a:r>
              <a:rPr lang="ko-KR" altLang="en-US" sz="2000" dirty="0"/>
              <a:t>회원메뉴로 이동 </a:t>
            </a:r>
            <a:endParaRPr lang="en-US" altLang="ko-KR" sz="2000" dirty="0"/>
          </a:p>
          <a:p>
            <a:r>
              <a:rPr lang="en-US" altLang="ko-KR" sz="2000" dirty="0"/>
              <a:t>---------------------------------</a:t>
            </a:r>
          </a:p>
          <a:p>
            <a:pPr marL="109728" indent="0">
              <a:buNone/>
            </a:pPr>
            <a:r>
              <a:rPr lang="ko-KR" altLang="en-US" sz="2000" dirty="0"/>
              <a:t>아이디 </a:t>
            </a:r>
            <a:r>
              <a:rPr lang="en-US" altLang="ko-KR" sz="2000" dirty="0"/>
              <a:t>: java1004</a:t>
            </a:r>
          </a:p>
          <a:p>
            <a:pPr marL="109728" indent="0">
              <a:buNone/>
            </a:pPr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김철수</a:t>
            </a:r>
            <a:endParaRPr lang="en-US" altLang="ko-KR" sz="2000" dirty="0"/>
          </a:p>
          <a:p>
            <a:pPr marL="109728" indent="0">
              <a:buNone/>
            </a:pPr>
            <a:r>
              <a:rPr lang="ko-KR" altLang="en-US" sz="2000" dirty="0"/>
              <a:t>생년월일 </a:t>
            </a:r>
            <a:r>
              <a:rPr lang="en-US" altLang="ko-KR" sz="2000" dirty="0"/>
              <a:t>: 19880304</a:t>
            </a:r>
          </a:p>
          <a:p>
            <a:pPr marL="109728" indent="0">
              <a:buNone/>
            </a:pPr>
            <a:r>
              <a:rPr lang="ko-KR" altLang="en-US" sz="2000" dirty="0"/>
              <a:t>전화번호 </a:t>
            </a:r>
            <a:r>
              <a:rPr lang="en-US" altLang="ko-KR" sz="2000" dirty="0"/>
              <a:t>: 010-9919-XXX9</a:t>
            </a:r>
          </a:p>
          <a:p>
            <a:pPr marL="109728" indent="0">
              <a:buNone/>
            </a:pPr>
            <a:r>
              <a:rPr lang="ko-KR" altLang="en-US" sz="2000" dirty="0"/>
              <a:t>회원 상태 </a:t>
            </a:r>
            <a:r>
              <a:rPr lang="en-US" altLang="ko-KR" sz="2000" dirty="0"/>
              <a:t>: </a:t>
            </a:r>
            <a:r>
              <a:rPr lang="ko-KR" altLang="en-US" sz="2000" dirty="0"/>
              <a:t>연체 중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회원 정보 조회</a:t>
            </a:r>
          </a:p>
        </p:txBody>
      </p:sp>
    </p:spTree>
    <p:extLst>
      <p:ext uri="{BB962C8B-B14F-4D97-AF65-F5344CB8AC3E}">
        <p14:creationId xmlns:p14="http://schemas.microsoft.com/office/powerpoint/2010/main" val="1715377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endParaRPr lang="en-US" altLang="ko-KR" dirty="0"/>
          </a:p>
          <a:p>
            <a:pPr lvl="8"/>
            <a:r>
              <a:rPr lang="ko-KR" altLang="en-US" sz="1800" dirty="0"/>
              <a:t>회원의 아이디를 출력</a:t>
            </a:r>
            <a:endParaRPr lang="en-US" altLang="ko-KR" sz="1800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pPr lvl="8"/>
            <a:r>
              <a:rPr lang="ko-KR" altLang="en-US" sz="1800" dirty="0"/>
              <a:t>회원의 이름을 출력</a:t>
            </a:r>
            <a:endParaRPr lang="en-US" altLang="ko-KR" sz="1800" dirty="0"/>
          </a:p>
          <a:p>
            <a:r>
              <a:rPr lang="ko-KR" altLang="en-US" dirty="0"/>
              <a:t>생년월일</a:t>
            </a:r>
            <a:endParaRPr lang="en-US" altLang="ko-KR" dirty="0"/>
          </a:p>
          <a:p>
            <a:pPr lvl="8"/>
            <a:r>
              <a:rPr lang="ko-KR" altLang="en-US" sz="1800" dirty="0"/>
              <a:t>회원의 생년월일을 출력</a:t>
            </a:r>
            <a:endParaRPr lang="en-US" altLang="ko-KR" sz="1800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pPr lvl="8"/>
            <a:r>
              <a:rPr lang="ko-KR" altLang="en-US" sz="1800" dirty="0"/>
              <a:t>회원의 전화번호를 출력</a:t>
            </a:r>
            <a:endParaRPr lang="en-US" altLang="ko-KR" sz="1800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pPr lvl="8"/>
            <a:r>
              <a:rPr lang="ko-KR" altLang="en-US" sz="1800" dirty="0"/>
              <a:t>회원의 상태를</a:t>
            </a:r>
            <a:r>
              <a:rPr lang="en-US" altLang="ko-KR" sz="1800" dirty="0"/>
              <a:t>(</a:t>
            </a:r>
            <a:r>
              <a:rPr lang="ko-KR" altLang="en-US" sz="1800" dirty="0"/>
              <a:t>정상</a:t>
            </a:r>
            <a:r>
              <a:rPr lang="en-US" altLang="ko-KR" sz="1800" dirty="0"/>
              <a:t>, </a:t>
            </a:r>
            <a:r>
              <a:rPr lang="ko-KR" altLang="en-US" sz="1800" dirty="0"/>
              <a:t>연체 중</a:t>
            </a:r>
            <a:r>
              <a:rPr lang="en-US" altLang="ko-KR" sz="1800" dirty="0"/>
              <a:t>, </a:t>
            </a:r>
            <a:r>
              <a:rPr lang="ko-KR" altLang="en-US" sz="1800" dirty="0"/>
              <a:t>계정 정지</a:t>
            </a:r>
            <a:r>
              <a:rPr lang="en-US" altLang="ko-KR" sz="1800" dirty="0"/>
              <a:t>)</a:t>
            </a:r>
            <a:r>
              <a:rPr lang="ko-KR" altLang="en-US" sz="1800" dirty="0"/>
              <a:t>로 표시</a:t>
            </a:r>
            <a:endParaRPr lang="en-US" altLang="ko-KR" sz="1800" dirty="0"/>
          </a:p>
          <a:p>
            <a:r>
              <a:rPr lang="en-US" altLang="ko-KR" dirty="0"/>
              <a:t>0.</a:t>
            </a:r>
            <a:r>
              <a:rPr lang="ko-KR" altLang="en-US" dirty="0"/>
              <a:t>회원 메뉴로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(1).</a:t>
            </a:r>
            <a:r>
              <a:rPr lang="ko-KR" altLang="en-US" dirty="0"/>
              <a:t>회원 정보 조회</a:t>
            </a:r>
          </a:p>
        </p:txBody>
      </p:sp>
    </p:spTree>
    <p:extLst>
      <p:ext uri="{BB962C8B-B14F-4D97-AF65-F5344CB8AC3E}">
        <p14:creationId xmlns:p14="http://schemas.microsoft.com/office/powerpoint/2010/main" val="2893926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[tyrano718] &gt;&gt; </a:t>
            </a:r>
            <a:r>
              <a:rPr lang="ko-KR" altLang="en-US" sz="2000" dirty="0"/>
              <a:t>회원정보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회원정보수정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----------------------------------------</a:t>
            </a:r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아이디 </a:t>
            </a:r>
            <a:r>
              <a:rPr lang="en-US" altLang="ko-KR" sz="2000" dirty="0"/>
              <a:t>2.</a:t>
            </a:r>
            <a:r>
              <a:rPr lang="ko-KR" altLang="en-US" sz="2000" dirty="0"/>
              <a:t>비밀번호 </a:t>
            </a:r>
            <a:r>
              <a:rPr lang="en-US" altLang="ko-KR" sz="2000" dirty="0"/>
              <a:t>3.</a:t>
            </a:r>
            <a:r>
              <a:rPr lang="ko-KR" altLang="en-US" sz="2000" dirty="0"/>
              <a:t>이름 </a:t>
            </a:r>
            <a:r>
              <a:rPr lang="en-US" altLang="ko-KR" sz="2000" dirty="0"/>
              <a:t>4.</a:t>
            </a:r>
            <a:r>
              <a:rPr lang="ko-KR" altLang="en-US" sz="2000" dirty="0"/>
              <a:t>생년월일 </a:t>
            </a:r>
            <a:r>
              <a:rPr lang="en-US" altLang="ko-KR" sz="2000" dirty="0"/>
              <a:t>5.</a:t>
            </a:r>
            <a:r>
              <a:rPr lang="ko-KR" altLang="en-US" sz="2000" dirty="0"/>
              <a:t>전화번호</a:t>
            </a:r>
            <a:endParaRPr lang="en-US" altLang="ko-KR" sz="2000" dirty="0"/>
          </a:p>
          <a:p>
            <a:r>
              <a:rPr lang="en-US" altLang="ko-KR" sz="2000" dirty="0"/>
              <a:t>0.</a:t>
            </a:r>
            <a:r>
              <a:rPr lang="ko-KR" altLang="en-US" sz="2000" dirty="0"/>
              <a:t>회원메뉴로 이동 </a:t>
            </a:r>
            <a:endParaRPr lang="en-US" altLang="ko-KR" sz="2000" dirty="0"/>
          </a:p>
          <a:p>
            <a:r>
              <a:rPr lang="en-US" altLang="ko-KR" sz="2000" dirty="0"/>
              <a:t>----------------------------------------</a:t>
            </a:r>
          </a:p>
          <a:p>
            <a:r>
              <a:rPr lang="ko-KR" altLang="en-US" sz="2000" dirty="0"/>
              <a:t>수정을 원하시는 항목을 선택해주세요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1)</a:t>
            </a:r>
          </a:p>
          <a:p>
            <a:r>
              <a:rPr lang="ko-KR" altLang="en-US" sz="2000" dirty="0"/>
              <a:t>수정하실 아이디를 입력해주세요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Java 104)</a:t>
            </a:r>
          </a:p>
          <a:p>
            <a:r>
              <a:rPr lang="ko-KR" altLang="en-US" sz="2000" dirty="0"/>
              <a:t>수정되었습니다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</a:t>
            </a:r>
            <a:r>
              <a:rPr lang="ko-KR" altLang="en-US" dirty="0"/>
              <a:t>정보 수정</a:t>
            </a:r>
          </a:p>
        </p:txBody>
      </p:sp>
    </p:spTree>
    <p:extLst>
      <p:ext uri="{BB962C8B-B14F-4D97-AF65-F5344CB8AC3E}">
        <p14:creationId xmlns:p14="http://schemas.microsoft.com/office/powerpoint/2010/main" val="3043904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아이디</a:t>
            </a:r>
            <a:endParaRPr lang="en-US" altLang="ko-KR" dirty="0"/>
          </a:p>
          <a:p>
            <a:pPr lvl="8"/>
            <a:r>
              <a:rPr lang="ko-KR" altLang="en-US" sz="1800" dirty="0"/>
              <a:t>변경할 아이디를 입력해주세요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비밀번호</a:t>
            </a:r>
            <a:endParaRPr lang="en-US" altLang="ko-KR" dirty="0"/>
          </a:p>
          <a:p>
            <a:pPr lvl="8"/>
            <a:r>
              <a:rPr lang="ko-KR" altLang="en-US" sz="1800" dirty="0"/>
              <a:t>변경할 비밀번호를 입력해주세요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8"/>
            <a:r>
              <a:rPr lang="ko-KR" altLang="en-US" sz="1800" dirty="0"/>
              <a:t>변경할 이름을 입력해주세요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생년월일</a:t>
            </a:r>
            <a:endParaRPr lang="en-US" altLang="ko-KR" dirty="0"/>
          </a:p>
          <a:p>
            <a:pPr lvl="8"/>
            <a:r>
              <a:rPr lang="ko-KR" altLang="en-US" sz="1800" dirty="0"/>
              <a:t>변경할 생년월일을 입력해주세요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전화번호</a:t>
            </a:r>
            <a:endParaRPr lang="en-US" altLang="ko-KR" dirty="0"/>
          </a:p>
          <a:p>
            <a:pPr lvl="8"/>
            <a:r>
              <a:rPr lang="ko-KR" altLang="en-US" sz="1800" dirty="0"/>
              <a:t>변경할 전화번호를 입력해주세요</a:t>
            </a:r>
            <a:r>
              <a:rPr lang="en-US" altLang="ko-KR" sz="1800" dirty="0"/>
              <a:t>.</a:t>
            </a:r>
          </a:p>
          <a:p>
            <a:r>
              <a:rPr lang="en-US" altLang="ko-KR" dirty="0"/>
              <a:t>0. </a:t>
            </a:r>
            <a:r>
              <a:rPr lang="ko-KR" altLang="en-US" dirty="0"/>
              <a:t>회원 메뉴로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(2).</a:t>
            </a:r>
            <a:r>
              <a:rPr lang="ko-KR" altLang="en-US" dirty="0"/>
              <a:t>정보 수정</a:t>
            </a:r>
          </a:p>
        </p:txBody>
      </p:sp>
    </p:spTree>
    <p:extLst>
      <p:ext uri="{BB962C8B-B14F-4D97-AF65-F5344CB8AC3E}">
        <p14:creationId xmlns:p14="http://schemas.microsoft.com/office/powerpoint/2010/main" val="241785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[tyrano718] &gt;&gt; </a:t>
            </a:r>
            <a:r>
              <a:rPr lang="ko-KR" altLang="en-US" sz="2000" dirty="0"/>
              <a:t>건의사항</a:t>
            </a:r>
            <a:endParaRPr lang="en-US" altLang="ko-KR" sz="2000" dirty="0"/>
          </a:p>
          <a:p>
            <a:r>
              <a:rPr lang="en-US" altLang="ko-KR" sz="2000" dirty="0"/>
              <a:t>---------------------------------</a:t>
            </a:r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새 건의사항 입력 </a:t>
            </a:r>
            <a:r>
              <a:rPr lang="en-US" altLang="ko-KR" sz="2000" dirty="0"/>
              <a:t>2.</a:t>
            </a:r>
            <a:r>
              <a:rPr lang="ko-KR" altLang="en-US" sz="2000" dirty="0"/>
              <a:t>이전 건의사항 보기</a:t>
            </a:r>
            <a:endParaRPr lang="en-US" altLang="ko-KR" sz="2000" dirty="0"/>
          </a:p>
          <a:p>
            <a:r>
              <a:rPr lang="en-US" altLang="ko-KR" sz="2000" dirty="0"/>
              <a:t>0.</a:t>
            </a:r>
            <a:r>
              <a:rPr lang="ko-KR" altLang="en-US" sz="2000" dirty="0"/>
              <a:t>회원메뉴로 이동 </a:t>
            </a:r>
            <a:endParaRPr lang="en-US" altLang="ko-KR" sz="2000" dirty="0"/>
          </a:p>
          <a:p>
            <a:r>
              <a:rPr lang="en-US" altLang="ko-KR" sz="2000" dirty="0"/>
              <a:t>---------------------------------</a:t>
            </a:r>
          </a:p>
          <a:p>
            <a:r>
              <a:rPr lang="ko-KR" altLang="en-US" sz="2000" dirty="0"/>
              <a:t>메뉴를 선택하세요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1)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새 건의사항 입력을 선택하셨습니다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건의사항</a:t>
            </a:r>
          </a:p>
        </p:txBody>
      </p:sp>
    </p:spTree>
    <p:extLst>
      <p:ext uri="{BB962C8B-B14F-4D97-AF65-F5344CB8AC3E}">
        <p14:creationId xmlns:p14="http://schemas.microsoft.com/office/powerpoint/2010/main" val="334492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&gt;&gt; [tyrano718] &gt;&gt; </a:t>
            </a:r>
            <a:r>
              <a:rPr lang="ko-KR" altLang="en-US" sz="2000" dirty="0"/>
              <a:t>건의사항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새 건의사항 입력</a:t>
            </a:r>
            <a:endParaRPr lang="en-US" altLang="ko-KR" sz="2000" dirty="0"/>
          </a:p>
          <a:p>
            <a:r>
              <a:rPr lang="en-US" altLang="ko-KR" sz="2000" dirty="0"/>
              <a:t>-----------------------------</a:t>
            </a:r>
          </a:p>
          <a:p>
            <a:r>
              <a:rPr lang="ko-KR" altLang="en-US" sz="2000" dirty="0"/>
              <a:t>아이디 </a:t>
            </a:r>
            <a:r>
              <a:rPr lang="en-US" altLang="ko-KR" sz="2000" dirty="0"/>
              <a:t>: java104</a:t>
            </a:r>
          </a:p>
          <a:p>
            <a:r>
              <a:rPr lang="ko-KR" altLang="en-US" sz="2000" dirty="0"/>
              <a:t>시간 </a:t>
            </a:r>
            <a:r>
              <a:rPr lang="en-US" altLang="ko-KR" sz="2000" dirty="0"/>
              <a:t>: 2018</a:t>
            </a:r>
            <a:r>
              <a:rPr lang="ko-KR" altLang="en-US" sz="2000" dirty="0"/>
              <a:t>년 </a:t>
            </a: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24</a:t>
            </a:r>
            <a:r>
              <a:rPr lang="ko-KR" altLang="en-US" sz="2000" dirty="0"/>
              <a:t>일 </a:t>
            </a:r>
            <a:r>
              <a:rPr lang="en-US" altLang="ko-KR" sz="2000" dirty="0"/>
              <a:t>18</a:t>
            </a:r>
            <a:r>
              <a:rPr lang="ko-KR" altLang="en-US" sz="2000" dirty="0"/>
              <a:t>시 </a:t>
            </a:r>
            <a:r>
              <a:rPr lang="en-US" altLang="ko-KR" sz="2000" dirty="0"/>
              <a:t>25</a:t>
            </a:r>
            <a:r>
              <a:rPr lang="ko-KR" altLang="en-US" sz="2000" dirty="0"/>
              <a:t>분</a:t>
            </a:r>
            <a:endParaRPr lang="en-US" altLang="ko-KR" sz="2000" dirty="0"/>
          </a:p>
          <a:p>
            <a:r>
              <a:rPr lang="en-US" altLang="ko-KR" sz="2000" dirty="0"/>
              <a:t>-----------------------------</a:t>
            </a:r>
          </a:p>
          <a:p>
            <a:r>
              <a:rPr lang="ko-KR" altLang="en-US" sz="2000" dirty="0"/>
              <a:t>제목을 입력해주세요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</a:t>
            </a:r>
            <a:r>
              <a:rPr lang="ko-KR" altLang="en-US" sz="2000" dirty="0"/>
              <a:t>해리포터 불의 잔 </a:t>
            </a:r>
            <a:r>
              <a:rPr lang="en-US" altLang="ko-KR" sz="2000" dirty="0"/>
              <a:t>(</a:t>
            </a:r>
            <a:r>
              <a:rPr lang="ko-KR" altLang="en-US" sz="2000" dirty="0"/>
              <a:t>상</a:t>
            </a:r>
            <a:r>
              <a:rPr lang="en-US" altLang="ko-KR" sz="2000" dirty="0"/>
              <a:t>)</a:t>
            </a:r>
            <a:r>
              <a:rPr lang="ko-KR" altLang="en-US" sz="2000" dirty="0"/>
              <a:t>권이 없습니다</a:t>
            </a:r>
            <a:r>
              <a:rPr lang="en-US" altLang="ko-KR" sz="2000" dirty="0"/>
              <a:t>.)</a:t>
            </a:r>
          </a:p>
          <a:p>
            <a:r>
              <a:rPr lang="ko-KR" altLang="en-US" sz="2000" dirty="0"/>
              <a:t>내용을 입력해주세요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&gt;(ex : </a:t>
            </a:r>
            <a:r>
              <a:rPr lang="ko-KR" altLang="en-US" sz="2000" dirty="0"/>
              <a:t>불의 잔</a:t>
            </a:r>
            <a:r>
              <a:rPr lang="en-US" altLang="ko-KR" sz="2000" dirty="0"/>
              <a:t>(</a:t>
            </a:r>
            <a:r>
              <a:rPr lang="ko-KR" altLang="en-US" sz="2000" dirty="0"/>
              <a:t>하</a:t>
            </a:r>
            <a:r>
              <a:rPr lang="en-US" altLang="ko-KR" sz="2000" dirty="0"/>
              <a:t>)</a:t>
            </a:r>
            <a:r>
              <a:rPr lang="ko-KR" altLang="en-US" sz="2000" dirty="0"/>
              <a:t>권은 있는데 </a:t>
            </a:r>
            <a:r>
              <a:rPr lang="en-US" altLang="ko-KR" sz="2000" dirty="0"/>
              <a:t>(</a:t>
            </a:r>
            <a:r>
              <a:rPr lang="ko-KR" altLang="en-US" sz="2000" dirty="0"/>
              <a:t>상</a:t>
            </a:r>
            <a:r>
              <a:rPr lang="en-US" altLang="ko-KR" sz="2000" dirty="0"/>
              <a:t>)</a:t>
            </a:r>
            <a:r>
              <a:rPr lang="ko-KR" altLang="en-US" sz="2000" dirty="0"/>
              <a:t>권이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추가해주세요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	   </a:t>
            </a:r>
            <a:r>
              <a:rPr lang="ko-KR" altLang="en-US" sz="2000" dirty="0"/>
              <a:t>그리고 프로메테우스도 추가해주세요</a:t>
            </a:r>
            <a:r>
              <a:rPr lang="en-US" altLang="ko-KR" sz="2000" dirty="0"/>
              <a:t>.)</a:t>
            </a:r>
          </a:p>
          <a:p>
            <a:r>
              <a:rPr lang="ko-KR" altLang="en-US" sz="2000" dirty="0"/>
              <a:t>건의사항을 전달하시겠습니까</a:t>
            </a:r>
            <a:r>
              <a:rPr lang="en-US" altLang="ko-KR" sz="2000" dirty="0"/>
              <a:t>? Y/N</a:t>
            </a:r>
          </a:p>
          <a:p>
            <a:r>
              <a:rPr lang="en-US" altLang="ko-KR" sz="2000" dirty="0"/>
              <a:t>Y – </a:t>
            </a:r>
            <a:r>
              <a:rPr lang="ko-KR" altLang="en-US" sz="2000" dirty="0"/>
              <a:t>전달되었습니다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N – </a:t>
            </a:r>
            <a:r>
              <a:rPr lang="ko-KR" altLang="en-US" sz="2000" dirty="0"/>
              <a:t>회원 메뉴로 이동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새 건의사항 입력</a:t>
            </a:r>
          </a:p>
        </p:txBody>
      </p:sp>
    </p:spTree>
    <p:extLst>
      <p:ext uri="{BB962C8B-B14F-4D97-AF65-F5344CB8AC3E}">
        <p14:creationId xmlns:p14="http://schemas.microsoft.com/office/powerpoint/2010/main" val="1649624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&gt;&gt; [tyrano718] &gt;&gt; </a:t>
            </a:r>
            <a:r>
              <a:rPr lang="ko-KR" altLang="en-US" sz="2000" dirty="0"/>
              <a:t>건의사항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이전 건의사항 보기</a:t>
            </a:r>
            <a:endParaRPr lang="en-US" altLang="ko-KR" sz="2000" dirty="0"/>
          </a:p>
          <a:p>
            <a:r>
              <a:rPr lang="ko-KR" altLang="en-US" sz="2000" dirty="0"/>
              <a:t>이전 건의사항의 목록입니다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-------------------------------------------------</a:t>
            </a:r>
          </a:p>
          <a:p>
            <a:pPr lvl="1"/>
            <a:r>
              <a:rPr lang="ko-KR" altLang="en-US" sz="2000" dirty="0"/>
              <a:t>번호</a:t>
            </a:r>
            <a:r>
              <a:rPr lang="en-US" altLang="ko-KR" sz="2000" dirty="0"/>
              <a:t> | </a:t>
            </a:r>
            <a:r>
              <a:rPr lang="ko-KR" altLang="en-US" sz="2000" dirty="0"/>
              <a:t>제목  </a:t>
            </a:r>
            <a:r>
              <a:rPr lang="en-US" altLang="ko-KR" sz="2000" dirty="0"/>
              <a:t>	         | </a:t>
            </a:r>
            <a:r>
              <a:rPr lang="ko-KR" altLang="en-US" sz="2000" dirty="0"/>
              <a:t>아이디  </a:t>
            </a:r>
            <a:r>
              <a:rPr lang="en-US" altLang="ko-KR" sz="2000" dirty="0"/>
              <a:t>|        </a:t>
            </a:r>
            <a:r>
              <a:rPr lang="ko-KR" altLang="en-US" sz="2000" dirty="0"/>
              <a:t>시간         </a:t>
            </a:r>
            <a:r>
              <a:rPr lang="en-US" altLang="ko-KR" sz="2000" dirty="0"/>
              <a:t>| </a:t>
            </a:r>
            <a:r>
              <a:rPr lang="ko-KR" altLang="en-US" sz="2000" dirty="0"/>
              <a:t>답변 여부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-------------------------------------------------</a:t>
            </a:r>
          </a:p>
          <a:p>
            <a:pPr lvl="1"/>
            <a:r>
              <a:rPr lang="en-US" altLang="ko-KR" sz="2000" dirty="0"/>
              <a:t>1.A  |</a:t>
            </a:r>
            <a:r>
              <a:rPr lang="ko-KR" altLang="en-US" sz="2000" dirty="0"/>
              <a:t>해리포터 불의 잔</a:t>
            </a:r>
            <a:r>
              <a:rPr lang="en-US" altLang="ko-KR" sz="2000" dirty="0"/>
              <a:t>.. |java104 |2018/05/24    |</a:t>
            </a:r>
            <a:r>
              <a:rPr lang="ko-KR" altLang="en-US" sz="2000" dirty="0"/>
              <a:t>답변완료</a:t>
            </a:r>
            <a:endParaRPr lang="en-US" altLang="ko-KR" sz="2000" dirty="0"/>
          </a:p>
          <a:p>
            <a:pPr lvl="1"/>
            <a:r>
              <a:rPr lang="en-US" altLang="ko-KR" sz="2000" dirty="0"/>
              <a:t>1.B  |</a:t>
            </a:r>
            <a:r>
              <a:rPr lang="ko-KR" altLang="en-US" sz="2000" dirty="0"/>
              <a:t>프로메테우스가 </a:t>
            </a:r>
            <a:r>
              <a:rPr lang="ko-KR" altLang="en-US" sz="2000" dirty="0" err="1"/>
              <a:t>없</a:t>
            </a:r>
            <a:r>
              <a:rPr lang="en-US" altLang="ko-KR" sz="2000" dirty="0"/>
              <a:t>.|java104 |2018/05/25    |</a:t>
            </a:r>
            <a:r>
              <a:rPr lang="ko-KR" altLang="en-US" sz="2000" dirty="0"/>
              <a:t>처리 중</a:t>
            </a:r>
            <a:endParaRPr lang="en-US" altLang="ko-KR" sz="2000" dirty="0"/>
          </a:p>
          <a:p>
            <a:pPr lvl="1"/>
            <a:r>
              <a:rPr lang="en-US" altLang="ko-KR" sz="2000" dirty="0"/>
              <a:t>-------------------------------------------------</a:t>
            </a:r>
          </a:p>
          <a:p>
            <a:pPr marL="109728" indent="0">
              <a:buNone/>
            </a:pPr>
            <a:r>
              <a:rPr lang="ko-KR" altLang="en-US" sz="2000" dirty="0"/>
              <a:t>답변을 확인할 건의사항의 번호를 입력해주세요</a:t>
            </a:r>
            <a:r>
              <a:rPr lang="en-US" altLang="ko-KR" sz="2000" dirty="0"/>
              <a:t>.</a:t>
            </a:r>
          </a:p>
          <a:p>
            <a:pPr marL="109728" indent="0">
              <a:buNone/>
            </a:pPr>
            <a:r>
              <a:rPr lang="en-US" altLang="ko-KR" sz="2000" dirty="0"/>
              <a:t>&gt;(ex : 1)</a:t>
            </a:r>
          </a:p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번 건의사항을 선택하셨습니다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</a:t>
            </a:r>
            <a:r>
              <a:rPr lang="ko-KR" altLang="en-US" dirty="0"/>
              <a:t>이전 건의사항 보기</a:t>
            </a:r>
          </a:p>
        </p:txBody>
      </p:sp>
    </p:spTree>
    <p:extLst>
      <p:ext uri="{BB962C8B-B14F-4D97-AF65-F5344CB8AC3E}">
        <p14:creationId xmlns:p14="http://schemas.microsoft.com/office/powerpoint/2010/main" val="326078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93254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8" y="188640"/>
            <a:ext cx="2405992" cy="1202996"/>
            <a:chOff x="2911803" y="2515610"/>
            <a:chExt cx="2405992" cy="1202996"/>
          </a:xfrm>
        </p:grpSpPr>
        <p:sp>
          <p:nvSpPr>
            <p:cNvPr id="6" name="직사각형 5"/>
            <p:cNvSpPr/>
            <p:nvPr/>
          </p:nvSpPr>
          <p:spPr>
            <a:xfrm>
              <a:off x="2911803" y="2515610"/>
              <a:ext cx="2405992" cy="1202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직사각형 6"/>
            <p:cNvSpPr/>
            <p:nvPr/>
          </p:nvSpPr>
          <p:spPr>
            <a:xfrm>
              <a:off x="2911803" y="2515610"/>
              <a:ext cx="2405992" cy="120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900" kern="1200" dirty="0"/>
                <a:t>회원</a:t>
              </a:r>
            </a:p>
          </p:txBody>
        </p:sp>
      </p:grpSp>
      <p:sp>
        <p:nvSpPr>
          <p:cNvPr id="8" name="타원 7"/>
          <p:cNvSpPr/>
          <p:nvPr/>
        </p:nvSpPr>
        <p:spPr>
          <a:xfrm>
            <a:off x="2339752" y="242088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82633" y="4581128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이승현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98645" y="5733256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이승현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76332" y="4588938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고형주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5896" y="4588938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15" name="타원 14"/>
          <p:cNvSpPr/>
          <p:nvPr/>
        </p:nvSpPr>
        <p:spPr>
          <a:xfrm>
            <a:off x="2187926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44008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22614" y="508518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004048" y="5059593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5721644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0192" y="4581128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80312" y="5733256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고형주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69680" y="5721644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손현배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76056" y="5721644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손현배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94876" y="4594618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손현배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2996952"/>
            <a:ext cx="9063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손현배</a:t>
            </a:r>
          </a:p>
        </p:txBody>
      </p:sp>
      <p:sp>
        <p:nvSpPr>
          <p:cNvPr id="27" name="타원 26"/>
          <p:cNvSpPr/>
          <p:nvPr/>
        </p:nvSpPr>
        <p:spPr>
          <a:xfrm>
            <a:off x="5969197" y="5059593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300192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93333" y="5083561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563888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6542" y="400506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48062" y="508518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48263" y="1671067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88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&gt;&gt; [tyrano718] &gt;&gt; </a:t>
            </a:r>
            <a:r>
              <a:rPr lang="ko-KR" altLang="en-US" sz="2000" dirty="0"/>
              <a:t>건의사항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이전 건의사항 보기</a:t>
            </a:r>
            <a:endParaRPr lang="en-US" altLang="ko-KR" sz="2000" dirty="0"/>
          </a:p>
          <a:p>
            <a:r>
              <a:rPr lang="en-US" altLang="ko-KR" sz="2000" dirty="0"/>
              <a:t>-----------------------------</a:t>
            </a:r>
          </a:p>
          <a:p>
            <a:r>
              <a:rPr lang="ko-KR" altLang="en-US" sz="2000" dirty="0"/>
              <a:t>아이디 </a:t>
            </a:r>
            <a:r>
              <a:rPr lang="en-US" altLang="ko-KR" sz="2000" dirty="0"/>
              <a:t>: java104</a:t>
            </a:r>
          </a:p>
          <a:p>
            <a:r>
              <a:rPr lang="ko-KR" altLang="en-US" sz="2000" dirty="0"/>
              <a:t>시간 </a:t>
            </a:r>
            <a:r>
              <a:rPr lang="en-US" altLang="ko-KR" sz="2000" dirty="0"/>
              <a:t>: 2018</a:t>
            </a:r>
            <a:r>
              <a:rPr lang="ko-KR" altLang="en-US" sz="2000" dirty="0"/>
              <a:t>년 </a:t>
            </a: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24</a:t>
            </a:r>
            <a:r>
              <a:rPr lang="ko-KR" altLang="en-US" sz="2000" dirty="0"/>
              <a:t>일 </a:t>
            </a:r>
            <a:r>
              <a:rPr lang="en-US" altLang="ko-KR" sz="2000" dirty="0"/>
              <a:t>18</a:t>
            </a:r>
            <a:r>
              <a:rPr lang="ko-KR" altLang="en-US" sz="2000" dirty="0"/>
              <a:t>시 </a:t>
            </a:r>
            <a:r>
              <a:rPr lang="en-US" altLang="ko-KR" sz="2000" dirty="0"/>
              <a:t>25</a:t>
            </a:r>
            <a:r>
              <a:rPr lang="ko-KR" altLang="en-US" sz="2000" dirty="0"/>
              <a:t>분</a:t>
            </a:r>
            <a:endParaRPr lang="en-US" altLang="ko-KR" sz="2000" dirty="0"/>
          </a:p>
          <a:p>
            <a:r>
              <a:rPr lang="en-US" altLang="ko-KR" sz="2000" dirty="0"/>
              <a:t>-----------------------------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건의사항 내용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-----------------------------</a:t>
            </a:r>
          </a:p>
          <a:p>
            <a:r>
              <a:rPr lang="ko-KR" altLang="en-US" sz="2000" dirty="0"/>
              <a:t>관리자 </a:t>
            </a:r>
            <a:r>
              <a:rPr lang="en-US" altLang="ko-KR" sz="2000" dirty="0"/>
              <a:t>: admin</a:t>
            </a:r>
          </a:p>
          <a:p>
            <a:r>
              <a:rPr lang="ko-KR" altLang="en-US" sz="2000" dirty="0"/>
              <a:t>시간 </a:t>
            </a:r>
            <a:r>
              <a:rPr lang="en-US" altLang="ko-KR" sz="2000" dirty="0"/>
              <a:t>: 2018</a:t>
            </a:r>
            <a:r>
              <a:rPr lang="ko-KR" altLang="en-US" sz="2000" dirty="0"/>
              <a:t>년 </a:t>
            </a: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25</a:t>
            </a:r>
            <a:r>
              <a:rPr lang="ko-KR" altLang="en-US" sz="2000" dirty="0"/>
              <a:t>일 </a:t>
            </a:r>
            <a:r>
              <a:rPr lang="en-US" altLang="ko-KR" sz="2000" dirty="0"/>
              <a:t>20</a:t>
            </a:r>
            <a:r>
              <a:rPr lang="ko-KR" altLang="en-US" sz="2000" dirty="0"/>
              <a:t>시 </a:t>
            </a:r>
            <a:r>
              <a:rPr lang="en-US" altLang="ko-KR" sz="2000" dirty="0"/>
              <a:t>30</a:t>
            </a:r>
            <a:r>
              <a:rPr lang="ko-KR" altLang="en-US" sz="2000" dirty="0"/>
              <a:t>분</a:t>
            </a:r>
            <a:endParaRPr lang="en-US" altLang="ko-KR" sz="2000" dirty="0"/>
          </a:p>
          <a:p>
            <a:r>
              <a:rPr lang="en-US" altLang="ko-KR" sz="2000" dirty="0"/>
              <a:t>-----------------------------</a:t>
            </a:r>
          </a:p>
          <a:p>
            <a:r>
              <a:rPr lang="ko-KR" altLang="en-US" sz="2000" dirty="0"/>
              <a:t>안녕하세요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건의하신 내용을 살펴보았습니다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해리포터 불의 잔</a:t>
            </a:r>
            <a:r>
              <a:rPr lang="en-US" altLang="ko-KR" sz="2000" dirty="0"/>
              <a:t>(</a:t>
            </a:r>
            <a:r>
              <a:rPr lang="ko-KR" altLang="en-US" sz="2000" dirty="0"/>
              <a:t>상</a:t>
            </a:r>
            <a:r>
              <a:rPr lang="en-US" altLang="ko-KR" sz="2000" dirty="0"/>
              <a:t>)</a:t>
            </a:r>
            <a:r>
              <a:rPr lang="ko-KR" altLang="en-US" sz="2000" dirty="0"/>
              <a:t>권은 다음주 중으로 입고될 예정입니다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관심을 가져주셔서 감사합니다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</a:t>
            </a:r>
            <a:r>
              <a:rPr lang="ko-KR" altLang="en-US" dirty="0"/>
              <a:t>건의사항의 답변 화면</a:t>
            </a:r>
          </a:p>
        </p:txBody>
      </p:sp>
    </p:spTree>
    <p:extLst>
      <p:ext uri="{BB962C8B-B14F-4D97-AF65-F5344CB8AC3E}">
        <p14:creationId xmlns:p14="http://schemas.microsoft.com/office/powerpoint/2010/main" val="3010121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새 건의사항 입력</a:t>
            </a:r>
            <a:endParaRPr lang="en-US" altLang="ko-KR" dirty="0"/>
          </a:p>
          <a:p>
            <a:pPr lvl="8"/>
            <a:r>
              <a:rPr lang="ko-KR" altLang="en-US" sz="1800" dirty="0"/>
              <a:t>아이디 표시</a:t>
            </a:r>
            <a:endParaRPr lang="en-US" altLang="ko-KR" sz="1800" dirty="0"/>
          </a:p>
          <a:p>
            <a:pPr lvl="8"/>
            <a:r>
              <a:rPr lang="ko-KR" altLang="en-US" sz="1800" dirty="0"/>
              <a:t>날짜 및 시간 표시</a:t>
            </a:r>
            <a:endParaRPr lang="en-US" altLang="ko-KR" sz="1800" dirty="0"/>
          </a:p>
          <a:p>
            <a:pPr lvl="8"/>
            <a:r>
              <a:rPr lang="en-US" altLang="ko-KR" sz="1800" dirty="0"/>
              <a:t>1.</a:t>
            </a:r>
            <a:r>
              <a:rPr lang="ko-KR" altLang="en-US" sz="1800" dirty="0"/>
              <a:t>건의사항 입력</a:t>
            </a:r>
            <a:endParaRPr lang="en-US" altLang="ko-KR" sz="1800" dirty="0"/>
          </a:p>
          <a:p>
            <a:r>
              <a:rPr lang="en-US" altLang="ko-KR" dirty="0"/>
              <a:t>2.</a:t>
            </a:r>
            <a:r>
              <a:rPr lang="ko-KR" altLang="en-US" dirty="0"/>
              <a:t>이전 건의사항 보기</a:t>
            </a:r>
            <a:endParaRPr lang="en-US" altLang="ko-KR" dirty="0"/>
          </a:p>
          <a:p>
            <a:pPr lvl="8"/>
            <a:r>
              <a:rPr lang="ko-KR" altLang="en-US" sz="1800" dirty="0"/>
              <a:t>자신이 입력했던 건의사항의 번호를 선택</a:t>
            </a:r>
            <a:endParaRPr lang="en-US" altLang="ko-KR" sz="1800" dirty="0"/>
          </a:p>
          <a:p>
            <a:pPr lvl="8"/>
            <a:r>
              <a:rPr lang="ko-KR" altLang="en-US" sz="1800" dirty="0"/>
              <a:t>날짜 및 시간 표시</a:t>
            </a:r>
            <a:endParaRPr lang="en-US" altLang="ko-KR" sz="1800" dirty="0"/>
          </a:p>
          <a:p>
            <a:pPr lvl="8"/>
            <a:r>
              <a:rPr lang="ko-KR" altLang="en-US" sz="1800" dirty="0"/>
              <a:t>건의사항 내용 표시</a:t>
            </a:r>
            <a:endParaRPr lang="en-US" altLang="ko-KR" sz="1800" dirty="0"/>
          </a:p>
          <a:p>
            <a:pPr lvl="8"/>
            <a:r>
              <a:rPr lang="ko-KR" altLang="en-US" sz="1800" dirty="0"/>
              <a:t>답변 표시</a:t>
            </a:r>
            <a:endParaRPr lang="en-US" altLang="ko-KR" sz="1800" dirty="0"/>
          </a:p>
          <a:p>
            <a:r>
              <a:rPr lang="en-US" altLang="ko-KR" dirty="0"/>
              <a:t>0. </a:t>
            </a:r>
            <a:r>
              <a:rPr lang="ko-KR" altLang="en-US" dirty="0"/>
              <a:t>회원 메뉴로 이동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건의사항</a:t>
            </a:r>
          </a:p>
        </p:txBody>
      </p:sp>
    </p:spTree>
    <p:extLst>
      <p:ext uri="{BB962C8B-B14F-4D97-AF65-F5344CB8AC3E}">
        <p14:creationId xmlns:p14="http://schemas.microsoft.com/office/powerpoint/2010/main" val="2380056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666445"/>
              </p:ext>
            </p:extLst>
          </p:nvPr>
        </p:nvGraphicFramePr>
        <p:xfrm>
          <a:off x="5375" y="836712"/>
          <a:ext cx="9036496" cy="525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54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메뉴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   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</a:t>
            </a:r>
          </a:p>
          <a:p>
            <a:pPr marL="0" indent="0">
              <a:buNone/>
            </a:pPr>
            <a:r>
              <a:rPr lang="ko-KR" altLang="en-US" sz="1800" dirty="0"/>
              <a:t>    원하시는 기능의 번호를 입력해주세요</a:t>
            </a:r>
            <a:r>
              <a:rPr lang="en-US" altLang="ko-KR" sz="1800" dirty="0"/>
              <a:t>.</a:t>
            </a:r>
          </a:p>
          <a:p>
            <a:r>
              <a:rPr lang="en-US" altLang="ko-KR" sz="1700" dirty="0"/>
              <a:t>-----------------------------------------------------------</a:t>
            </a:r>
          </a:p>
          <a:p>
            <a:r>
              <a:rPr lang="en-US" altLang="ko-KR" sz="1700" dirty="0"/>
              <a:t>1.</a:t>
            </a:r>
            <a:r>
              <a:rPr lang="ko-KR" altLang="en-US" sz="1700" dirty="0"/>
              <a:t>도서관리 </a:t>
            </a:r>
            <a:r>
              <a:rPr lang="en-US" altLang="ko-KR" sz="1700" dirty="0"/>
              <a:t>2.</a:t>
            </a:r>
            <a:r>
              <a:rPr lang="ko-KR" altLang="en-US" sz="1700" dirty="0"/>
              <a:t> 회원관리 </a:t>
            </a:r>
            <a:r>
              <a:rPr lang="en-US" altLang="ko-KR" sz="1700" dirty="0"/>
              <a:t>3.</a:t>
            </a:r>
            <a:r>
              <a:rPr lang="ko-KR" altLang="en-US" sz="1700" dirty="0"/>
              <a:t>건의사항 </a:t>
            </a:r>
            <a:r>
              <a:rPr lang="en-US" altLang="ko-KR" sz="1700" dirty="0"/>
              <a:t>4.</a:t>
            </a:r>
            <a:r>
              <a:rPr lang="ko-KR" altLang="en-US" sz="1700" dirty="0"/>
              <a:t>관리자 관리 </a:t>
            </a:r>
            <a:r>
              <a:rPr lang="en-US" altLang="ko-KR" sz="1700" dirty="0"/>
              <a:t>5.</a:t>
            </a:r>
            <a:r>
              <a:rPr lang="ko-KR" altLang="en-US" sz="1700" dirty="0"/>
              <a:t>로그아웃 </a:t>
            </a:r>
            <a:r>
              <a:rPr lang="en-US" altLang="ko-KR" sz="1700" dirty="0"/>
              <a:t>0.</a:t>
            </a:r>
            <a:r>
              <a:rPr lang="ko-KR" altLang="en-US" sz="1700" dirty="0"/>
              <a:t>시스템 종료</a:t>
            </a:r>
            <a:endParaRPr lang="en-US" altLang="ko-KR" sz="1700" dirty="0"/>
          </a:p>
          <a:p>
            <a:r>
              <a:rPr lang="en-US" altLang="ko-KR" sz="1700" dirty="0"/>
              <a:t>-----------------------------------------------------------</a:t>
            </a:r>
          </a:p>
          <a:p>
            <a:r>
              <a:rPr lang="ko-KR" altLang="en-US" sz="2100" dirty="0"/>
              <a:t>메뉴를 선택하세요</a:t>
            </a:r>
            <a:r>
              <a:rPr lang="en-US" altLang="ko-KR" sz="2100" dirty="0"/>
              <a:t>&gt;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ko-KR" altLang="en-US" sz="2100" dirty="0"/>
              <a:t>입력</a:t>
            </a:r>
            <a:r>
              <a:rPr lang="en-US" altLang="ko-KR" sz="2100" dirty="0"/>
              <a:t>: _</a:t>
            </a:r>
          </a:p>
        </p:txBody>
      </p:sp>
    </p:spTree>
    <p:extLst>
      <p:ext uri="{BB962C8B-B14F-4D97-AF65-F5344CB8AC3E}">
        <p14:creationId xmlns:p14="http://schemas.microsoft.com/office/powerpoint/2010/main" val="3907822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- 1.</a:t>
            </a:r>
            <a:r>
              <a:rPr lang="ko-KR" altLang="en-US" dirty="0"/>
              <a:t>도서관리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&gt;&gt; [KHJ(</a:t>
            </a:r>
            <a:r>
              <a:rPr lang="ko-KR" altLang="en-US" sz="2000" dirty="0"/>
              <a:t>관리자</a:t>
            </a:r>
            <a:r>
              <a:rPr lang="en-US" altLang="ko-KR" sz="2000" dirty="0"/>
              <a:t>)] &gt;&gt; </a:t>
            </a:r>
            <a:r>
              <a:rPr lang="ko-KR" altLang="en-US" sz="2000" dirty="0"/>
              <a:t>도서관리</a:t>
            </a: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도서관리 메뉴입니다</a:t>
            </a:r>
            <a:r>
              <a:rPr lang="en-US" altLang="ko-KR" sz="1900" dirty="0"/>
              <a:t>. </a:t>
            </a:r>
          </a:p>
          <a:p>
            <a:pPr marL="0" indent="0">
              <a:buNone/>
            </a:pPr>
            <a:r>
              <a:rPr lang="ko-KR" altLang="en-US" sz="1900" dirty="0"/>
              <a:t>원하시는 기능의 번호를 입력해주세요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ko-KR" sz="1900" dirty="0"/>
              <a:t>1.</a:t>
            </a:r>
            <a:r>
              <a:rPr lang="ko-KR" altLang="en-US" sz="1900" dirty="0"/>
              <a:t>도서검색 </a:t>
            </a:r>
            <a:r>
              <a:rPr lang="en-US" altLang="ko-KR" sz="1900" dirty="0"/>
              <a:t>2.</a:t>
            </a:r>
            <a:r>
              <a:rPr lang="ko-KR" altLang="en-US" sz="1900" dirty="0"/>
              <a:t>도서추가 </a:t>
            </a:r>
            <a:r>
              <a:rPr lang="en-US" altLang="ko-KR" sz="1900" dirty="0"/>
              <a:t>3.</a:t>
            </a:r>
            <a:r>
              <a:rPr lang="ko-KR" altLang="en-US" sz="1900" dirty="0"/>
              <a:t>도서수정 </a:t>
            </a:r>
            <a:r>
              <a:rPr lang="en-US" altLang="ko-KR" sz="1900" dirty="0"/>
              <a:t>4.</a:t>
            </a:r>
            <a:r>
              <a:rPr lang="ko-KR" altLang="en-US" sz="1900" dirty="0"/>
              <a:t>도서삭제 </a:t>
            </a:r>
            <a:r>
              <a:rPr lang="en-US" altLang="ko-KR" sz="1900" dirty="0"/>
              <a:t>0.</a:t>
            </a:r>
            <a:r>
              <a:rPr lang="ko-KR" altLang="en-US" sz="1900" dirty="0"/>
              <a:t>이전 화면으로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--------------------------------------------------</a:t>
            </a:r>
          </a:p>
          <a:p>
            <a:pPr marL="0" indent="0">
              <a:buNone/>
            </a:pPr>
            <a:r>
              <a:rPr lang="ko-KR" altLang="en-US" sz="1900" dirty="0"/>
              <a:t>메뉴를 선택하세요</a:t>
            </a:r>
            <a:r>
              <a:rPr lang="en-US" altLang="ko-KR" sz="1900" dirty="0"/>
              <a:t>&gt;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입력</a:t>
            </a:r>
            <a:r>
              <a:rPr lang="en-US" altLang="ko-KR" sz="1900" dirty="0"/>
              <a:t>: _</a:t>
            </a:r>
          </a:p>
        </p:txBody>
      </p:sp>
    </p:spTree>
    <p:extLst>
      <p:ext uri="{BB962C8B-B14F-4D97-AF65-F5344CB8AC3E}">
        <p14:creationId xmlns:p14="http://schemas.microsoft.com/office/powerpoint/2010/main" val="2483750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1.</a:t>
            </a:r>
            <a:r>
              <a:rPr lang="ko-KR" altLang="en-US" dirty="0"/>
              <a:t>도서관리 </a:t>
            </a:r>
            <a:r>
              <a:rPr lang="en-US" altLang="ko-KR" dirty="0"/>
              <a:t>– 1.</a:t>
            </a:r>
            <a:r>
              <a:rPr lang="ko-KR" altLang="en-US" dirty="0"/>
              <a:t>도서검색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도서관리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도서검색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도서검색 메뉴입니다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검색하시려는 책의 정보를 입력해주세요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--------------------------------------------------------</a:t>
            </a:r>
          </a:p>
          <a:p>
            <a:pPr marL="0" indent="0">
              <a:buNone/>
            </a:pPr>
            <a:r>
              <a:rPr lang="en-US" altLang="ko-KR" sz="1900" dirty="0"/>
              <a:t>1.</a:t>
            </a:r>
            <a:r>
              <a:rPr lang="ko-KR" altLang="en-US" sz="1900" dirty="0"/>
              <a:t>제목 </a:t>
            </a:r>
            <a:r>
              <a:rPr lang="en-US" altLang="ko-KR" sz="1900" dirty="0"/>
              <a:t>2.</a:t>
            </a:r>
            <a:r>
              <a:rPr lang="ko-KR" altLang="en-US" sz="1900" dirty="0"/>
              <a:t>저자 </a:t>
            </a:r>
            <a:r>
              <a:rPr lang="en-US" altLang="ko-KR" sz="1900" dirty="0"/>
              <a:t>3.</a:t>
            </a:r>
            <a:r>
              <a:rPr lang="ko-KR" altLang="en-US" sz="1900" dirty="0"/>
              <a:t>인덱스 </a:t>
            </a:r>
            <a:r>
              <a:rPr lang="en-US" altLang="ko-KR" sz="1900" dirty="0"/>
              <a:t>4.ISBN 5.</a:t>
            </a:r>
            <a:r>
              <a:rPr lang="ko-KR" altLang="en-US" sz="1900" dirty="0"/>
              <a:t>장르 </a:t>
            </a:r>
            <a:r>
              <a:rPr lang="en-US" altLang="ko-KR" sz="1900" dirty="0"/>
              <a:t>6.</a:t>
            </a:r>
            <a:r>
              <a:rPr lang="ko-KR" altLang="en-US" sz="1900" dirty="0"/>
              <a:t>전체 도서목록</a:t>
            </a:r>
            <a:r>
              <a:rPr lang="en-US" altLang="ko-KR" sz="1900" dirty="0"/>
              <a:t> 0.</a:t>
            </a:r>
            <a:r>
              <a:rPr lang="ko-KR" altLang="en-US" sz="1900" dirty="0"/>
              <a:t>이전화면으로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--------------------------------------------------------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메뉴를 선택하세요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입력</a:t>
            </a:r>
            <a:r>
              <a:rPr lang="en-US" altLang="ko-KR" sz="1800" dirty="0"/>
              <a:t>: _</a:t>
            </a:r>
          </a:p>
        </p:txBody>
      </p:sp>
    </p:spTree>
    <p:extLst>
      <p:ext uri="{BB962C8B-B14F-4D97-AF65-F5344CB8AC3E}">
        <p14:creationId xmlns:p14="http://schemas.microsoft.com/office/powerpoint/2010/main" val="1703309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도서검색 </a:t>
            </a:r>
            <a:r>
              <a:rPr lang="en-US" altLang="ko-KR" dirty="0"/>
              <a:t>– </a:t>
            </a:r>
            <a:r>
              <a:rPr lang="ko-KR" altLang="en-US" dirty="0"/>
              <a:t>제목</a:t>
            </a:r>
            <a:r>
              <a:rPr lang="en-US" altLang="ko-KR" dirty="0"/>
              <a:t>/</a:t>
            </a:r>
            <a:r>
              <a:rPr lang="ko-KR" altLang="en-US" dirty="0"/>
              <a:t>저자</a:t>
            </a:r>
            <a:r>
              <a:rPr lang="en-US" altLang="ko-KR" dirty="0"/>
              <a:t>/</a:t>
            </a:r>
            <a:r>
              <a:rPr lang="ko-KR" altLang="en-US" dirty="0"/>
              <a:t>출판사</a:t>
            </a:r>
            <a:r>
              <a:rPr lang="en-US" altLang="ko-KR" dirty="0"/>
              <a:t>/</a:t>
            </a:r>
            <a:r>
              <a:rPr lang="ko-KR" altLang="en-US" dirty="0"/>
              <a:t>주제</a:t>
            </a:r>
            <a:r>
              <a:rPr lang="en-US" altLang="ko-KR" dirty="0"/>
              <a:t>/</a:t>
            </a:r>
            <a:r>
              <a:rPr lang="ko-KR" altLang="en-US" dirty="0"/>
              <a:t>인덱스</a:t>
            </a:r>
            <a:r>
              <a:rPr lang="en-US" altLang="ko-KR" dirty="0"/>
              <a:t>/ISBN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altLang="ko-KR" sz="2400" dirty="0"/>
              <a:t>&gt;&gt; [KHJ(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)] &gt;&gt; </a:t>
            </a:r>
            <a:r>
              <a:rPr lang="ko-KR" altLang="en-US" sz="2400" dirty="0"/>
              <a:t>도서관리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도서검색</a:t>
            </a:r>
            <a:r>
              <a:rPr lang="en-US" altLang="ko-KR" sz="2400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--------------------------------------------------------</a:t>
            </a:r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제목 </a:t>
            </a:r>
            <a:r>
              <a:rPr lang="en-US" altLang="ko-KR" dirty="0"/>
              <a:t>2.</a:t>
            </a:r>
            <a:r>
              <a:rPr lang="ko-KR" altLang="en-US" dirty="0"/>
              <a:t>저자 </a:t>
            </a:r>
            <a:r>
              <a:rPr lang="en-US" altLang="ko-KR" dirty="0"/>
              <a:t>3.</a:t>
            </a:r>
            <a:r>
              <a:rPr lang="ko-KR" altLang="en-US" dirty="0"/>
              <a:t>출판사 </a:t>
            </a:r>
            <a:r>
              <a:rPr lang="en-US" altLang="ko-KR" dirty="0"/>
              <a:t>4.</a:t>
            </a:r>
            <a:r>
              <a:rPr lang="ko-KR" altLang="en-US" dirty="0"/>
              <a:t>주제</a:t>
            </a:r>
            <a:r>
              <a:rPr lang="en-US" altLang="ko-KR" dirty="0"/>
              <a:t> 5.</a:t>
            </a:r>
            <a:r>
              <a:rPr lang="ko-KR" altLang="en-US" dirty="0"/>
              <a:t>인덱스 </a:t>
            </a:r>
            <a:r>
              <a:rPr lang="en-US" altLang="ko-KR" dirty="0"/>
              <a:t>6.ISBN</a:t>
            </a:r>
            <a:r>
              <a:rPr lang="ko-KR" altLang="en-US" dirty="0"/>
              <a:t> </a:t>
            </a:r>
            <a:r>
              <a:rPr lang="en-US" altLang="ko-KR" dirty="0"/>
              <a:t>7.</a:t>
            </a:r>
            <a:r>
              <a:rPr lang="ko-KR" altLang="en-US" dirty="0"/>
              <a:t>전체 도서목록</a:t>
            </a:r>
            <a:r>
              <a:rPr lang="en-US" altLang="ko-KR" dirty="0"/>
              <a:t> 0.</a:t>
            </a:r>
            <a:r>
              <a:rPr lang="ko-KR" altLang="en-US" dirty="0"/>
              <a:t>이전화면으로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--------------------------------------------------------</a:t>
            </a:r>
          </a:p>
          <a:p>
            <a:pPr lvl="1"/>
            <a:r>
              <a:rPr lang="ko-KR" altLang="en-US" sz="1900" dirty="0"/>
              <a:t>메뉴를 선택하세요</a:t>
            </a:r>
            <a:r>
              <a:rPr lang="en-US" altLang="ko-KR" sz="1900" dirty="0"/>
              <a:t>&gt;</a:t>
            </a:r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메뉴선택 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  <a:p>
            <a:pPr lvl="1"/>
            <a:r>
              <a:rPr lang="ko-KR" altLang="en-US" sz="1900" dirty="0"/>
              <a:t>검색하실 </a:t>
            </a:r>
            <a:r>
              <a:rPr lang="ko-KR" altLang="en-US" sz="1900" i="1" dirty="0"/>
              <a:t>제목</a:t>
            </a:r>
            <a:r>
              <a:rPr lang="en-US" altLang="ko-KR" sz="1900" i="1" dirty="0"/>
              <a:t>/</a:t>
            </a:r>
            <a:r>
              <a:rPr lang="ko-KR" altLang="en-US" sz="1900" i="1" dirty="0"/>
              <a:t>저자</a:t>
            </a:r>
            <a:r>
              <a:rPr lang="en-US" altLang="ko-KR" sz="1900" i="1" dirty="0"/>
              <a:t>/</a:t>
            </a:r>
            <a:r>
              <a:rPr lang="ko-KR" altLang="en-US" sz="1900" i="1" dirty="0"/>
              <a:t>출판사</a:t>
            </a:r>
            <a:r>
              <a:rPr lang="en-US" altLang="ko-KR" sz="1900" i="1" dirty="0"/>
              <a:t>/</a:t>
            </a:r>
            <a:r>
              <a:rPr lang="ko-KR" altLang="en-US" sz="1900" i="1" dirty="0"/>
              <a:t>주제</a:t>
            </a:r>
            <a:r>
              <a:rPr lang="en-US" altLang="ko-KR" sz="1900" i="1" dirty="0"/>
              <a:t>/</a:t>
            </a:r>
            <a:r>
              <a:rPr lang="ko-KR" altLang="en-US" sz="1900" i="1" dirty="0"/>
              <a:t>인덱스</a:t>
            </a:r>
            <a:r>
              <a:rPr lang="en-US" altLang="ko-KR" sz="1900" i="1" dirty="0"/>
              <a:t>/ISBN</a:t>
            </a:r>
            <a:r>
              <a:rPr lang="ko-KR" altLang="en-US" sz="1900" dirty="0"/>
              <a:t>를 입력하세요</a:t>
            </a:r>
            <a:endParaRPr lang="en-US" altLang="ko-KR" sz="1900" dirty="0"/>
          </a:p>
          <a:p>
            <a:pPr lvl="1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검색결과 출력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/>
              <a:t>-------------------------------------------------</a:t>
            </a:r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 | </a:t>
            </a:r>
            <a:r>
              <a:rPr lang="ko-KR" altLang="en-US" dirty="0"/>
              <a:t>제목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|  </a:t>
            </a:r>
            <a:r>
              <a:rPr lang="ko-KR" altLang="en-US" dirty="0"/>
              <a:t>저자     </a:t>
            </a:r>
            <a:r>
              <a:rPr lang="en-US" altLang="ko-KR" dirty="0"/>
              <a:t>|  </a:t>
            </a:r>
            <a:r>
              <a:rPr lang="ko-KR" altLang="en-US" dirty="0"/>
              <a:t>출판사      </a:t>
            </a:r>
            <a:r>
              <a:rPr lang="en-US" altLang="ko-KR" dirty="0"/>
              <a:t>| ISBN    |</a:t>
            </a:r>
            <a:r>
              <a:rPr lang="ko-KR" altLang="en-US" dirty="0"/>
              <a:t>주제 </a:t>
            </a:r>
            <a:endParaRPr lang="en-US" altLang="ko-KR" dirty="0"/>
          </a:p>
          <a:p>
            <a:pPr lvl="1"/>
            <a:r>
              <a:rPr lang="en-US" altLang="ko-KR" dirty="0"/>
              <a:t>-------------------------------------------------</a:t>
            </a:r>
          </a:p>
          <a:p>
            <a:pPr lvl="1"/>
            <a:r>
              <a:rPr lang="en-US" altLang="ko-KR" dirty="0"/>
              <a:t>1.A     |			|B	|C	     |D	    |E</a:t>
            </a:r>
          </a:p>
          <a:p>
            <a:pPr lvl="1"/>
            <a:r>
              <a:rPr lang="en-US" altLang="ko-KR" dirty="0"/>
              <a:t>2.B     |			|C	|D	     |B	    |C</a:t>
            </a:r>
          </a:p>
          <a:p>
            <a:pPr lvl="1"/>
            <a:r>
              <a:rPr lang="en-US" altLang="ko-KR" dirty="0"/>
              <a:t>-------------------------------------------------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정렬                                    </a:t>
            </a:r>
            <a:r>
              <a:rPr lang="en-US" altLang="ko-KR" dirty="0"/>
              <a:t>0.</a:t>
            </a:r>
            <a:r>
              <a:rPr lang="ko-KR" altLang="en-US" dirty="0"/>
              <a:t>이전화면으로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 err="1"/>
              <a:t>ㄴ</a:t>
            </a:r>
            <a:r>
              <a:rPr lang="en-US" altLang="ko-KR" dirty="0"/>
              <a:t>(</a:t>
            </a:r>
            <a:r>
              <a:rPr lang="ko-KR" altLang="en-US" dirty="0" err="1"/>
              <a:t>선택시</a:t>
            </a:r>
            <a:r>
              <a:rPr lang="en-US" altLang="ko-KR" dirty="0"/>
              <a:t>)1.</a:t>
            </a:r>
            <a:r>
              <a:rPr lang="ko-KR" altLang="en-US" dirty="0"/>
              <a:t>제목</a:t>
            </a:r>
            <a:r>
              <a:rPr lang="en-US" altLang="ko-KR" dirty="0"/>
              <a:t> 2.</a:t>
            </a:r>
            <a:r>
              <a:rPr lang="ko-KR" altLang="en-US" dirty="0"/>
              <a:t>저자 </a:t>
            </a:r>
            <a:r>
              <a:rPr lang="en-US" altLang="ko-KR" dirty="0"/>
              <a:t>3.</a:t>
            </a:r>
            <a:r>
              <a:rPr lang="ko-KR" altLang="en-US" dirty="0"/>
              <a:t>출판사 </a:t>
            </a:r>
            <a:r>
              <a:rPr lang="en-US" altLang="ko-KR" dirty="0"/>
              <a:t>4.</a:t>
            </a:r>
            <a:r>
              <a:rPr lang="ko-KR" altLang="en-US" dirty="0"/>
              <a:t>주제 </a:t>
            </a:r>
            <a:r>
              <a:rPr lang="en-US" altLang="ko-KR" dirty="0"/>
              <a:t>5.</a:t>
            </a:r>
            <a:r>
              <a:rPr lang="ko-KR" altLang="en-US" dirty="0"/>
              <a:t>인덱스</a:t>
            </a:r>
            <a:r>
              <a:rPr lang="en-US" altLang="ko-KR" dirty="0"/>
              <a:t> 6.ISBN</a:t>
            </a:r>
          </a:p>
          <a:p>
            <a:pPr lvl="3"/>
            <a:r>
              <a:rPr lang="en-US" altLang="ko-KR" dirty="0"/>
              <a:t>6. </a:t>
            </a:r>
            <a:r>
              <a:rPr lang="ko-KR" altLang="en-US" dirty="0"/>
              <a:t>장르 </a:t>
            </a:r>
            <a:r>
              <a:rPr lang="en-US" altLang="ko-KR" dirty="0"/>
              <a:t>– 1.</a:t>
            </a:r>
            <a:r>
              <a:rPr lang="ko-KR" altLang="en-US" dirty="0"/>
              <a:t>문학 </a:t>
            </a:r>
            <a:r>
              <a:rPr lang="en-US" altLang="ko-KR" dirty="0"/>
              <a:t>2.</a:t>
            </a:r>
            <a:r>
              <a:rPr lang="ko-KR" altLang="en-US" dirty="0"/>
              <a:t>사회과학 </a:t>
            </a:r>
            <a:r>
              <a:rPr lang="en-US" altLang="ko-KR" dirty="0"/>
              <a:t>3.</a:t>
            </a:r>
            <a:r>
              <a:rPr lang="ko-KR" altLang="en-US" dirty="0"/>
              <a:t>자연과학 </a:t>
            </a:r>
            <a:r>
              <a:rPr lang="en-US" altLang="ko-KR" dirty="0"/>
              <a:t>4.</a:t>
            </a:r>
            <a:r>
              <a:rPr lang="ko-KR" altLang="en-US" dirty="0"/>
              <a:t>예술 </a:t>
            </a:r>
            <a:r>
              <a:rPr lang="en-US" altLang="ko-KR" dirty="0"/>
              <a:t>5.</a:t>
            </a:r>
            <a:r>
              <a:rPr lang="ko-KR" altLang="en-US" dirty="0"/>
              <a:t>역사 </a:t>
            </a:r>
            <a:r>
              <a:rPr lang="en-US" altLang="ko-KR" dirty="0"/>
              <a:t>0.</a:t>
            </a:r>
            <a:r>
              <a:rPr lang="ko-KR" altLang="en-US" dirty="0" err="1"/>
              <a:t>뒤로가기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이것들만 따로 정렬</a:t>
            </a:r>
            <a:r>
              <a:rPr lang="en-US" altLang="ko-KR" dirty="0"/>
              <a:t>!</a:t>
            </a:r>
          </a:p>
          <a:p>
            <a:pPr marL="914400" lvl="3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                  -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정렬기능은 항목을 선택하면 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1143000" lvl="4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          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오름차순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내림차순을 번갈아 가면서 정렬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27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도서검색 </a:t>
            </a:r>
            <a:r>
              <a:rPr lang="en-US" altLang="ko-KR" dirty="0"/>
              <a:t>– </a:t>
            </a:r>
            <a:r>
              <a:rPr lang="ko-KR" altLang="en-US" dirty="0"/>
              <a:t>전체도서목록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93192" lvl="1" indent="0">
              <a:buNone/>
            </a:pPr>
            <a:r>
              <a:rPr lang="en-US" altLang="ko-KR" sz="2000" dirty="0"/>
              <a:t>&gt;&gt; [KHJ(</a:t>
            </a:r>
            <a:r>
              <a:rPr lang="ko-KR" altLang="en-US" sz="2000" dirty="0"/>
              <a:t>관리자</a:t>
            </a:r>
            <a:r>
              <a:rPr lang="en-US" altLang="ko-KR" sz="2000" dirty="0"/>
              <a:t>)] &gt;&gt; </a:t>
            </a:r>
            <a:r>
              <a:rPr lang="ko-KR" altLang="en-US" sz="2000" dirty="0"/>
              <a:t>도서관리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도서검색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전체도서목록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--------------------------------------------------------------------------</a:t>
            </a:r>
          </a:p>
          <a:p>
            <a:pPr marL="393192" lvl="1" indent="0">
              <a:buNone/>
            </a:pPr>
            <a:r>
              <a:rPr lang="ko-KR" altLang="en-US" dirty="0"/>
              <a:t>인덱스</a:t>
            </a:r>
            <a:r>
              <a:rPr lang="en-US" altLang="ko-KR" dirty="0"/>
              <a:t> | </a:t>
            </a:r>
            <a:r>
              <a:rPr lang="ko-KR" altLang="en-US" dirty="0"/>
              <a:t>제목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|  </a:t>
            </a:r>
            <a:r>
              <a:rPr lang="ko-KR" altLang="en-US" dirty="0"/>
              <a:t>저자</a:t>
            </a:r>
            <a:r>
              <a:rPr lang="en-US" altLang="ko-KR" dirty="0"/>
              <a:t>		|</a:t>
            </a:r>
            <a:r>
              <a:rPr lang="ko-KR" altLang="en-US" dirty="0"/>
              <a:t>출판사</a:t>
            </a:r>
            <a:r>
              <a:rPr lang="en-US" altLang="ko-KR" dirty="0"/>
              <a:t>| ISBN | </a:t>
            </a:r>
            <a:r>
              <a:rPr lang="ko-KR" altLang="en-US" dirty="0"/>
              <a:t>주제 </a:t>
            </a:r>
            <a:r>
              <a:rPr lang="en-US" altLang="ko-KR" dirty="0"/>
              <a:t>	       | </a:t>
            </a:r>
            <a:r>
              <a:rPr lang="ko-KR" altLang="en-US" dirty="0"/>
              <a:t>대출여부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--------------------------------------------------------------------------</a:t>
            </a:r>
          </a:p>
          <a:p>
            <a:pPr marL="393192" lvl="1" indent="0">
              <a:buNone/>
            </a:pPr>
            <a:r>
              <a:rPr lang="en-US" altLang="ko-KR" dirty="0"/>
              <a:t>1.A 	 |</a:t>
            </a:r>
            <a:r>
              <a:rPr lang="ko-KR" altLang="en-US" dirty="0"/>
              <a:t>레디 플레이어 원      </a:t>
            </a:r>
            <a:r>
              <a:rPr lang="en-US" altLang="ko-KR" dirty="0"/>
              <a:t>	|</a:t>
            </a:r>
            <a:r>
              <a:rPr lang="ko-KR" altLang="en-US" dirty="0" err="1"/>
              <a:t>어니스트</a:t>
            </a:r>
            <a:r>
              <a:rPr lang="ko-KR" altLang="en-US" dirty="0"/>
              <a:t> </a:t>
            </a:r>
            <a:r>
              <a:rPr lang="ko-KR" altLang="en-US" dirty="0" err="1"/>
              <a:t>클라인</a:t>
            </a:r>
            <a:r>
              <a:rPr lang="en-US" altLang="ko-KR" dirty="0"/>
              <a:t>	|33     |D	    |SF	       | </a:t>
            </a:r>
            <a:r>
              <a:rPr lang="ko-KR" altLang="en-US" dirty="0"/>
              <a:t>대출 가능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2.B  	 |</a:t>
            </a:r>
            <a:r>
              <a:rPr lang="ko-KR" altLang="en-US" dirty="0"/>
              <a:t>반지의 제왕</a:t>
            </a:r>
            <a:r>
              <a:rPr lang="en-US" altLang="ko-KR" dirty="0"/>
              <a:t>	|</a:t>
            </a:r>
            <a:r>
              <a:rPr lang="ko-KR" altLang="en-US" dirty="0" err="1"/>
              <a:t>톨킨</a:t>
            </a:r>
            <a:r>
              <a:rPr lang="en-US" altLang="ko-KR" dirty="0"/>
              <a:t>		|34     |B	    |</a:t>
            </a:r>
            <a:r>
              <a:rPr lang="ko-KR" altLang="en-US" dirty="0"/>
              <a:t>판타지</a:t>
            </a:r>
            <a:r>
              <a:rPr lang="en-US" altLang="ko-KR" dirty="0"/>
              <a:t>	       | </a:t>
            </a:r>
            <a:r>
              <a:rPr lang="ko-KR" altLang="en-US" dirty="0"/>
              <a:t>대출 가능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3.B 	 |</a:t>
            </a:r>
            <a:r>
              <a:rPr lang="ko-KR" altLang="en-US" dirty="0"/>
              <a:t>전쟁과 평화</a:t>
            </a:r>
            <a:r>
              <a:rPr lang="en-US" altLang="ko-KR" dirty="0"/>
              <a:t>	|</a:t>
            </a:r>
            <a:r>
              <a:rPr lang="ko-KR" altLang="en-US" dirty="0" err="1"/>
              <a:t>레프</a:t>
            </a:r>
            <a:r>
              <a:rPr lang="ko-KR" altLang="en-US" dirty="0"/>
              <a:t> 톨스토이</a:t>
            </a:r>
            <a:r>
              <a:rPr lang="en-US" altLang="ko-KR" dirty="0"/>
              <a:t>	|35     |B	    |</a:t>
            </a:r>
            <a:r>
              <a:rPr lang="ko-KR" altLang="en-US" dirty="0"/>
              <a:t>러시아문학   </a:t>
            </a:r>
            <a:r>
              <a:rPr lang="en-US" altLang="ko-KR" dirty="0"/>
              <a:t>| </a:t>
            </a:r>
            <a:r>
              <a:rPr lang="ko-KR" altLang="en-US" dirty="0"/>
              <a:t>대출 중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4.B  	 |</a:t>
            </a:r>
            <a:r>
              <a:rPr lang="ko-KR" altLang="en-US" dirty="0"/>
              <a:t>스페이드 여왕</a:t>
            </a:r>
            <a:r>
              <a:rPr lang="en-US" altLang="ko-KR" dirty="0"/>
              <a:t>	|</a:t>
            </a:r>
            <a:r>
              <a:rPr lang="ko-KR" altLang="en-US" dirty="0" err="1"/>
              <a:t>푸쉬킨</a:t>
            </a:r>
            <a:r>
              <a:rPr lang="en-US" altLang="ko-KR" dirty="0"/>
              <a:t>		|36     |B	    |</a:t>
            </a:r>
            <a:r>
              <a:rPr lang="ko-KR" altLang="en-US" dirty="0"/>
              <a:t>러시아문학   </a:t>
            </a:r>
            <a:r>
              <a:rPr lang="en-US" altLang="ko-KR" dirty="0"/>
              <a:t>| </a:t>
            </a:r>
            <a:r>
              <a:rPr lang="ko-KR" altLang="en-US" dirty="0"/>
              <a:t>대출 가능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5.B 	 |</a:t>
            </a:r>
            <a:r>
              <a:rPr lang="ko-KR" altLang="en-US" dirty="0" err="1"/>
              <a:t>양철북</a:t>
            </a:r>
            <a:r>
              <a:rPr lang="en-US" altLang="ko-KR" dirty="0"/>
              <a:t>		|</a:t>
            </a:r>
            <a:r>
              <a:rPr lang="ko-KR" altLang="en-US" dirty="0" err="1"/>
              <a:t>귄터</a:t>
            </a:r>
            <a:r>
              <a:rPr lang="ko-KR" altLang="en-US" dirty="0"/>
              <a:t> </a:t>
            </a:r>
            <a:r>
              <a:rPr lang="ko-KR" altLang="en-US" dirty="0" err="1"/>
              <a:t>그라스</a:t>
            </a:r>
            <a:r>
              <a:rPr lang="en-US" altLang="ko-KR" dirty="0"/>
              <a:t>	|37     |B	    |</a:t>
            </a:r>
            <a:r>
              <a:rPr lang="ko-KR" altLang="en-US" dirty="0"/>
              <a:t>독일문학      </a:t>
            </a:r>
            <a:r>
              <a:rPr lang="en-US" altLang="ko-KR" dirty="0"/>
              <a:t>| </a:t>
            </a:r>
            <a:r>
              <a:rPr lang="ko-KR" altLang="en-US" dirty="0"/>
              <a:t>대출 중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--------------------------------------------------------------------------</a:t>
            </a:r>
          </a:p>
          <a:p>
            <a:pPr marL="393192" lvl="1" indent="0">
              <a:buNone/>
            </a:pPr>
            <a:r>
              <a:rPr lang="en-US" altLang="ko-KR" dirty="0"/>
              <a:t>					            PAGE 1/10</a:t>
            </a:r>
          </a:p>
          <a:p>
            <a:pPr marL="393192" lvl="1" indent="0">
              <a:buNone/>
            </a:pP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이전페이지로 </a:t>
            </a:r>
            <a:r>
              <a:rPr lang="en-US" altLang="ko-KR" dirty="0"/>
              <a:t>2.</a:t>
            </a:r>
            <a:r>
              <a:rPr lang="ko-KR" altLang="en-US" dirty="0"/>
              <a:t>다음페이지로 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r>
              <a:rPr lang="ko-KR" altLang="en-US" dirty="0"/>
              <a:t>이전화면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총 </a:t>
            </a:r>
            <a:r>
              <a:rPr lang="en-US" altLang="ko-KR" sz="1800" dirty="0"/>
              <a:t>n</a:t>
            </a:r>
            <a:r>
              <a:rPr lang="ko-KR" altLang="en-US" sz="1800" dirty="0"/>
              <a:t>개의 도서를 </a:t>
            </a:r>
            <a:r>
              <a:rPr lang="ko-KR" altLang="en-US" sz="1800" dirty="0" err="1"/>
              <a:t>보유중입니다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정렬 기준 </a:t>
            </a:r>
            <a:r>
              <a:rPr lang="en-US" altLang="ko-KR" sz="1800" dirty="0"/>
              <a:t>(</a:t>
            </a:r>
            <a:r>
              <a:rPr lang="ko-KR" altLang="en-US" sz="1800" dirty="0"/>
              <a:t>기본은 인덱스 순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제목 </a:t>
            </a:r>
            <a:r>
              <a:rPr lang="en-US" altLang="ko-KR" sz="1800" dirty="0"/>
              <a:t>2.</a:t>
            </a:r>
            <a:r>
              <a:rPr lang="ko-KR" altLang="en-US" sz="1800" dirty="0"/>
              <a:t>저자 </a:t>
            </a:r>
            <a:r>
              <a:rPr lang="en-US" altLang="ko-KR" sz="1800" dirty="0"/>
              <a:t>3.</a:t>
            </a:r>
            <a:r>
              <a:rPr lang="ko-KR" altLang="en-US" sz="1800" dirty="0"/>
              <a:t>출판사 </a:t>
            </a:r>
            <a:r>
              <a:rPr lang="en-US" altLang="ko-KR" sz="1800" dirty="0"/>
              <a:t>4.</a:t>
            </a:r>
            <a:r>
              <a:rPr lang="ko-KR" altLang="en-US" sz="1800" dirty="0"/>
              <a:t>주제</a:t>
            </a:r>
            <a:r>
              <a:rPr lang="en-US" altLang="ko-KR" sz="1800" dirty="0"/>
              <a:t> 5.</a:t>
            </a:r>
            <a:r>
              <a:rPr lang="ko-KR" altLang="en-US" sz="1800" dirty="0"/>
              <a:t>인덱스 </a:t>
            </a:r>
            <a:r>
              <a:rPr lang="en-US" altLang="ko-KR" sz="1800" dirty="0"/>
              <a:t>6.ISBN</a:t>
            </a:r>
          </a:p>
          <a:p>
            <a:pPr marL="0" indent="0">
              <a:buNone/>
            </a:pPr>
            <a:r>
              <a:rPr lang="ko-KR" altLang="en-US" sz="1800" dirty="0"/>
              <a:t>입력</a:t>
            </a:r>
            <a:r>
              <a:rPr lang="en-US" altLang="ko-KR" sz="1800" dirty="0"/>
              <a:t>: _</a:t>
            </a:r>
          </a:p>
        </p:txBody>
      </p:sp>
    </p:spTree>
    <p:extLst>
      <p:ext uri="{BB962C8B-B14F-4D97-AF65-F5344CB8AC3E}">
        <p14:creationId xmlns:p14="http://schemas.microsoft.com/office/powerpoint/2010/main" val="3135962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1.</a:t>
            </a:r>
            <a:r>
              <a:rPr lang="ko-KR" altLang="en-US" dirty="0"/>
              <a:t>도서관리 </a:t>
            </a:r>
            <a:r>
              <a:rPr lang="en-US" altLang="ko-KR" dirty="0"/>
              <a:t>– 2.</a:t>
            </a:r>
            <a:r>
              <a:rPr lang="ko-KR" altLang="en-US" dirty="0"/>
              <a:t>도서추가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도서관리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도서추가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추가하실 도서의 정보를 입력해주세요</a:t>
            </a:r>
            <a:r>
              <a:rPr lang="en-US" altLang="ko-KR" sz="1800" dirty="0"/>
              <a:t>. (0</a:t>
            </a:r>
            <a:r>
              <a:rPr lang="ko-KR" altLang="en-US" sz="1800" dirty="0"/>
              <a:t>은 이전화면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제목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저자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출판사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en-US" altLang="ko-KR" sz="1800" dirty="0"/>
              <a:t>ISBN: _</a:t>
            </a:r>
          </a:p>
          <a:p>
            <a:pPr marL="0" indent="0">
              <a:buNone/>
            </a:pPr>
            <a:r>
              <a:rPr lang="ko-KR" altLang="en-US" sz="1800" dirty="0"/>
              <a:t>주제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※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</a:rPr>
              <a:t>인덱스는 프로그램이 자동부여</a:t>
            </a:r>
            <a:endParaRPr lang="en-US" altLang="ko-KR" sz="1800" i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i="1" dirty="0"/>
          </a:p>
          <a:p>
            <a:pPr marL="0" indent="0">
              <a:buNone/>
            </a:pPr>
            <a:r>
              <a:rPr lang="ko-KR" altLang="en-US" sz="1800" dirty="0"/>
              <a:t>입력하신 정보가 맞습니까</a:t>
            </a:r>
            <a:r>
              <a:rPr lang="en-US" altLang="ko-KR" sz="1800" dirty="0"/>
              <a:t>? (Y/N) &gt;&gt; _</a:t>
            </a:r>
          </a:p>
          <a:p>
            <a:pPr marL="0" indent="0">
              <a:buNone/>
            </a:pPr>
            <a:r>
              <a:rPr lang="en-US" altLang="ko-KR" sz="1800" dirty="0"/>
              <a:t>Y: </a:t>
            </a:r>
            <a:r>
              <a:rPr lang="ko-KR" altLang="en-US" sz="1800" dirty="0"/>
              <a:t>새로운 도서 </a:t>
            </a:r>
            <a:r>
              <a:rPr lang="en-US" altLang="ko-KR" sz="1800" dirty="0"/>
              <a:t>~</a:t>
            </a:r>
            <a:r>
              <a:rPr lang="ko-KR" altLang="en-US" sz="1800" dirty="0"/>
              <a:t>가 추가됐습니다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N: </a:t>
            </a:r>
            <a:r>
              <a:rPr lang="ko-KR" altLang="en-US" sz="1800" dirty="0"/>
              <a:t>취소됐습니다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404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1.</a:t>
            </a:r>
            <a:r>
              <a:rPr lang="ko-KR" altLang="en-US" dirty="0"/>
              <a:t>도서관리 </a:t>
            </a:r>
            <a:r>
              <a:rPr lang="en-US" altLang="ko-KR" dirty="0"/>
              <a:t>– 3.</a:t>
            </a:r>
            <a:r>
              <a:rPr lang="ko-KR" altLang="en-US" dirty="0"/>
              <a:t>도서수정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도서관리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도서수정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수정하실 도서의 인덱스를 입력해주세요</a:t>
            </a:r>
            <a:r>
              <a:rPr lang="en-US" altLang="ko-KR" sz="1800" dirty="0"/>
              <a:t>. (0</a:t>
            </a:r>
            <a:r>
              <a:rPr lang="ko-KR" altLang="en-US" sz="1800" dirty="0"/>
              <a:t>은 이전화면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인덱스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레디 플레이어 원</a:t>
            </a:r>
            <a:r>
              <a:rPr lang="en-US" altLang="ko-KR" sz="1800" dirty="0"/>
              <a:t>(33)</a:t>
            </a:r>
            <a:r>
              <a:rPr lang="ko-KR" altLang="en-US" sz="1800" dirty="0"/>
              <a:t>의 정보를 수정하시겠습니까</a:t>
            </a:r>
            <a:r>
              <a:rPr lang="en-US" altLang="ko-KR" sz="1800" dirty="0"/>
              <a:t>? (Y/N) &gt;&gt; Y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레디 플레이어원</a:t>
            </a:r>
            <a:r>
              <a:rPr lang="en-US" altLang="ko-KR" sz="1800" dirty="0"/>
              <a:t>(33)</a:t>
            </a:r>
            <a:r>
              <a:rPr lang="ko-KR" altLang="en-US" sz="1800" dirty="0"/>
              <a:t>의 정보를 수정합니다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제목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저자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출판사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en-US" altLang="ko-KR" sz="1800" dirty="0"/>
              <a:t>ISBN: _</a:t>
            </a:r>
          </a:p>
          <a:p>
            <a:pPr marL="0" indent="0">
              <a:buNone/>
            </a:pPr>
            <a:r>
              <a:rPr lang="ko-KR" altLang="en-US" sz="1800" dirty="0"/>
              <a:t>주제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입력하신 정보가 맞습니까</a:t>
            </a:r>
            <a:r>
              <a:rPr lang="en-US" altLang="ko-KR" sz="1800" dirty="0"/>
              <a:t>? (Y/N) &gt;&gt; _</a:t>
            </a:r>
          </a:p>
          <a:p>
            <a:pPr marL="0" indent="0">
              <a:buNone/>
            </a:pPr>
            <a:r>
              <a:rPr lang="en-US" altLang="ko-KR" sz="1800" dirty="0"/>
              <a:t>Y: ~(33)</a:t>
            </a:r>
            <a:r>
              <a:rPr lang="ko-KR" altLang="en-US" sz="1800" dirty="0"/>
              <a:t>의 정보가 수정됐습니다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N: </a:t>
            </a:r>
            <a:r>
              <a:rPr lang="ko-KR" altLang="en-US" sz="1800" dirty="0"/>
              <a:t>취소됐습니다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4313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74906"/>
              </p:ext>
            </p:extLst>
          </p:nvPr>
        </p:nvGraphicFramePr>
        <p:xfrm>
          <a:off x="5375" y="836712"/>
          <a:ext cx="9036496" cy="525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23528" y="188640"/>
            <a:ext cx="5451468" cy="3841858"/>
            <a:chOff x="2777578" y="-123252"/>
            <a:chExt cx="5451468" cy="3841858"/>
          </a:xfrm>
        </p:grpSpPr>
        <p:sp>
          <p:nvSpPr>
            <p:cNvPr id="6" name="직사각형 5"/>
            <p:cNvSpPr/>
            <p:nvPr/>
          </p:nvSpPr>
          <p:spPr>
            <a:xfrm>
              <a:off x="2777578" y="-123252"/>
              <a:ext cx="2405992" cy="120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altLang="ko-KR" sz="2000" dirty="0"/>
            </a:p>
            <a:p>
              <a:pPr algn="ctr"/>
              <a:r>
                <a:rPr lang="ko-KR" altLang="en-US" sz="3000" dirty="0"/>
                <a:t>관리자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23054" y="2515610"/>
              <a:ext cx="2405992" cy="120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3635896" y="292494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72200" y="256490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87824" y="292494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9752" y="292494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80212" y="2969332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9948" y="3320988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588224" y="4581128"/>
            <a:ext cx="57606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고형주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6688" y="4581128"/>
            <a:ext cx="57606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이민하</a:t>
            </a:r>
          </a:p>
        </p:txBody>
      </p:sp>
      <p:sp>
        <p:nvSpPr>
          <p:cNvPr id="16" name="타원 15"/>
          <p:cNvSpPr/>
          <p:nvPr/>
        </p:nvSpPr>
        <p:spPr>
          <a:xfrm>
            <a:off x="1619672" y="294876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8144" y="4581128"/>
            <a:ext cx="57606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손현배</a:t>
            </a:r>
          </a:p>
        </p:txBody>
      </p:sp>
      <p:sp>
        <p:nvSpPr>
          <p:cNvPr id="18" name="타원 17"/>
          <p:cNvSpPr/>
          <p:nvPr/>
        </p:nvSpPr>
        <p:spPr>
          <a:xfrm>
            <a:off x="4355976" y="294876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004048" y="294876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803732" y="3356992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03732" y="3717032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95720" y="294876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6016" y="3501008"/>
            <a:ext cx="57606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손현배</a:t>
            </a:r>
          </a:p>
        </p:txBody>
      </p:sp>
      <p:sp>
        <p:nvSpPr>
          <p:cNvPr id="25" name="타원 24"/>
          <p:cNvSpPr/>
          <p:nvPr/>
        </p:nvSpPr>
        <p:spPr>
          <a:xfrm>
            <a:off x="-108012" y="3317193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11560" y="334938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295109" y="3320988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81275" y="3320988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21508" y="3343659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27127" y="3789040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94935" y="3958490"/>
            <a:ext cx="57606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이승현</a:t>
            </a:r>
          </a:p>
        </p:txBody>
      </p:sp>
      <p:sp>
        <p:nvSpPr>
          <p:cNvPr id="32" name="타원 31"/>
          <p:cNvSpPr/>
          <p:nvPr/>
        </p:nvSpPr>
        <p:spPr>
          <a:xfrm>
            <a:off x="5004048" y="256490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700496" y="256490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020272" y="256490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164288" y="2948025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154719" y="3320988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154719" y="3742466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88424" y="2564160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16016" y="3778470"/>
            <a:ext cx="576064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이민하</a:t>
            </a:r>
          </a:p>
        </p:txBody>
      </p:sp>
      <p:sp>
        <p:nvSpPr>
          <p:cNvPr id="45" name="타원 44"/>
          <p:cNvSpPr/>
          <p:nvPr/>
        </p:nvSpPr>
        <p:spPr>
          <a:xfrm>
            <a:off x="3406679" y="4293096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621508" y="2564160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479696" y="2132856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260992" y="3334964"/>
            <a:ext cx="216024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97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1.</a:t>
            </a:r>
            <a:r>
              <a:rPr lang="ko-KR" altLang="en-US" dirty="0"/>
              <a:t>도서관리 </a:t>
            </a:r>
            <a:r>
              <a:rPr lang="en-US" altLang="ko-KR" dirty="0"/>
              <a:t>– 4.</a:t>
            </a:r>
            <a:r>
              <a:rPr lang="ko-KR" altLang="en-US" dirty="0"/>
              <a:t>도서삭제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도서관리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도서삭제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삭제하실 도서의 인덱스를 입력하세요</a:t>
            </a:r>
            <a:r>
              <a:rPr lang="en-US" altLang="ko-KR" sz="1800" dirty="0"/>
              <a:t>. (0</a:t>
            </a:r>
            <a:r>
              <a:rPr lang="ko-KR" altLang="en-US" sz="1800" dirty="0"/>
              <a:t>은 이전화면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인덱스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) 33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레디 플레이어 원</a:t>
            </a:r>
            <a:r>
              <a:rPr lang="en-US" altLang="ko-KR" sz="1800" dirty="0"/>
              <a:t>(33)</a:t>
            </a:r>
            <a:r>
              <a:rPr lang="ko-KR" altLang="en-US" sz="1800" dirty="0"/>
              <a:t>을 삭제하시겠습니까</a:t>
            </a:r>
            <a:r>
              <a:rPr lang="en-US" altLang="ko-KR" sz="1800" dirty="0"/>
              <a:t>? (Y/N) &gt;&gt; _</a:t>
            </a:r>
          </a:p>
          <a:p>
            <a:pPr marL="0" indent="0">
              <a:buNone/>
            </a:pPr>
            <a:r>
              <a:rPr lang="en-US" altLang="ko-KR" sz="1800" dirty="0"/>
              <a:t>Y: </a:t>
            </a:r>
            <a:r>
              <a:rPr lang="ko-KR" altLang="en-US" sz="1800" dirty="0"/>
              <a:t>레디 플레이어 원</a:t>
            </a:r>
            <a:r>
              <a:rPr lang="en-US" altLang="ko-KR" sz="1800" dirty="0"/>
              <a:t>(33)</a:t>
            </a:r>
            <a:r>
              <a:rPr lang="ko-KR" altLang="en-US" sz="1800" dirty="0"/>
              <a:t>이 삭제됐습니다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N: </a:t>
            </a:r>
            <a:r>
              <a:rPr lang="ko-KR" altLang="en-US" sz="1800" dirty="0"/>
              <a:t>취소됐습니다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165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2.</a:t>
            </a:r>
            <a:r>
              <a:rPr lang="ko-KR" altLang="en-US" dirty="0"/>
              <a:t>회원관리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회원관리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회원관리 메뉴입니다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원하시는 기능의 번호를 입력해주세요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---------------------------------------</a:t>
            </a:r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회원검색 </a:t>
            </a:r>
            <a:r>
              <a:rPr lang="en-US" altLang="ko-KR" sz="1800" dirty="0"/>
              <a:t>2.</a:t>
            </a:r>
            <a:r>
              <a:rPr lang="ko-KR" altLang="en-US" sz="1800" dirty="0"/>
              <a:t>전체회원목록 </a:t>
            </a:r>
            <a:r>
              <a:rPr lang="en-US" altLang="ko-KR" sz="1800" dirty="0"/>
              <a:t>3.</a:t>
            </a:r>
            <a:r>
              <a:rPr lang="ko-KR" altLang="en-US" sz="1800" dirty="0"/>
              <a:t>블랙리스트 </a:t>
            </a:r>
            <a:r>
              <a:rPr lang="en-US" altLang="ko-KR" sz="1800" dirty="0"/>
              <a:t>0.</a:t>
            </a:r>
            <a:r>
              <a:rPr lang="ko-KR" altLang="en-US" sz="1800" dirty="0"/>
              <a:t>이전화면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입력</a:t>
            </a:r>
            <a:r>
              <a:rPr lang="en-US" altLang="ko-KR" sz="1800" dirty="0"/>
              <a:t>: _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6551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2.</a:t>
            </a:r>
            <a:r>
              <a:rPr lang="ko-KR" altLang="en-US" dirty="0"/>
              <a:t>회원관리 </a:t>
            </a:r>
            <a:r>
              <a:rPr lang="en-US" altLang="ko-KR" dirty="0"/>
              <a:t>– 1.</a:t>
            </a:r>
            <a:r>
              <a:rPr lang="ko-KR" altLang="en-US" dirty="0"/>
              <a:t>회원검색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회원관리</a:t>
            </a:r>
            <a:r>
              <a:rPr lang="en-US" altLang="ko-KR" sz="1800" dirty="0"/>
              <a:t> &gt;&gt; </a:t>
            </a:r>
            <a:r>
              <a:rPr lang="ko-KR" altLang="en-US" sz="1800" dirty="0"/>
              <a:t>회원검색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찾으시는 회원의 아이디를 입력하세요</a:t>
            </a:r>
            <a:r>
              <a:rPr lang="en-US" altLang="ko-KR" sz="1800" dirty="0"/>
              <a:t>. (0</a:t>
            </a:r>
            <a:r>
              <a:rPr lang="ko-KR" altLang="en-US" sz="1800" dirty="0"/>
              <a:t>은 이전화면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회원 아이디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) java7777 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</a:rPr>
              <a:t>검색결과 출력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1800" i="1" dirty="0"/>
              <a:t>회원</a:t>
            </a:r>
            <a:r>
              <a:rPr lang="en-US" altLang="ko-KR" sz="1800" i="1" dirty="0"/>
              <a:t>ID      / </a:t>
            </a:r>
            <a:r>
              <a:rPr lang="ko-KR" altLang="en-US" sz="1800" i="1" dirty="0"/>
              <a:t>이름    </a:t>
            </a:r>
            <a:r>
              <a:rPr lang="en-US" altLang="ko-KR" sz="1800" i="1" dirty="0"/>
              <a:t>/ </a:t>
            </a:r>
            <a:r>
              <a:rPr lang="ko-KR" altLang="en-US" sz="1800" i="1" dirty="0"/>
              <a:t>회원번호 </a:t>
            </a:r>
            <a:r>
              <a:rPr lang="en-US" altLang="ko-KR" sz="1800" i="1" dirty="0"/>
              <a:t>/ </a:t>
            </a:r>
            <a:r>
              <a:rPr lang="ko-KR" altLang="en-US" sz="1800" i="1" dirty="0"/>
              <a:t>전화번호              </a:t>
            </a:r>
            <a:r>
              <a:rPr lang="en-US" altLang="ko-KR" sz="1800" i="1" dirty="0"/>
              <a:t>/</a:t>
            </a:r>
            <a:r>
              <a:rPr lang="ko-KR" altLang="en-US" sz="1800" i="1" dirty="0"/>
              <a:t>상태</a:t>
            </a:r>
            <a:endParaRPr lang="en-US" altLang="ko-KR" sz="1800" i="1" dirty="0"/>
          </a:p>
          <a:p>
            <a:pPr marL="0" indent="0">
              <a:buNone/>
            </a:pPr>
            <a:r>
              <a:rPr lang="en-US" altLang="ko-KR" sz="18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1800" dirty="0"/>
              <a:t>java7777 / </a:t>
            </a:r>
            <a:r>
              <a:rPr lang="ko-KR" altLang="en-US" sz="1800" dirty="0" err="1"/>
              <a:t>김자바</a:t>
            </a:r>
            <a:r>
              <a:rPr lang="ko-KR" altLang="en-US" sz="1800" dirty="0"/>
              <a:t> </a:t>
            </a:r>
            <a:r>
              <a:rPr lang="en-US" altLang="ko-KR" sz="1800" dirty="0"/>
              <a:t>/ 010101 / 010-1234-5678 / </a:t>
            </a:r>
            <a:r>
              <a:rPr lang="ko-KR" altLang="en-US" sz="1800" dirty="0"/>
              <a:t>정상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ko-KR" altLang="en-US" sz="1800" dirty="0"/>
              <a:t>존재하지 않는 아이디입니다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9069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관리자 </a:t>
            </a:r>
            <a:r>
              <a:rPr lang="en-US" altLang="ko-KR" sz="3600" dirty="0"/>
              <a:t>– 2.</a:t>
            </a:r>
            <a:r>
              <a:rPr lang="ko-KR" altLang="en-US" sz="3600" dirty="0"/>
              <a:t>회원관리 </a:t>
            </a:r>
            <a:r>
              <a:rPr lang="en-US" altLang="ko-KR" sz="3600" dirty="0"/>
              <a:t>– 2.</a:t>
            </a:r>
            <a:r>
              <a:rPr lang="ko-KR" altLang="en-US" sz="3600" dirty="0"/>
              <a:t>전체회원목록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&gt;&gt; [KHJ(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)] &gt;&gt; </a:t>
            </a:r>
            <a:r>
              <a:rPr lang="ko-KR" altLang="en-US" sz="2400" dirty="0"/>
              <a:t>회원관리</a:t>
            </a:r>
            <a:r>
              <a:rPr lang="en-US" altLang="ko-KR" sz="2400" dirty="0"/>
              <a:t> &gt;&gt; </a:t>
            </a:r>
            <a:r>
              <a:rPr lang="ko-KR" altLang="en-US" sz="2400" dirty="0"/>
              <a:t>전체회원목록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2400" i="1" dirty="0"/>
              <a:t>회원</a:t>
            </a:r>
            <a:r>
              <a:rPr lang="en-US" altLang="ko-KR" sz="2400" i="1" dirty="0"/>
              <a:t>ID      / </a:t>
            </a:r>
            <a:r>
              <a:rPr lang="ko-KR" altLang="en-US" sz="2400" i="1" dirty="0"/>
              <a:t>이름    </a:t>
            </a:r>
            <a:r>
              <a:rPr lang="en-US" altLang="ko-KR" sz="2400" i="1" dirty="0"/>
              <a:t>/ </a:t>
            </a:r>
            <a:r>
              <a:rPr lang="ko-KR" altLang="en-US" sz="2400" i="1" dirty="0"/>
              <a:t>회원번호 </a:t>
            </a:r>
            <a:r>
              <a:rPr lang="en-US" altLang="ko-KR" sz="2400" i="1" dirty="0"/>
              <a:t>/ </a:t>
            </a:r>
            <a:r>
              <a:rPr lang="ko-KR" altLang="en-US" sz="2400" i="1" dirty="0"/>
              <a:t>전화번호              </a:t>
            </a:r>
            <a:r>
              <a:rPr lang="en-US" altLang="ko-KR" sz="2400" i="1" dirty="0"/>
              <a:t>/</a:t>
            </a:r>
            <a:r>
              <a:rPr lang="ko-KR" altLang="en-US" sz="2400" i="1" dirty="0"/>
              <a:t>상태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2400" dirty="0"/>
              <a:t>java7777 / </a:t>
            </a:r>
            <a:r>
              <a:rPr lang="ko-KR" altLang="en-US" sz="2400" dirty="0" err="1"/>
              <a:t>김자바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010101 / 010-1234-5678 / </a:t>
            </a:r>
            <a:r>
              <a:rPr lang="ko-KR" altLang="en-US" sz="2400" dirty="0"/>
              <a:t>정상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java2222 / </a:t>
            </a:r>
            <a:r>
              <a:rPr lang="ko-KR" altLang="en-US" sz="2400" dirty="0" err="1"/>
              <a:t>이자바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020202 / 010-9876-4321 / </a:t>
            </a:r>
            <a:r>
              <a:rPr lang="ko-KR" altLang="en-US" sz="2400" dirty="0" err="1"/>
              <a:t>연체중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java4444 / </a:t>
            </a:r>
            <a:r>
              <a:rPr lang="ko-KR" altLang="en-US" sz="2400" dirty="0" err="1"/>
              <a:t>박자바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030303 / 010-4747-2828 / </a:t>
            </a:r>
            <a:r>
              <a:rPr lang="ko-KR" altLang="en-US" sz="2400" dirty="0"/>
              <a:t>계정정지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2400" dirty="0"/>
              <a:t>회원은 총 </a:t>
            </a:r>
            <a:r>
              <a:rPr lang="en-US" altLang="ko-KR" sz="2400" dirty="0"/>
              <a:t>n</a:t>
            </a:r>
            <a:r>
              <a:rPr lang="ko-KR" altLang="en-US" sz="2400" dirty="0"/>
              <a:t>명입니다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정렬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기본은 아이디 순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                          </a:t>
            </a:r>
            <a:r>
              <a:rPr lang="en-US" altLang="ko-KR" sz="2400" dirty="0"/>
              <a:t>0.</a:t>
            </a:r>
            <a:r>
              <a:rPr lang="ko-KR" altLang="en-US" sz="2400" dirty="0"/>
              <a:t>이전화면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>
                <a:solidFill>
                  <a:schemeClr val="bg1">
                    <a:lumMod val="75000"/>
                  </a:schemeClr>
                </a:solidFill>
              </a:rPr>
              <a:t>ㄴ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75000"/>
                  </a:schemeClr>
                </a:solidFill>
              </a:rPr>
              <a:t>선택시</a:t>
            </a:r>
            <a:r>
              <a:rPr lang="en-US" altLang="ko-KR" sz="2400" dirty="0"/>
              <a:t>)1.</a:t>
            </a:r>
            <a:r>
              <a:rPr lang="ko-KR" altLang="en-US" sz="2400" dirty="0"/>
              <a:t>아이디</a:t>
            </a:r>
            <a:r>
              <a:rPr lang="en-US" altLang="ko-KR" sz="2400" dirty="0"/>
              <a:t>  2.</a:t>
            </a:r>
            <a:r>
              <a:rPr lang="ko-KR" altLang="en-US" sz="2400" dirty="0"/>
              <a:t>이름</a:t>
            </a:r>
            <a:r>
              <a:rPr lang="en-US" altLang="ko-KR" sz="2400" dirty="0"/>
              <a:t>  3.</a:t>
            </a:r>
            <a:r>
              <a:rPr lang="ko-KR" altLang="en-US" sz="2400" dirty="0"/>
              <a:t>생년월일</a:t>
            </a:r>
            <a:r>
              <a:rPr lang="en-US" altLang="ko-KR" sz="2400" dirty="0"/>
              <a:t>  4.</a:t>
            </a:r>
            <a:r>
              <a:rPr lang="ko-KR" altLang="en-US" sz="2400" dirty="0"/>
              <a:t>전화번호</a:t>
            </a:r>
            <a:r>
              <a:rPr lang="en-US" altLang="ko-KR" sz="2400" dirty="0"/>
              <a:t>  5.</a:t>
            </a:r>
            <a:r>
              <a:rPr lang="ko-KR" altLang="en-US" sz="2400" dirty="0"/>
              <a:t>상태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_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368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관리자 </a:t>
            </a:r>
            <a:r>
              <a:rPr lang="en-US" altLang="ko-KR" sz="3600" dirty="0"/>
              <a:t>– 2.</a:t>
            </a:r>
            <a:r>
              <a:rPr lang="ko-KR" altLang="en-US" sz="3600" dirty="0"/>
              <a:t>회원관리 </a:t>
            </a:r>
            <a:r>
              <a:rPr lang="en-US" altLang="ko-KR" sz="3600" dirty="0"/>
              <a:t>– 3.</a:t>
            </a:r>
            <a:r>
              <a:rPr lang="ko-KR" altLang="en-US" sz="3600" dirty="0"/>
              <a:t>블랙리스트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&gt;&gt; [KHJ(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)] &gt;&gt; </a:t>
            </a:r>
            <a:r>
              <a:rPr lang="ko-KR" altLang="en-US" sz="2400" dirty="0"/>
              <a:t>회원관리</a:t>
            </a:r>
            <a:r>
              <a:rPr lang="en-US" altLang="ko-KR" sz="2400" dirty="0"/>
              <a:t> &gt;&gt; </a:t>
            </a:r>
            <a:r>
              <a:rPr lang="ko-KR" altLang="en-US" sz="2400" dirty="0"/>
              <a:t>블랙리스트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2400" i="1" dirty="0"/>
              <a:t>회원</a:t>
            </a:r>
            <a:r>
              <a:rPr lang="en-US" altLang="ko-KR" sz="2400" i="1" dirty="0"/>
              <a:t>ID      / </a:t>
            </a:r>
            <a:r>
              <a:rPr lang="ko-KR" altLang="en-US" sz="2400" i="1" dirty="0"/>
              <a:t>이름    </a:t>
            </a:r>
            <a:r>
              <a:rPr lang="en-US" altLang="ko-KR" sz="2400" i="1" dirty="0"/>
              <a:t>/ </a:t>
            </a:r>
            <a:r>
              <a:rPr lang="ko-KR" altLang="en-US" sz="2400" i="1" dirty="0"/>
              <a:t>회원번호 </a:t>
            </a:r>
            <a:r>
              <a:rPr lang="en-US" altLang="ko-KR" sz="2400" i="1" dirty="0"/>
              <a:t>/ </a:t>
            </a:r>
            <a:r>
              <a:rPr lang="ko-KR" altLang="en-US" sz="2400" i="1" dirty="0"/>
              <a:t>전화번호              </a:t>
            </a:r>
            <a:r>
              <a:rPr lang="en-US" altLang="ko-KR" sz="2400" i="1" dirty="0"/>
              <a:t>/</a:t>
            </a:r>
            <a:r>
              <a:rPr lang="ko-KR" altLang="en-US" sz="2400" i="1" dirty="0"/>
              <a:t>상태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2400" dirty="0"/>
              <a:t>java7777 / </a:t>
            </a:r>
            <a:r>
              <a:rPr lang="ko-KR" altLang="en-US" sz="2400" dirty="0" err="1"/>
              <a:t>김자바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010101 / 010-1234-5678 / </a:t>
            </a:r>
            <a:r>
              <a:rPr lang="ko-KR" altLang="en-US" sz="2400" dirty="0"/>
              <a:t>계정정지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java2222 / </a:t>
            </a:r>
            <a:r>
              <a:rPr lang="ko-KR" altLang="en-US" sz="2400" dirty="0" err="1"/>
              <a:t>이자바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020202 / 010-9876-4321 / </a:t>
            </a:r>
            <a:r>
              <a:rPr lang="ko-KR" altLang="en-US" sz="2400" dirty="0" err="1"/>
              <a:t>연체중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java4444 / </a:t>
            </a:r>
            <a:r>
              <a:rPr lang="ko-KR" altLang="en-US" sz="2400" dirty="0" err="1"/>
              <a:t>박자바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030303 / 010-4747-2828 / </a:t>
            </a:r>
            <a:r>
              <a:rPr lang="ko-KR" altLang="en-US" sz="2400" dirty="0"/>
              <a:t>계정정지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총 </a:t>
            </a:r>
            <a:r>
              <a:rPr lang="en-US" altLang="ko-KR" sz="2400" dirty="0"/>
              <a:t>n</a:t>
            </a:r>
            <a:r>
              <a:rPr lang="ko-KR" altLang="en-US" sz="2400" dirty="0"/>
              <a:t>명의 회원이 블랙리스트에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정렬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기본은 아이디 순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sz="2400" dirty="0"/>
              <a:t> 2.</a:t>
            </a:r>
            <a:r>
              <a:rPr lang="ko-KR" altLang="en-US" sz="2400" dirty="0"/>
              <a:t>계정정지 </a:t>
            </a:r>
            <a:r>
              <a:rPr lang="en-US" altLang="ko-KR" sz="2400" dirty="0"/>
              <a:t>3.</a:t>
            </a:r>
            <a:r>
              <a:rPr lang="ko-KR" altLang="en-US" sz="2400" dirty="0"/>
              <a:t>계정복구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2400" dirty="0"/>
              <a:t>0.</a:t>
            </a:r>
            <a:r>
              <a:rPr lang="ko-KR" altLang="en-US" sz="2400" dirty="0"/>
              <a:t>이전화면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>
                <a:solidFill>
                  <a:schemeClr val="bg1">
                    <a:lumMod val="75000"/>
                  </a:schemeClr>
                </a:solidFill>
              </a:rPr>
              <a:t>ㄴ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75000"/>
                  </a:schemeClr>
                </a:solidFill>
              </a:rPr>
              <a:t>선택시</a:t>
            </a:r>
            <a:r>
              <a:rPr lang="en-US" altLang="ko-KR" sz="2400" dirty="0"/>
              <a:t>)1.</a:t>
            </a:r>
            <a:r>
              <a:rPr lang="ko-KR" altLang="en-US" sz="2400" dirty="0"/>
              <a:t>아이디</a:t>
            </a:r>
            <a:r>
              <a:rPr lang="en-US" altLang="ko-KR" sz="2400" dirty="0"/>
              <a:t>  2.</a:t>
            </a:r>
            <a:r>
              <a:rPr lang="ko-KR" altLang="en-US" sz="2400" dirty="0"/>
              <a:t>이름</a:t>
            </a:r>
            <a:r>
              <a:rPr lang="en-US" altLang="ko-KR" sz="2400" dirty="0"/>
              <a:t>  3.</a:t>
            </a:r>
            <a:r>
              <a:rPr lang="ko-KR" altLang="en-US" sz="2400" dirty="0"/>
              <a:t>생년월일</a:t>
            </a:r>
            <a:r>
              <a:rPr lang="en-US" altLang="ko-KR" sz="2400" dirty="0"/>
              <a:t>  4.</a:t>
            </a:r>
            <a:r>
              <a:rPr lang="ko-KR" altLang="en-US" sz="2400" dirty="0"/>
              <a:t>전화번호</a:t>
            </a:r>
            <a:r>
              <a:rPr lang="en-US" altLang="ko-KR" sz="2400" dirty="0"/>
              <a:t>  5.</a:t>
            </a:r>
            <a:r>
              <a:rPr lang="ko-KR" altLang="en-US" sz="2400" dirty="0"/>
              <a:t>상태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_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계정관리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정지하려는 계정의 아이디를 입력해주세요</a:t>
            </a:r>
            <a:r>
              <a:rPr lang="en-US" altLang="ko-KR" sz="2400" dirty="0"/>
              <a:t>. (0</a:t>
            </a:r>
            <a:r>
              <a:rPr lang="ko-KR" altLang="en-US" sz="2400" dirty="0"/>
              <a:t>은 이전화면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복구하려는 계정의 아이디를 입력해주세요</a:t>
            </a:r>
            <a:r>
              <a:rPr lang="en-US" altLang="ko-KR" sz="2400" dirty="0"/>
              <a:t>. (0</a:t>
            </a:r>
            <a:r>
              <a:rPr lang="ko-KR" altLang="en-US" sz="2400" dirty="0"/>
              <a:t>은 이전화면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 java7777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5291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3.</a:t>
            </a:r>
            <a:r>
              <a:rPr lang="ko-KR" altLang="en-US" dirty="0"/>
              <a:t>건의사항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&gt;&gt; [KHJ(</a:t>
            </a:r>
            <a:r>
              <a:rPr lang="ko-KR" altLang="en-US" sz="2800" dirty="0"/>
              <a:t>관리자</a:t>
            </a:r>
            <a:r>
              <a:rPr lang="en-US" altLang="ko-KR" sz="2800" dirty="0"/>
              <a:t>)] &gt;&gt; </a:t>
            </a:r>
            <a:r>
              <a:rPr lang="ko-KR" altLang="en-US" sz="2800" dirty="0"/>
              <a:t>건의사항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미답변</a:t>
            </a:r>
            <a:r>
              <a:rPr lang="ko-KR" altLang="en-US" dirty="0"/>
              <a:t> 건의사항이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Java7777 2018/5/18 </a:t>
            </a:r>
            <a:r>
              <a:rPr lang="ko-KR" altLang="en-US" dirty="0"/>
              <a:t>대출이 안됩니다</a:t>
            </a:r>
            <a:r>
              <a:rPr lang="en-US" altLang="ko-KR" dirty="0"/>
              <a:t>…</a:t>
            </a:r>
          </a:p>
          <a:p>
            <a:pPr marL="514350" indent="-514350">
              <a:buAutoNum type="arabicParenR"/>
            </a:pPr>
            <a:r>
              <a:rPr lang="en-US" altLang="ko-KR" dirty="0"/>
              <a:t>Java2222 2018/5/17 </a:t>
            </a:r>
            <a:r>
              <a:rPr lang="ko-KR" altLang="en-US" dirty="0"/>
              <a:t>반납이 안됩니다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검색</a:t>
            </a:r>
            <a:r>
              <a:rPr lang="en-US" altLang="ko-KR" dirty="0"/>
              <a:t>	2.</a:t>
            </a:r>
            <a:r>
              <a:rPr lang="ko-KR" altLang="en-US" dirty="0"/>
              <a:t>답변</a:t>
            </a:r>
            <a:r>
              <a:rPr lang="en-US" altLang="ko-KR" dirty="0"/>
              <a:t>	0.</a:t>
            </a:r>
            <a:r>
              <a:rPr lang="ko-KR" altLang="en-US" dirty="0"/>
              <a:t>이전화면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1.</a:t>
            </a:r>
            <a:r>
              <a:rPr lang="ko-KR" altLang="en-US" sz="2800" dirty="0"/>
              <a:t>읽으시려는 건의사항의 번호를 입력하세요</a:t>
            </a:r>
            <a:r>
              <a:rPr lang="en-US" altLang="ko-KR" sz="2800" dirty="0"/>
              <a:t>. &gt;&gt; _</a:t>
            </a:r>
          </a:p>
          <a:p>
            <a:pPr marL="0" indent="0">
              <a:buNone/>
            </a:pPr>
            <a:r>
              <a:rPr lang="en-US" altLang="ko-KR" sz="2800" dirty="0"/>
              <a:t>2.</a:t>
            </a:r>
            <a:r>
              <a:rPr lang="ko-KR" altLang="en-US" sz="2800" dirty="0"/>
              <a:t>답변하시려는 건의사항의 번호를 입력하세요</a:t>
            </a:r>
            <a:r>
              <a:rPr lang="en-US" altLang="ko-KR" sz="2800" dirty="0"/>
              <a:t>. &gt;&gt; _</a:t>
            </a:r>
          </a:p>
        </p:txBody>
      </p:sp>
    </p:spTree>
    <p:extLst>
      <p:ext uri="{BB962C8B-B14F-4D97-AF65-F5344CB8AC3E}">
        <p14:creationId xmlns:p14="http://schemas.microsoft.com/office/powerpoint/2010/main" val="1064409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3.</a:t>
            </a:r>
            <a:r>
              <a:rPr lang="ko-KR" altLang="en-US" dirty="0"/>
              <a:t>건의사항 </a:t>
            </a:r>
            <a:r>
              <a:rPr lang="en-US" altLang="ko-KR" dirty="0"/>
              <a:t>– 2.</a:t>
            </a:r>
            <a:r>
              <a:rPr lang="ko-KR" altLang="en-US" dirty="0"/>
              <a:t>답변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&gt;&gt; [KHJ(</a:t>
            </a:r>
            <a:r>
              <a:rPr lang="ko-KR" altLang="en-US" sz="2800" dirty="0"/>
              <a:t>관리자</a:t>
            </a:r>
            <a:r>
              <a:rPr lang="en-US" altLang="ko-KR" sz="2800" dirty="0"/>
              <a:t>)] &gt;&gt; </a:t>
            </a:r>
            <a:r>
              <a:rPr lang="ko-KR" altLang="en-US" sz="2800" dirty="0"/>
              <a:t>건의사항 </a:t>
            </a:r>
            <a:r>
              <a:rPr lang="en-US" altLang="ko-KR" sz="2800" dirty="0"/>
              <a:t>&gt;&gt; </a:t>
            </a:r>
            <a:r>
              <a:rPr lang="ko-KR" altLang="en-US" sz="2800" dirty="0"/>
              <a:t>답변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java7777 2018/5/18</a:t>
            </a:r>
          </a:p>
          <a:p>
            <a:pPr marL="0" indent="0">
              <a:buNone/>
            </a:pP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반납이 안됩니다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전쟁과 평화를 반납하려는데 반납이 안 됩니다</a:t>
            </a:r>
            <a:r>
              <a:rPr lang="en-US" altLang="ko-KR" dirty="0"/>
              <a:t>. </a:t>
            </a:r>
            <a:r>
              <a:rPr lang="ko-KR" altLang="en-US" dirty="0"/>
              <a:t>빨리 고쳐주세요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답변</a:t>
            </a:r>
            <a:r>
              <a:rPr lang="en-US" altLang="ko-KR" dirty="0"/>
              <a:t>: </a:t>
            </a:r>
            <a:r>
              <a:rPr lang="ko-KR" altLang="en-US" dirty="0"/>
              <a:t>빠른 조치 취하겠습니다</a:t>
            </a:r>
            <a:r>
              <a:rPr lang="en-US" altLang="ko-KR" dirty="0"/>
              <a:t>._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답변을 등록하시겠습니까</a:t>
            </a:r>
            <a:r>
              <a:rPr lang="en-US" altLang="ko-KR" dirty="0"/>
              <a:t>? (Y/N) &gt;&gt; _</a:t>
            </a:r>
          </a:p>
          <a:p>
            <a:pPr marL="0" indent="0">
              <a:buNone/>
            </a:pPr>
            <a:r>
              <a:rPr lang="en-US" altLang="ko-KR" dirty="0"/>
              <a:t>Y: </a:t>
            </a:r>
            <a:r>
              <a:rPr lang="ko-KR" altLang="en-US" dirty="0"/>
              <a:t>등록됐습니다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N: </a:t>
            </a:r>
            <a:r>
              <a:rPr lang="ko-KR" altLang="en-US" dirty="0"/>
              <a:t>취소됐습니다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8825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4.</a:t>
            </a:r>
            <a:r>
              <a:rPr lang="ko-KR" altLang="en-US" dirty="0"/>
              <a:t>관리자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관리자관리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관리자 관리 메뉴입니다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원하시는 기능의 번호를 입력해주세요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관리자 검색 </a:t>
            </a:r>
            <a:r>
              <a:rPr lang="en-US" altLang="ko-KR" sz="1800" dirty="0"/>
              <a:t>2.</a:t>
            </a:r>
            <a:r>
              <a:rPr lang="ko-KR" altLang="en-US" sz="1800" dirty="0"/>
              <a:t>전체 관리자 목록 </a:t>
            </a:r>
            <a:r>
              <a:rPr lang="en-US" altLang="ko-KR" sz="1800" dirty="0"/>
              <a:t>3.</a:t>
            </a:r>
            <a:r>
              <a:rPr lang="ko-KR" altLang="en-US" sz="1800" dirty="0"/>
              <a:t>새 관리자 등록 </a:t>
            </a:r>
            <a:r>
              <a:rPr lang="en-US" altLang="ko-KR" sz="1800" dirty="0"/>
              <a:t>0.</a:t>
            </a:r>
            <a:r>
              <a:rPr lang="ko-KR" altLang="en-US" sz="1800" dirty="0"/>
              <a:t>이전화면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입력</a:t>
            </a:r>
            <a:r>
              <a:rPr lang="en-US" altLang="ko-KR" sz="1800" dirty="0"/>
              <a:t>: _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2752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관리자 </a:t>
            </a:r>
            <a:r>
              <a:rPr lang="en-US" altLang="ko-KR" sz="3200" dirty="0"/>
              <a:t>– 4.</a:t>
            </a:r>
            <a:r>
              <a:rPr lang="ko-KR" altLang="en-US" sz="3200" dirty="0"/>
              <a:t>관리자 관리 </a:t>
            </a:r>
            <a:r>
              <a:rPr lang="en-US" altLang="ko-KR" sz="3200" dirty="0"/>
              <a:t>– 1.</a:t>
            </a:r>
            <a:r>
              <a:rPr lang="ko-KR" altLang="en-US" sz="3200" dirty="0"/>
              <a:t>관리자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관리자관리 </a:t>
            </a:r>
            <a:r>
              <a:rPr lang="en-US" altLang="ko-KR" sz="1800" dirty="0"/>
              <a:t>&gt;&gt; </a:t>
            </a:r>
            <a:r>
              <a:rPr lang="ko-KR" altLang="en-US" sz="1800" dirty="0"/>
              <a:t>관리자검색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찾으시는 관리자의 아이디를 입력하세요</a:t>
            </a:r>
            <a:r>
              <a:rPr lang="en-US" altLang="ko-KR" sz="1800" dirty="0"/>
              <a:t>. (0</a:t>
            </a:r>
            <a:r>
              <a:rPr lang="ko-KR" altLang="en-US" sz="1800" dirty="0"/>
              <a:t>은 이전화면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회원 아이디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</a:rPr>
              <a:t>) java1111 </a:t>
            </a:r>
          </a:p>
          <a:p>
            <a:pPr marL="0" indent="0">
              <a:buNone/>
            </a:pPr>
            <a:r>
              <a:rPr lang="en-US" altLang="ko-KR" sz="18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1800" i="1" dirty="0"/>
              <a:t>회원</a:t>
            </a:r>
            <a:r>
              <a:rPr lang="en-US" altLang="ko-KR" sz="1800" i="1" dirty="0"/>
              <a:t>ID      / </a:t>
            </a:r>
            <a:r>
              <a:rPr lang="ko-KR" altLang="en-US" sz="1800" i="1" dirty="0"/>
              <a:t>이름    </a:t>
            </a:r>
            <a:r>
              <a:rPr lang="en-US" altLang="ko-KR" sz="1800" i="1" dirty="0"/>
              <a:t>/ </a:t>
            </a:r>
            <a:r>
              <a:rPr lang="ko-KR" altLang="en-US" sz="1800" i="1" dirty="0"/>
              <a:t>회원번호 </a:t>
            </a:r>
            <a:r>
              <a:rPr lang="en-US" altLang="ko-KR" sz="1800" i="1" dirty="0"/>
              <a:t>/ </a:t>
            </a:r>
            <a:r>
              <a:rPr lang="ko-KR" altLang="en-US" sz="1800" i="1" dirty="0"/>
              <a:t>전화번호              </a:t>
            </a:r>
            <a:r>
              <a:rPr lang="en-US" altLang="ko-KR" sz="1800" i="1" dirty="0"/>
              <a:t>/</a:t>
            </a:r>
            <a:r>
              <a:rPr lang="ko-KR" altLang="en-US" sz="1800" i="1" dirty="0"/>
              <a:t>상태</a:t>
            </a:r>
            <a:endParaRPr lang="en-US" altLang="ko-KR" sz="1800" i="1" dirty="0"/>
          </a:p>
          <a:p>
            <a:pPr marL="0" indent="0">
              <a:buNone/>
            </a:pPr>
            <a:r>
              <a:rPr lang="en-US" altLang="ko-KR" sz="18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1800" dirty="0"/>
              <a:t>java7777 / </a:t>
            </a:r>
            <a:r>
              <a:rPr lang="ko-KR" altLang="en-US" sz="1800" dirty="0" err="1"/>
              <a:t>김자바</a:t>
            </a:r>
            <a:r>
              <a:rPr lang="ko-KR" altLang="en-US" sz="1800" dirty="0"/>
              <a:t> </a:t>
            </a:r>
            <a:r>
              <a:rPr lang="en-US" altLang="ko-KR" sz="1800" dirty="0"/>
              <a:t>/ 010101 / 010-1234-5678 / </a:t>
            </a:r>
            <a:r>
              <a:rPr lang="ko-KR" altLang="en-US" sz="1800" dirty="0"/>
              <a:t>관리자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Or					</a:t>
            </a:r>
            <a:r>
              <a:rPr lang="en-US" altLang="ko-KR" sz="1800" dirty="0"/>
              <a:t>(0</a:t>
            </a:r>
            <a:r>
              <a:rPr lang="ko-KR" altLang="en-US" sz="1800" dirty="0"/>
              <a:t>은 이전화면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존재하지 않는 아이디입니다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1566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관리자 </a:t>
            </a:r>
            <a:r>
              <a:rPr lang="en-US" altLang="ko-KR" sz="3200" dirty="0"/>
              <a:t>– 4.</a:t>
            </a:r>
            <a:r>
              <a:rPr lang="ko-KR" altLang="en-US" sz="3200" dirty="0"/>
              <a:t>관리자 관리 </a:t>
            </a:r>
            <a:r>
              <a:rPr lang="en-US" altLang="ko-KR" sz="3200" dirty="0"/>
              <a:t>– 2.</a:t>
            </a:r>
            <a:r>
              <a:rPr lang="ko-KR" altLang="en-US" sz="3200" dirty="0"/>
              <a:t>관리자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400" dirty="0"/>
              <a:t>&gt;&gt; [KHJ(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)] &gt;&gt; </a:t>
            </a:r>
            <a:r>
              <a:rPr lang="ko-KR" altLang="en-US" sz="2400" dirty="0"/>
              <a:t>관리자관리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전체관리자목록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2400" i="1" dirty="0"/>
              <a:t>회원</a:t>
            </a:r>
            <a:r>
              <a:rPr lang="en-US" altLang="ko-KR" sz="2400" i="1" dirty="0"/>
              <a:t>ID      / </a:t>
            </a:r>
            <a:r>
              <a:rPr lang="ko-KR" altLang="en-US" sz="2400" i="1" dirty="0"/>
              <a:t>이름    </a:t>
            </a:r>
            <a:r>
              <a:rPr lang="en-US" altLang="ko-KR" sz="2400" i="1" dirty="0"/>
              <a:t>/ </a:t>
            </a:r>
            <a:r>
              <a:rPr lang="ko-KR" altLang="en-US" sz="2400" i="1" dirty="0"/>
              <a:t>회원번호 </a:t>
            </a:r>
            <a:r>
              <a:rPr lang="en-US" altLang="ko-KR" sz="2400" i="1" dirty="0"/>
              <a:t>/ </a:t>
            </a:r>
            <a:r>
              <a:rPr lang="ko-KR" altLang="en-US" sz="2400" i="1" dirty="0"/>
              <a:t>전화번호              </a:t>
            </a:r>
            <a:r>
              <a:rPr lang="en-US" altLang="ko-KR" sz="2400" i="1" dirty="0"/>
              <a:t>/</a:t>
            </a:r>
            <a:r>
              <a:rPr lang="ko-KR" altLang="en-US" sz="2400" i="1" dirty="0"/>
              <a:t>상태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sz="2400" dirty="0"/>
              <a:t>java7777 / </a:t>
            </a:r>
            <a:r>
              <a:rPr lang="ko-KR" altLang="en-US" sz="2400" dirty="0" err="1"/>
              <a:t>김자바</a:t>
            </a:r>
            <a:r>
              <a:rPr lang="ko-KR" altLang="en-US" sz="2400" dirty="0"/>
              <a:t> </a:t>
            </a:r>
            <a:r>
              <a:rPr lang="en-US" altLang="ko-KR" sz="2400" dirty="0"/>
              <a:t>/ 010101 / 010-1234-5678 / </a:t>
            </a: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i="1" dirty="0"/>
              <a:t>----------------------------------------------</a:t>
            </a:r>
          </a:p>
          <a:p>
            <a:pPr marL="0" indent="0">
              <a:buNone/>
            </a:pPr>
            <a:r>
              <a:rPr lang="ko-KR" altLang="en-US" sz="2400" dirty="0"/>
              <a:t>관리자는 총 </a:t>
            </a:r>
            <a:r>
              <a:rPr lang="en-US" altLang="ko-KR" sz="2400" dirty="0"/>
              <a:t>n</a:t>
            </a:r>
            <a:r>
              <a:rPr lang="ko-KR" altLang="en-US" sz="2400" dirty="0"/>
              <a:t>명입니다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정렬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기본은 아이디 순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                               </a:t>
            </a:r>
            <a:r>
              <a:rPr lang="en-US" altLang="ko-KR" sz="2400" dirty="0"/>
              <a:t>0.</a:t>
            </a:r>
            <a:r>
              <a:rPr lang="ko-KR" altLang="en-US" sz="2400" dirty="0"/>
              <a:t>이전화면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>
                <a:solidFill>
                  <a:schemeClr val="bg1">
                    <a:lumMod val="75000"/>
                  </a:schemeClr>
                </a:solidFill>
              </a:rPr>
              <a:t>ㄴ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75000"/>
                  </a:schemeClr>
                </a:solidFill>
              </a:rPr>
              <a:t>선택시</a:t>
            </a:r>
            <a:r>
              <a:rPr lang="en-US" altLang="ko-KR" sz="2400" dirty="0"/>
              <a:t>)1.</a:t>
            </a:r>
            <a:r>
              <a:rPr lang="ko-KR" altLang="en-US" sz="2400" dirty="0"/>
              <a:t>아이디</a:t>
            </a:r>
            <a:r>
              <a:rPr lang="en-US" altLang="ko-KR" sz="2400" dirty="0"/>
              <a:t>  2.</a:t>
            </a:r>
            <a:r>
              <a:rPr lang="ko-KR" altLang="en-US" sz="2400" dirty="0"/>
              <a:t>이름</a:t>
            </a:r>
            <a:r>
              <a:rPr lang="en-US" altLang="ko-KR" sz="2400" dirty="0"/>
              <a:t>  3.</a:t>
            </a:r>
            <a:r>
              <a:rPr lang="ko-KR" altLang="en-US" sz="2400" dirty="0"/>
              <a:t>생년월일</a:t>
            </a:r>
            <a:r>
              <a:rPr lang="en-US" altLang="ko-KR" sz="2400" dirty="0"/>
              <a:t>  4.</a:t>
            </a:r>
            <a:r>
              <a:rPr lang="ko-KR" altLang="en-US" sz="2400" dirty="0"/>
              <a:t>전화번호</a:t>
            </a:r>
            <a:r>
              <a:rPr lang="en-US" altLang="ko-KR" sz="2400" dirty="0"/>
              <a:t>  5.</a:t>
            </a:r>
            <a:r>
              <a:rPr lang="ko-KR" altLang="en-US" sz="2400" dirty="0"/>
              <a:t>상태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_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0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이민하</a:t>
            </a:r>
            <a:r>
              <a:rPr lang="en-US" altLang="ko-KR" dirty="0"/>
              <a:t>, </a:t>
            </a:r>
            <a:r>
              <a:rPr lang="ko-KR" altLang="en-US" dirty="0"/>
              <a:t>이승현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ko-KR" altLang="en-US" dirty="0" err="1"/>
              <a:t>작업중</a:t>
            </a:r>
            <a:r>
              <a:rPr lang="en-US" altLang="ko-KR" dirty="0"/>
              <a:t> – </a:t>
            </a:r>
            <a:r>
              <a:rPr lang="ko-KR" altLang="en-US" dirty="0"/>
              <a:t>통일성</a:t>
            </a:r>
            <a:r>
              <a:rPr lang="en-US" altLang="ko-KR" dirty="0"/>
              <a:t>!)</a:t>
            </a:r>
          </a:p>
          <a:p>
            <a:r>
              <a:rPr lang="ko-KR" altLang="en-US" dirty="0"/>
              <a:t>디버깅 </a:t>
            </a:r>
            <a:r>
              <a:rPr lang="en-US" altLang="ko-KR" dirty="0"/>
              <a:t>– </a:t>
            </a:r>
            <a:r>
              <a:rPr lang="ko-KR" altLang="en-US" dirty="0"/>
              <a:t>이승현</a:t>
            </a:r>
            <a:r>
              <a:rPr lang="en-US" altLang="ko-KR" dirty="0"/>
              <a:t>, </a:t>
            </a:r>
            <a:r>
              <a:rPr lang="ko-KR" altLang="en-US" dirty="0"/>
              <a:t>고형주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ko-KR" altLang="en-US" dirty="0" err="1"/>
              <a:t>작업중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페이징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고형주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ko-KR" altLang="en-US" dirty="0" err="1"/>
              <a:t>작업중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3051038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관리자 </a:t>
            </a:r>
            <a:r>
              <a:rPr lang="en-US" altLang="ko-KR" sz="3200" dirty="0"/>
              <a:t>– 4.</a:t>
            </a:r>
            <a:r>
              <a:rPr lang="ko-KR" altLang="en-US" sz="3200" dirty="0"/>
              <a:t>관리자 관리 </a:t>
            </a:r>
            <a:r>
              <a:rPr lang="en-US" altLang="ko-KR" sz="3200" dirty="0"/>
              <a:t>– 3.</a:t>
            </a:r>
            <a:r>
              <a:rPr lang="ko-KR" altLang="en-US" sz="3200" dirty="0"/>
              <a:t>새 관리자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새로운 관리자를 등록하시겠습니까</a:t>
            </a:r>
            <a:r>
              <a:rPr lang="en-US" altLang="ko-KR" sz="1800" dirty="0"/>
              <a:t>? (Y/N) &gt;&gt; _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</a:t>
            </a:r>
          </a:p>
          <a:p>
            <a:pPr marL="0" indent="0">
              <a:buNone/>
            </a:pPr>
            <a:r>
              <a:rPr lang="ko-KR" altLang="en-US" sz="1800" dirty="0"/>
              <a:t>아이디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비밀번호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이름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r>
              <a:rPr lang="ko-KR" altLang="en-US" sz="1800" dirty="0"/>
              <a:t>주민번호 앞자리</a:t>
            </a:r>
            <a:r>
              <a:rPr lang="en-US" altLang="ko-KR" sz="1800" dirty="0"/>
              <a:t>: _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입력하신 정보가 맞습니까</a:t>
            </a:r>
            <a:r>
              <a:rPr lang="en-US" altLang="ko-KR" sz="1800" dirty="0"/>
              <a:t>? (Y/N) &gt;&gt; _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Y: ~</a:t>
            </a:r>
            <a:r>
              <a:rPr lang="ko-KR" altLang="en-US" sz="1800" dirty="0"/>
              <a:t>님이 새로운 관리자로 등록됐습니다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N: </a:t>
            </a:r>
            <a:r>
              <a:rPr lang="ko-KR" altLang="en-US" sz="1800" dirty="0"/>
              <a:t>취소됐습니다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353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5.</a:t>
            </a:r>
            <a:r>
              <a:rPr lang="ko-KR" altLang="en-US" dirty="0"/>
              <a:t>로그아웃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&gt;&gt; [KHJ(</a:t>
            </a:r>
            <a:r>
              <a:rPr lang="ko-KR" altLang="en-US" sz="1800" dirty="0"/>
              <a:t>관리자</a:t>
            </a:r>
            <a:r>
              <a:rPr lang="en-US" altLang="ko-KR" sz="1800" dirty="0"/>
              <a:t>)] &gt;&gt; </a:t>
            </a:r>
            <a:r>
              <a:rPr lang="ko-KR" altLang="en-US" sz="1800" dirty="0"/>
              <a:t>로그아웃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--------------------------------------</a:t>
            </a:r>
          </a:p>
          <a:p>
            <a:pPr marL="0" indent="0">
              <a:buNone/>
            </a:pPr>
            <a:r>
              <a:rPr lang="en-US" altLang="ko-KR" sz="1800" dirty="0"/>
              <a:t>~</a:t>
            </a:r>
            <a:r>
              <a:rPr lang="ko-KR" altLang="en-US" sz="1800" dirty="0"/>
              <a:t> 관리자 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로그아웃하시겠습니까</a:t>
            </a:r>
            <a:r>
              <a:rPr lang="en-US" altLang="ko-KR" sz="1800" dirty="0"/>
              <a:t>? (Y/N) &gt;&gt; _</a:t>
            </a:r>
          </a:p>
          <a:p>
            <a:pPr marL="0" indent="0">
              <a:buNone/>
            </a:pPr>
            <a:r>
              <a:rPr lang="en-US" altLang="ko-KR" sz="1800" dirty="0"/>
              <a:t>--------------------------------------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Y: </a:t>
            </a:r>
            <a:r>
              <a:rPr lang="ko-KR" altLang="en-US" sz="1800" dirty="0"/>
              <a:t>관리자 메뉴에서 </a:t>
            </a:r>
            <a:r>
              <a:rPr lang="ko-KR" altLang="en-US" sz="1800" dirty="0" err="1"/>
              <a:t>로그아웃됐습니다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N: </a:t>
            </a:r>
            <a:r>
              <a:rPr lang="ko-KR" altLang="en-US" sz="1800" dirty="0"/>
              <a:t>취소됐습니다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858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비회원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아이디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비밀번호 찾기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전화번호 인증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회원가입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비밀번호 확인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</a:p>
          <a:p>
            <a:r>
              <a:rPr lang="ko-KR" altLang="en-US" dirty="0"/>
              <a:t>도서정보 조회 </a:t>
            </a:r>
            <a:r>
              <a:rPr lang="en-US" altLang="ko-KR" dirty="0"/>
              <a:t>– </a:t>
            </a:r>
            <a:r>
              <a:rPr lang="ko-KR" altLang="en-US" dirty="0" err="1"/>
              <a:t>책소개</a:t>
            </a:r>
            <a:r>
              <a:rPr lang="en-US" altLang="ko-KR" dirty="0"/>
              <a:t>, </a:t>
            </a:r>
            <a:r>
              <a:rPr lang="ko-KR" altLang="en-US" dirty="0"/>
              <a:t>저자소개</a:t>
            </a:r>
            <a:r>
              <a:rPr lang="en-US" altLang="ko-KR" dirty="0"/>
              <a:t>, </a:t>
            </a:r>
            <a:r>
              <a:rPr lang="ko-KR" altLang="en-US" dirty="0"/>
              <a:t>발행연도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이달의</a:t>
            </a:r>
            <a:r>
              <a:rPr lang="en-US" altLang="ko-KR" dirty="0"/>
              <a:t>) </a:t>
            </a:r>
            <a:r>
              <a:rPr lang="ko-KR" altLang="en-US" dirty="0"/>
              <a:t>관리자 추천 도서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도서정보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출판사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</a:p>
          <a:p>
            <a:r>
              <a:rPr lang="ko-KR" altLang="en-US" dirty="0"/>
              <a:t>인덱스에 장르 정보 추가</a:t>
            </a:r>
            <a:r>
              <a:rPr lang="en-US" altLang="ko-KR" dirty="0"/>
              <a:t>: 001-</a:t>
            </a:r>
            <a:r>
              <a:rPr lang="ko-KR" altLang="en-US" dirty="0"/>
              <a:t>문</a:t>
            </a:r>
            <a:r>
              <a:rPr lang="en-US" altLang="ko-KR" dirty="0"/>
              <a:t>, 090-</a:t>
            </a:r>
            <a:r>
              <a:rPr lang="ko-KR" altLang="en-US" dirty="0"/>
              <a:t>판</a:t>
            </a:r>
            <a:r>
              <a:rPr lang="en-US" altLang="ko-KR" dirty="0"/>
              <a:t>, 010-</a:t>
            </a:r>
            <a:br>
              <a:rPr lang="en-US" altLang="ko-KR" dirty="0"/>
            </a:br>
            <a:r>
              <a:rPr lang="en-US" altLang="ko-KR" dirty="0"/>
              <a:t>SF V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장르 정렬 세분화 </a:t>
            </a:r>
            <a:r>
              <a:rPr lang="en-US" altLang="ko-KR" dirty="0">
                <a:solidFill>
                  <a:srgbClr val="FF0000"/>
                </a:solidFill>
              </a:rPr>
              <a:t>– 1.</a:t>
            </a:r>
            <a:r>
              <a:rPr lang="ko-KR" altLang="en-US" dirty="0">
                <a:solidFill>
                  <a:srgbClr val="FF0000"/>
                </a:solidFill>
              </a:rPr>
              <a:t>순수문학</a:t>
            </a:r>
            <a:r>
              <a:rPr lang="en-US" altLang="ko-KR" dirty="0">
                <a:solidFill>
                  <a:srgbClr val="FF0000"/>
                </a:solidFill>
              </a:rPr>
              <a:t>, 2.</a:t>
            </a:r>
            <a:r>
              <a:rPr lang="ko-KR" altLang="en-US" dirty="0">
                <a:solidFill>
                  <a:srgbClr val="FF0000"/>
                </a:solidFill>
              </a:rPr>
              <a:t>판타지</a:t>
            </a:r>
            <a:r>
              <a:rPr lang="en-US" altLang="ko-KR" dirty="0">
                <a:solidFill>
                  <a:srgbClr val="FF0000"/>
                </a:solidFill>
              </a:rPr>
              <a:t>, 3.SF V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로그인 시 </a:t>
            </a:r>
            <a:r>
              <a:rPr lang="ko-KR" altLang="en-US" dirty="0" err="1">
                <a:solidFill>
                  <a:srgbClr val="FF0000"/>
                </a:solidFill>
              </a:rPr>
              <a:t>메뉴창에</a:t>
            </a:r>
            <a:r>
              <a:rPr lang="ko-KR" altLang="en-US" dirty="0">
                <a:solidFill>
                  <a:srgbClr val="FF0000"/>
                </a:solidFill>
              </a:rPr>
              <a:t> 아이디 출력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로그인 검사</a:t>
            </a:r>
            <a:r>
              <a:rPr lang="en-US" altLang="ko-KR" dirty="0">
                <a:solidFill>
                  <a:srgbClr val="FF0000"/>
                </a:solidFill>
              </a:rPr>
              <a:t>) V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히스토리</a:t>
            </a:r>
            <a:r>
              <a:rPr lang="ko-KR" altLang="en-US" dirty="0">
                <a:solidFill>
                  <a:srgbClr val="FF0000"/>
                </a:solidFill>
              </a:rPr>
              <a:t> 영역 만들기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DB</a:t>
            </a:r>
            <a:r>
              <a:rPr lang="ko-KR" altLang="en-US" dirty="0"/>
              <a:t> 구조도 만들기 </a:t>
            </a:r>
            <a:r>
              <a:rPr lang="en-US" altLang="ko-KR" dirty="0"/>
              <a:t>V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1990381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책</a:t>
            </a:r>
            <a:r>
              <a:rPr lang="en-US" altLang="ko-KR" dirty="0"/>
              <a:t>(Book), </a:t>
            </a:r>
            <a:r>
              <a:rPr lang="ko-KR" altLang="en-US" dirty="0"/>
              <a:t>회원</a:t>
            </a:r>
            <a:r>
              <a:rPr lang="en-US" altLang="ko-KR" dirty="0"/>
              <a:t>(Member), </a:t>
            </a:r>
            <a:r>
              <a:rPr lang="ko-KR" altLang="en-US" dirty="0"/>
              <a:t>관리자</a:t>
            </a:r>
            <a:r>
              <a:rPr lang="en-US" altLang="ko-KR" dirty="0"/>
              <a:t>(Admin)</a:t>
            </a:r>
          </a:p>
          <a:p>
            <a:r>
              <a:rPr lang="ko-KR" altLang="en-US" sz="2000" dirty="0"/>
              <a:t>책</a:t>
            </a:r>
            <a:r>
              <a:rPr lang="en-US" altLang="ko-KR" sz="2000" dirty="0"/>
              <a:t>(Book)</a:t>
            </a:r>
          </a:p>
          <a:p>
            <a:pPr lvl="1"/>
            <a:r>
              <a:rPr lang="ko-KR" altLang="en-US" sz="1800" dirty="0"/>
              <a:t>인덱스</a:t>
            </a:r>
            <a:r>
              <a:rPr lang="en-US" altLang="ko-KR" sz="1800" dirty="0"/>
              <a:t>(※index)</a:t>
            </a:r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(title)</a:t>
            </a:r>
          </a:p>
          <a:p>
            <a:pPr lvl="1"/>
            <a:r>
              <a:rPr lang="ko-KR" altLang="en-US" sz="1800" dirty="0"/>
              <a:t>저자</a:t>
            </a:r>
            <a:r>
              <a:rPr lang="en-US" altLang="ko-KR" sz="1800" dirty="0"/>
              <a:t>(author)</a:t>
            </a:r>
          </a:p>
          <a:p>
            <a:pPr lvl="1"/>
            <a:r>
              <a:rPr lang="ko-KR" altLang="en-US" sz="1800" dirty="0"/>
              <a:t>분야</a:t>
            </a:r>
            <a:r>
              <a:rPr lang="en-US" altLang="ko-KR" sz="1800" dirty="0"/>
              <a:t>(subject)</a:t>
            </a:r>
          </a:p>
          <a:p>
            <a:pPr lvl="1"/>
            <a:r>
              <a:rPr lang="ko-KR" altLang="en-US" sz="1800" dirty="0"/>
              <a:t>출판사</a:t>
            </a:r>
            <a:r>
              <a:rPr lang="en-US" altLang="ko-KR" sz="1800" dirty="0"/>
              <a:t>(publisher)</a:t>
            </a:r>
          </a:p>
          <a:p>
            <a:pPr lvl="1"/>
            <a:r>
              <a:rPr lang="en-US" altLang="ko-KR" sz="1800" dirty="0"/>
              <a:t>ISBN(</a:t>
            </a:r>
            <a:r>
              <a:rPr lang="en-US" altLang="ko-KR" sz="1800" dirty="0" err="1"/>
              <a:t>isbn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상태</a:t>
            </a:r>
            <a:r>
              <a:rPr lang="en-US" altLang="ko-KR" sz="1800" dirty="0"/>
              <a:t>(status) – “</a:t>
            </a:r>
            <a:r>
              <a:rPr lang="ko-KR" altLang="en-US" sz="1800" dirty="0"/>
              <a:t>대출가능</a:t>
            </a:r>
            <a:r>
              <a:rPr lang="en-US" altLang="ko-KR" sz="1800" dirty="0"/>
              <a:t>”, “</a:t>
            </a:r>
            <a:r>
              <a:rPr lang="ko-KR" altLang="en-US" sz="1800" dirty="0" err="1"/>
              <a:t>대출중</a:t>
            </a:r>
            <a:r>
              <a:rPr lang="en-US" altLang="ko-KR" sz="1800" dirty="0"/>
              <a:t>”, “</a:t>
            </a:r>
            <a:r>
              <a:rPr lang="ko-KR" altLang="en-US" sz="1800" dirty="0" err="1"/>
              <a:t>연체중</a:t>
            </a:r>
            <a:r>
              <a:rPr lang="en-US" altLang="ko-KR" sz="1800" dirty="0"/>
              <a:t>”</a:t>
            </a:r>
          </a:p>
          <a:p>
            <a:pPr lvl="1"/>
            <a:r>
              <a:rPr lang="ko-KR" altLang="en-US" sz="1800" dirty="0"/>
              <a:t>대출회수</a:t>
            </a:r>
            <a:r>
              <a:rPr lang="en-US" altLang="ko-KR" sz="1800" dirty="0"/>
              <a:t>(static </a:t>
            </a:r>
            <a:r>
              <a:rPr lang="en-US" altLang="ko-KR" sz="1800" dirty="0" err="1"/>
              <a:t>rentCount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i="1" dirty="0"/>
              <a:t>상세정보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Desc</a:t>
            </a:r>
            <a:r>
              <a:rPr lang="en-US" altLang="ko-KR" sz="1800" i="1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2634825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  <a:r>
              <a:rPr lang="en-US" altLang="ko-KR" dirty="0"/>
              <a:t>(Member)</a:t>
            </a:r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(id)</a:t>
            </a:r>
          </a:p>
          <a:p>
            <a:pPr lvl="1"/>
            <a:r>
              <a:rPr lang="ko-KR" altLang="en-US" dirty="0"/>
              <a:t>패스워드</a:t>
            </a:r>
            <a:r>
              <a:rPr lang="en-US" altLang="ko-KR" dirty="0"/>
              <a:t>(password)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(name)</a:t>
            </a:r>
          </a:p>
          <a:p>
            <a:pPr lvl="1"/>
            <a:r>
              <a:rPr lang="ko-KR" altLang="en-US" dirty="0"/>
              <a:t>생년월일</a:t>
            </a:r>
            <a:r>
              <a:rPr lang="en-US" altLang="ko-KR" dirty="0"/>
              <a:t>(</a:t>
            </a:r>
            <a:r>
              <a:rPr lang="en-US" altLang="ko-KR" dirty="0" err="1"/>
              <a:t>ssn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en-US" altLang="ko-KR" dirty="0" err="1"/>
              <a:t>tel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</a:t>
            </a:r>
            <a:r>
              <a:rPr lang="en-US" altLang="ko-KR" dirty="0"/>
              <a:t>(status) – “</a:t>
            </a:r>
            <a:r>
              <a:rPr lang="ko-KR" altLang="en-US" dirty="0"/>
              <a:t>정상</a:t>
            </a:r>
            <a:r>
              <a:rPr lang="en-US" altLang="ko-KR" dirty="0"/>
              <a:t>”, “</a:t>
            </a:r>
            <a:r>
              <a:rPr lang="ko-KR" altLang="en-US" dirty="0" err="1"/>
              <a:t>연체중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 err="1"/>
              <a:t>빌린도서</a:t>
            </a:r>
            <a:r>
              <a:rPr lang="en-US" altLang="ko-KR" dirty="0"/>
              <a:t>(</a:t>
            </a:r>
            <a:r>
              <a:rPr lang="en-US" altLang="ko-KR" dirty="0" err="1"/>
              <a:t>RentList</a:t>
            </a:r>
            <a:r>
              <a:rPr lang="en-US" altLang="ko-KR" dirty="0"/>
              <a:t>) &lt;– Book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403019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(Admin)</a:t>
            </a:r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(id)</a:t>
            </a:r>
          </a:p>
          <a:p>
            <a:pPr lvl="1"/>
            <a:r>
              <a:rPr lang="ko-KR" altLang="en-US" dirty="0"/>
              <a:t>패스워드</a:t>
            </a:r>
            <a:r>
              <a:rPr lang="en-US" altLang="ko-KR" dirty="0"/>
              <a:t>(password)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(name)</a:t>
            </a:r>
          </a:p>
          <a:p>
            <a:pPr lvl="1"/>
            <a:r>
              <a:rPr lang="ko-KR" altLang="en-US" dirty="0"/>
              <a:t>생년월일</a:t>
            </a:r>
            <a:r>
              <a:rPr lang="en-US" altLang="ko-KR" dirty="0"/>
              <a:t>(</a:t>
            </a:r>
            <a:r>
              <a:rPr lang="en-US" altLang="ko-KR" dirty="0" err="1"/>
              <a:t>ssn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en-US" altLang="ko-KR" dirty="0" err="1"/>
              <a:t>tel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215025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상세정보</a:t>
            </a:r>
            <a:r>
              <a:rPr lang="en-US" altLang="ko-KR" dirty="0"/>
              <a:t>(</a:t>
            </a:r>
            <a:r>
              <a:rPr lang="en-US" altLang="ko-KR" dirty="0" err="1"/>
              <a:t>Desc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책에 대한 상세정보가 입력됨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페이지 수</a:t>
            </a:r>
            <a:r>
              <a:rPr lang="en-US" altLang="ko-KR" dirty="0"/>
              <a:t>(page)</a:t>
            </a:r>
          </a:p>
          <a:p>
            <a:pPr lvl="1"/>
            <a:r>
              <a:rPr lang="ko-KR" altLang="en-US" dirty="0"/>
              <a:t>발행연도</a:t>
            </a:r>
            <a:r>
              <a:rPr lang="en-US" altLang="ko-KR" dirty="0"/>
              <a:t>(</a:t>
            </a:r>
            <a:r>
              <a:rPr lang="en-US" altLang="ko-KR" dirty="0" err="1"/>
              <a:t>pubDate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줄거리</a:t>
            </a:r>
            <a:r>
              <a:rPr lang="en-US" altLang="ko-KR" dirty="0"/>
              <a:t>(story)</a:t>
            </a:r>
          </a:p>
          <a:p>
            <a:pPr lvl="1"/>
            <a:r>
              <a:rPr lang="ko-KR" altLang="en-US" dirty="0"/>
              <a:t>저자 소개</a:t>
            </a:r>
            <a:r>
              <a:rPr lang="en-US" altLang="ko-KR" dirty="0"/>
              <a:t>(</a:t>
            </a:r>
            <a:r>
              <a:rPr lang="en-US" altLang="ko-KR" dirty="0" err="1"/>
              <a:t>authIntro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만들기 </a:t>
            </a:r>
            <a:r>
              <a:rPr lang="en-US" altLang="ko-KR" dirty="0"/>
              <a:t>- </a:t>
            </a:r>
            <a:r>
              <a:rPr lang="ko-KR" altLang="en-US" dirty="0"/>
              <a:t>선택사항</a:t>
            </a:r>
          </a:p>
        </p:txBody>
      </p:sp>
    </p:spTree>
    <p:extLst>
      <p:ext uri="{BB962C8B-B14F-4D97-AF65-F5344CB8AC3E}">
        <p14:creationId xmlns:p14="http://schemas.microsoft.com/office/powerpoint/2010/main" val="2121668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DataBase</a:t>
            </a:r>
            <a:r>
              <a:rPr lang="en-US" altLang="ko-KR" sz="2400" dirty="0"/>
              <a:t>) – </a:t>
            </a:r>
            <a:r>
              <a:rPr lang="ko-KR" altLang="en-US" sz="2400" dirty="0"/>
              <a:t>검색</a:t>
            </a:r>
            <a:r>
              <a:rPr lang="en-US" altLang="ko-KR" sz="2400" dirty="0"/>
              <a:t>, </a:t>
            </a:r>
            <a:r>
              <a:rPr lang="ko-KR" altLang="en-US" sz="2400" dirty="0"/>
              <a:t>정렬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/>
              <a:t>추가</a:t>
            </a:r>
            <a:r>
              <a:rPr lang="en-US" altLang="ko-KR" sz="2400" dirty="0"/>
              <a:t>, 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r>
              <a:rPr lang="ko-KR" altLang="en-US" sz="2400" dirty="0"/>
              <a:t>데이터베이스 </a:t>
            </a:r>
            <a:r>
              <a:rPr lang="en-US" altLang="ko-KR" sz="2400" dirty="0"/>
              <a:t>– </a:t>
            </a:r>
            <a:r>
              <a:rPr lang="ko-KR" altLang="en-US" sz="2400" dirty="0"/>
              <a:t>추상클래스 </a:t>
            </a:r>
            <a:r>
              <a:rPr lang="en-US" altLang="ko-KR" sz="2400" dirty="0"/>
              <a:t>DB</a:t>
            </a:r>
            <a:r>
              <a:rPr lang="ko-KR" altLang="en-US" sz="2400" dirty="0"/>
              <a:t>를 상속</a:t>
            </a:r>
            <a:endParaRPr lang="en-US" altLang="ko-KR" sz="2400" dirty="0"/>
          </a:p>
          <a:p>
            <a:pPr lvl="1"/>
            <a:r>
              <a:rPr lang="ko-KR" altLang="en-US" sz="2000" dirty="0"/>
              <a:t>책 </a:t>
            </a:r>
            <a:r>
              <a:rPr lang="en-US" altLang="ko-KR" sz="2000" dirty="0"/>
              <a:t>DB</a:t>
            </a:r>
          </a:p>
          <a:p>
            <a:pPr lvl="1"/>
            <a:r>
              <a:rPr lang="ko-KR" altLang="en-US" sz="2000" dirty="0"/>
              <a:t>회원 </a:t>
            </a:r>
            <a:r>
              <a:rPr lang="en-US" altLang="ko-KR" sz="2000" dirty="0"/>
              <a:t>DB</a:t>
            </a:r>
          </a:p>
          <a:p>
            <a:pPr lvl="1"/>
            <a:r>
              <a:rPr lang="ko-KR" altLang="en-US" sz="2000" dirty="0"/>
              <a:t>관리자 </a:t>
            </a:r>
            <a:r>
              <a:rPr lang="en-US" altLang="ko-KR" sz="2000" dirty="0"/>
              <a:t>DB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4175690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1113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개개의 기능은 작동하나 통합하면서 버그 발생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에 통일성 부족</a:t>
            </a:r>
            <a:r>
              <a:rPr lang="en-US" altLang="ko-KR" dirty="0"/>
              <a:t>. </a:t>
            </a:r>
            <a:r>
              <a:rPr lang="ko-KR" altLang="en-US" dirty="0"/>
              <a:t>통합해야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페이징이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건의사항</a:t>
            </a:r>
            <a:r>
              <a:rPr lang="en-US" altLang="ko-KR" dirty="0"/>
              <a:t>”</a:t>
            </a:r>
            <a:r>
              <a:rPr lang="ko-KR" altLang="en-US" dirty="0"/>
              <a:t>에만 적용됨</a:t>
            </a:r>
            <a:r>
              <a:rPr lang="en-US" altLang="ko-KR" dirty="0"/>
              <a:t>. </a:t>
            </a:r>
            <a:r>
              <a:rPr lang="ko-KR" altLang="en-US" dirty="0"/>
              <a:t>모든 검색화면에 적용해야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화면 버튼을 눌렀을 때 </a:t>
            </a:r>
            <a:r>
              <a:rPr lang="ko-KR" altLang="en-US" dirty="0" err="1"/>
              <a:t>최상단</a:t>
            </a:r>
            <a:r>
              <a:rPr lang="ko-KR" altLang="en-US" dirty="0"/>
              <a:t> 메뉴가 아닌 바로 전 메뉴로만 이동하도록 변경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 상황</a:t>
            </a:r>
          </a:p>
        </p:txBody>
      </p:sp>
    </p:spTree>
    <p:extLst>
      <p:ext uri="{BB962C8B-B14F-4D97-AF65-F5344CB8AC3E}">
        <p14:creationId xmlns:p14="http://schemas.microsoft.com/office/powerpoint/2010/main" val="8548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47664" y="4365104"/>
            <a:ext cx="1512168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제목</a:t>
            </a:r>
            <a:endParaRPr lang="en-US" altLang="ko-KR" dirty="0"/>
          </a:p>
          <a:p>
            <a:pPr algn="ctr"/>
            <a:r>
              <a:rPr lang="ko-KR" altLang="en-US" dirty="0"/>
              <a:t>저자</a:t>
            </a:r>
            <a:endParaRPr lang="en-US" altLang="ko-KR" dirty="0"/>
          </a:p>
          <a:p>
            <a:pPr algn="ctr"/>
            <a:r>
              <a:rPr lang="ko-KR" altLang="en-US" dirty="0"/>
              <a:t>인덱스</a:t>
            </a:r>
            <a:endParaRPr lang="en-US" altLang="ko-KR" dirty="0"/>
          </a:p>
          <a:p>
            <a:pPr algn="ctr"/>
            <a:r>
              <a:rPr lang="en-US" altLang="ko-KR" dirty="0"/>
              <a:t>ISBN</a:t>
            </a:r>
          </a:p>
          <a:p>
            <a:pPr algn="ctr"/>
            <a:r>
              <a:rPr lang="ko-KR" altLang="en-US" dirty="0"/>
              <a:t>장르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09515" y="808463"/>
            <a:ext cx="1512168" cy="1800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</a:p>
          <a:p>
            <a:pPr algn="ctr"/>
            <a:r>
              <a:rPr lang="ko-KR" altLang="en-US" b="1" dirty="0"/>
              <a:t>관리자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STATUS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82370" y="808463"/>
            <a:ext cx="1512168" cy="1800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</a:p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대출한 책</a:t>
            </a:r>
            <a:endParaRPr lang="en-US" altLang="ko-KR" dirty="0"/>
          </a:p>
          <a:p>
            <a:pPr algn="ctr"/>
            <a:r>
              <a:rPr lang="ko-KR" altLang="en-US" dirty="0"/>
              <a:t>건의사항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9952" y="3857462"/>
            <a:ext cx="4511396" cy="252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Class</a:t>
            </a:r>
          </a:p>
          <a:p>
            <a:pPr algn="ctr"/>
            <a:r>
              <a:rPr lang="ko-KR" altLang="en-US" dirty="0"/>
              <a:t>데이터베이스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대출횟수</a:t>
            </a:r>
            <a:endParaRPr lang="en-US" altLang="ko-KR" dirty="0"/>
          </a:p>
          <a:p>
            <a:pPr algn="ctr"/>
            <a:r>
              <a:rPr lang="ko-KR" altLang="en-US" dirty="0"/>
              <a:t>반납예정일</a:t>
            </a:r>
            <a:endParaRPr lang="en-US" altLang="ko-KR" dirty="0"/>
          </a:p>
          <a:p>
            <a:pPr algn="ctr"/>
            <a:r>
              <a:rPr lang="ko-KR" altLang="en-US" dirty="0"/>
              <a:t>대출자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633" y="1556792"/>
            <a:ext cx="3312368" cy="150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algn="ctr"/>
            <a:r>
              <a:rPr lang="ko-KR" altLang="en-US" dirty="0"/>
              <a:t>메뉴화면 입</a:t>
            </a:r>
            <a:r>
              <a:rPr lang="en-US" altLang="ko-KR" dirty="0"/>
              <a:t>,</a:t>
            </a:r>
            <a:r>
              <a:rPr lang="ko-KR" altLang="en-US" dirty="0"/>
              <a:t>출력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059832" y="5398055"/>
            <a:ext cx="988574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" idx="2"/>
          </p:cNvCxnSpPr>
          <p:nvPr/>
        </p:nvCxnSpPr>
        <p:spPr>
          <a:xfrm rot="5400000">
            <a:off x="4741664" y="1329000"/>
            <a:ext cx="244273" cy="2803598"/>
          </a:xfrm>
          <a:prstGeom prst="bentConnector2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7" idx="2"/>
          </p:cNvCxnSpPr>
          <p:nvPr/>
        </p:nvCxnSpPr>
        <p:spPr>
          <a:xfrm>
            <a:off x="4538454" y="2608663"/>
            <a:ext cx="0" cy="2442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57039" y="2875492"/>
            <a:ext cx="176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권한레벨 조절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893237" y="2875492"/>
            <a:ext cx="0" cy="9855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0152" y="30601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회원목록 저장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059832" y="572053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도서목록 </a:t>
            </a:r>
            <a:endParaRPr lang="en-US" altLang="ko-KR" dirty="0"/>
          </a:p>
          <a:p>
            <a:r>
              <a:rPr lang="ko-KR" altLang="en-US" dirty="0"/>
              <a:t>저장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699792" y="3187497"/>
            <a:ext cx="1348614" cy="139363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 flipV="1">
            <a:off x="2915816" y="3140968"/>
            <a:ext cx="1132590" cy="119889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63688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선택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37777" y="3390714"/>
            <a:ext cx="13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출력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9632" y="108333"/>
            <a:ext cx="291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r>
              <a:rPr lang="en-US" altLang="ko-KR" dirty="0"/>
              <a:t>, 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240" y="3321315"/>
            <a:ext cx="16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 시스템</a:t>
            </a:r>
          </a:p>
        </p:txBody>
      </p:sp>
    </p:spTree>
    <p:extLst>
      <p:ext uri="{BB962C8B-B14F-4D97-AF65-F5344CB8AC3E}">
        <p14:creationId xmlns:p14="http://schemas.microsoft.com/office/powerpoint/2010/main" val="4010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분리</a:t>
            </a:r>
            <a:endParaRPr lang="en-US" altLang="ko-KR" dirty="0"/>
          </a:p>
          <a:p>
            <a:pPr lvl="1"/>
            <a:r>
              <a:rPr lang="ko-KR" altLang="en-US" dirty="0"/>
              <a:t>비 로그인 유저</a:t>
            </a:r>
            <a:endParaRPr lang="en-US" altLang="ko-KR" dirty="0"/>
          </a:p>
          <a:p>
            <a:pPr lvl="2"/>
            <a:r>
              <a:rPr lang="ko-KR" altLang="en-US" dirty="0"/>
              <a:t>도서검색</a:t>
            </a:r>
            <a:r>
              <a:rPr lang="en-US" altLang="ko-KR" dirty="0"/>
              <a:t>,</a:t>
            </a:r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ko-KR" altLang="en-US" dirty="0"/>
              <a:t>일반회원</a:t>
            </a:r>
            <a:endParaRPr lang="en-US" altLang="ko-KR" dirty="0"/>
          </a:p>
          <a:p>
            <a:pPr lvl="2"/>
            <a:r>
              <a:rPr lang="ko-KR" altLang="en-US" dirty="0"/>
              <a:t>도서대출</a:t>
            </a:r>
            <a:r>
              <a:rPr lang="en-US" altLang="ko-KR" dirty="0"/>
              <a:t>, </a:t>
            </a:r>
            <a:r>
              <a:rPr lang="ko-KR" altLang="en-US" dirty="0"/>
              <a:t>도서반납</a:t>
            </a:r>
            <a:r>
              <a:rPr lang="en-US" altLang="ko-KR" dirty="0"/>
              <a:t>, </a:t>
            </a:r>
            <a:r>
              <a:rPr lang="ko-KR" altLang="en-US" dirty="0"/>
              <a:t>대출목록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lvl="1"/>
            <a:r>
              <a:rPr lang="ko-KR" altLang="en-US" dirty="0"/>
              <a:t>관리자</a:t>
            </a:r>
            <a:endParaRPr lang="en-US" altLang="ko-KR" dirty="0"/>
          </a:p>
          <a:p>
            <a:pPr lvl="2"/>
            <a:r>
              <a:rPr lang="ko-KR" altLang="en-US" dirty="0"/>
              <a:t>도서추가</a:t>
            </a:r>
            <a:r>
              <a:rPr lang="en-US" altLang="ko-KR" dirty="0"/>
              <a:t>, </a:t>
            </a:r>
            <a:r>
              <a:rPr lang="ko-KR" altLang="en-US" dirty="0"/>
              <a:t>도서제거</a:t>
            </a:r>
            <a:r>
              <a:rPr lang="en-US" altLang="ko-KR" dirty="0"/>
              <a:t>, </a:t>
            </a:r>
            <a:r>
              <a:rPr lang="ko-KR" altLang="en-US" dirty="0"/>
              <a:t>도서리스트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회원리스트</a:t>
            </a:r>
            <a:r>
              <a:rPr lang="en-US" altLang="ko-KR" dirty="0"/>
              <a:t>, </a:t>
            </a:r>
            <a:r>
              <a:rPr lang="ko-KR" altLang="en-US" dirty="0"/>
              <a:t>관리자리스트</a:t>
            </a:r>
            <a:r>
              <a:rPr lang="en-US" altLang="ko-KR" dirty="0"/>
              <a:t>, </a:t>
            </a:r>
            <a:r>
              <a:rPr lang="ko-KR" altLang="en-US" dirty="0"/>
              <a:t>관리자로그아웃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특징</a:t>
            </a:r>
          </a:p>
        </p:txBody>
      </p:sp>
    </p:spTree>
    <p:extLst>
      <p:ext uri="{BB962C8B-B14F-4D97-AF65-F5344CB8AC3E}">
        <p14:creationId xmlns:p14="http://schemas.microsoft.com/office/powerpoint/2010/main" val="1490621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1006</TotalTime>
  <Words>3053</Words>
  <Application>Microsoft Office PowerPoint</Application>
  <PresentationFormat>On-screen Show (4:3)</PresentationFormat>
  <Paragraphs>887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맑은 고딕</vt:lpstr>
      <vt:lpstr>Lucida Sans Unicode</vt:lpstr>
      <vt:lpstr>Verdana</vt:lpstr>
      <vt:lpstr>Wingdings 2</vt:lpstr>
      <vt:lpstr>Wingdings 3</vt:lpstr>
      <vt:lpstr>광장</vt:lpstr>
      <vt:lpstr>도서관리 프로그램</vt:lpstr>
      <vt:lpstr>전체 메뉴</vt:lpstr>
      <vt:lpstr>PowerPoint Presentation</vt:lpstr>
      <vt:lpstr>PowerPoint Presentation</vt:lpstr>
      <vt:lpstr>PowerPoint Presentation</vt:lpstr>
      <vt:lpstr>기타</vt:lpstr>
      <vt:lpstr>현 상황</vt:lpstr>
      <vt:lpstr>PowerPoint Presentation</vt:lpstr>
      <vt:lpstr>프로그램 특징</vt:lpstr>
      <vt:lpstr>주요 기능</vt:lpstr>
      <vt:lpstr>도서검색기능</vt:lpstr>
      <vt:lpstr>회원 등급별 기능</vt:lpstr>
      <vt:lpstr>관리자 기능</vt:lpstr>
      <vt:lpstr>PowerPoint Presentation</vt:lpstr>
      <vt:lpstr>    비회원 메뉴</vt:lpstr>
      <vt:lpstr>1. 도서검색</vt:lpstr>
      <vt:lpstr>2.회원가입</vt:lpstr>
      <vt:lpstr>3.전체 도서목록</vt:lpstr>
      <vt:lpstr>4. 아이디/비밀번호 찾기</vt:lpstr>
      <vt:lpstr>4-1. 아이디 찾기</vt:lpstr>
      <vt:lpstr>4-1. 비밀번호 찾기</vt:lpstr>
      <vt:lpstr>회원</vt:lpstr>
      <vt:lpstr>회원 메뉴</vt:lpstr>
      <vt:lpstr>회원 메뉴</vt:lpstr>
      <vt:lpstr>1.도서 검색 및 대출</vt:lpstr>
      <vt:lpstr>1.도서 검색 및 대출</vt:lpstr>
      <vt:lpstr>2.빌린도서</vt:lpstr>
      <vt:lpstr>2.빌린 도서</vt:lpstr>
      <vt:lpstr>3.도서 반납</vt:lpstr>
      <vt:lpstr>3.도서 반납</vt:lpstr>
      <vt:lpstr>4.회원정보</vt:lpstr>
      <vt:lpstr>4.회원 정보</vt:lpstr>
      <vt:lpstr>(1)회원 정보 조회</vt:lpstr>
      <vt:lpstr>(1).회원 정보 조회</vt:lpstr>
      <vt:lpstr>(2)정보 수정</vt:lpstr>
      <vt:lpstr>(2).정보 수정</vt:lpstr>
      <vt:lpstr>5.건의사항</vt:lpstr>
      <vt:lpstr>(1)새 건의사항 입력</vt:lpstr>
      <vt:lpstr>(2)이전 건의사항 보기</vt:lpstr>
      <vt:lpstr>(2)건의사항의 답변 화면</vt:lpstr>
      <vt:lpstr>5.건의사항</vt:lpstr>
      <vt:lpstr>관리자</vt:lpstr>
      <vt:lpstr>관리자 메뉴</vt:lpstr>
      <vt:lpstr>관리자 - 1.도서관리</vt:lpstr>
      <vt:lpstr>관리자 – 1.도서관리 – 1.도서검색</vt:lpstr>
      <vt:lpstr>1.도서검색 – 제목/저자/출판사/주제/인덱스/ISBN</vt:lpstr>
      <vt:lpstr>1.도서검색 – 전체도서목록</vt:lpstr>
      <vt:lpstr>관리자 – 1.도서관리 – 2.도서추가</vt:lpstr>
      <vt:lpstr>관리자 – 1.도서관리 – 3.도서수정</vt:lpstr>
      <vt:lpstr>관리자 – 1.도서관리 – 4.도서삭제</vt:lpstr>
      <vt:lpstr>관리자 – 2.회원관리</vt:lpstr>
      <vt:lpstr>관리자 – 2.회원관리 – 1.회원검색</vt:lpstr>
      <vt:lpstr>관리자 – 2.회원관리 – 2.전체회원목록</vt:lpstr>
      <vt:lpstr>관리자 – 2.회원관리 – 3.블랙리스트</vt:lpstr>
      <vt:lpstr>관리자 – 3.건의사항</vt:lpstr>
      <vt:lpstr>관리자 – 3.건의사항 – 2.답변</vt:lpstr>
      <vt:lpstr>관리자 – 4.관리자 관리</vt:lpstr>
      <vt:lpstr>관리자 – 4.관리자 관리 – 1.관리자 검색</vt:lpstr>
      <vt:lpstr>관리자 – 4.관리자 관리 – 2.관리자 목록</vt:lpstr>
      <vt:lpstr>관리자 – 4.관리자 관리 – 3.새 관리자 등록</vt:lpstr>
      <vt:lpstr>관리자 – 5.로그아웃</vt:lpstr>
      <vt:lpstr>피드백</vt:lpstr>
      <vt:lpstr>DB 만들기</vt:lpstr>
      <vt:lpstr>DB 만들기</vt:lpstr>
      <vt:lpstr>DB 만들기</vt:lpstr>
      <vt:lpstr>DB 만들기 - 선택사항</vt:lpstr>
      <vt:lpstr>DB 만들기</vt:lpstr>
      <vt:lpstr>DB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</dc:title>
  <dc:creator>sinchon-e</dc:creator>
  <cp:lastModifiedBy>SH</cp:lastModifiedBy>
  <cp:revision>107</cp:revision>
  <dcterms:created xsi:type="dcterms:W3CDTF">2018-05-17T08:26:36Z</dcterms:created>
  <dcterms:modified xsi:type="dcterms:W3CDTF">2018-10-30T14:33:33Z</dcterms:modified>
</cp:coreProperties>
</file>