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6" r:id="rId6"/>
    <p:sldId id="261" r:id="rId7"/>
    <p:sldId id="258" r:id="rId8"/>
    <p:sldId id="259" r:id="rId9"/>
    <p:sldId id="260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2343E-2B88-4A1C-9EE4-C4FBF34699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6041B0-5CEF-4155-B3E2-49AD4E8B17E2}">
      <dgm:prSet phldrT="[텍스트]"/>
      <dgm:spPr/>
      <dgm:t>
        <a:bodyPr/>
        <a:lstStyle/>
        <a:p>
          <a:pPr latinLnBrk="1"/>
          <a:r>
            <a:rPr lang="ko-KR" altLang="en-US" dirty="0" smtClean="0"/>
            <a:t>초기화면</a:t>
          </a:r>
          <a:endParaRPr lang="ko-KR" altLang="en-US" dirty="0"/>
        </a:p>
      </dgm:t>
    </dgm:pt>
    <dgm:pt modelId="{E83863A0-B09F-4DDA-B106-EFC2C4DA24A7}" type="parTrans" cxnId="{5AF70A0B-0893-480C-8EF2-B1306DC5F756}">
      <dgm:prSet/>
      <dgm:spPr/>
      <dgm:t>
        <a:bodyPr/>
        <a:lstStyle/>
        <a:p>
          <a:pPr latinLnBrk="1"/>
          <a:endParaRPr lang="ko-KR" altLang="en-US"/>
        </a:p>
      </dgm:t>
    </dgm:pt>
    <dgm:pt modelId="{BA2B3C93-465F-4424-BD0D-70F1F756CDE4}" type="sibTrans" cxnId="{5AF70A0B-0893-480C-8EF2-B1306DC5F756}">
      <dgm:prSet/>
      <dgm:spPr/>
      <dgm:t>
        <a:bodyPr/>
        <a:lstStyle/>
        <a:p>
          <a:pPr latinLnBrk="1"/>
          <a:endParaRPr lang="ko-KR" altLang="en-US"/>
        </a:p>
      </dgm:t>
    </dgm:pt>
    <dgm:pt modelId="{2CFBE0CD-E04F-471A-9BDA-447A2C6B76C8}">
      <dgm:prSet phldrT="[텍스트]"/>
      <dgm:spPr/>
      <dgm:t>
        <a:bodyPr/>
        <a:lstStyle/>
        <a:p>
          <a:pPr latinLnBrk="1"/>
          <a:r>
            <a:rPr lang="ko-KR" altLang="en-US" dirty="0" smtClean="0"/>
            <a:t>시사회</a:t>
          </a:r>
          <a:r>
            <a:rPr lang="en-US" altLang="ko-KR" dirty="0" smtClean="0"/>
            <a:t>/</a:t>
          </a:r>
          <a:r>
            <a:rPr lang="ko-KR" altLang="en-US" dirty="0" smtClean="0"/>
            <a:t>이벤트</a:t>
          </a:r>
          <a:endParaRPr lang="ko-KR" altLang="en-US" dirty="0"/>
        </a:p>
      </dgm:t>
    </dgm:pt>
    <dgm:pt modelId="{2D4A49A6-1EFF-4B65-A77D-8DBFB5742C9F}" type="parTrans" cxnId="{FEFABDA8-6214-4C69-A0DA-8DFB73DCEB8B}">
      <dgm:prSet/>
      <dgm:spPr/>
      <dgm:t>
        <a:bodyPr/>
        <a:lstStyle/>
        <a:p>
          <a:pPr latinLnBrk="1"/>
          <a:endParaRPr lang="ko-KR" altLang="en-US"/>
        </a:p>
      </dgm:t>
    </dgm:pt>
    <dgm:pt modelId="{83E9DCE4-155B-40DB-9B72-9935ADE08595}" type="sibTrans" cxnId="{FEFABDA8-6214-4C69-A0DA-8DFB73DCEB8B}">
      <dgm:prSet/>
      <dgm:spPr/>
      <dgm:t>
        <a:bodyPr/>
        <a:lstStyle/>
        <a:p>
          <a:pPr latinLnBrk="1"/>
          <a:endParaRPr lang="ko-KR" altLang="en-US"/>
        </a:p>
      </dgm:t>
    </dgm:pt>
    <dgm:pt modelId="{F951B1CD-2F0F-4D93-BAA1-1D0633356B45}">
      <dgm:prSet phldrT="[텍스트]"/>
      <dgm:spPr/>
      <dgm:t>
        <a:bodyPr/>
        <a:lstStyle/>
        <a:p>
          <a:pPr latinLnBrk="1"/>
          <a:r>
            <a:rPr lang="ko-KR" altLang="en-US" dirty="0" smtClean="0"/>
            <a:t>시사회정보</a:t>
          </a:r>
          <a:endParaRPr lang="ko-KR" altLang="en-US" dirty="0"/>
        </a:p>
      </dgm:t>
    </dgm:pt>
    <dgm:pt modelId="{B5C3C023-F600-40A9-B9C8-89063B40111F}" type="parTrans" cxnId="{49C97429-0C27-44A7-B17A-AE972354D7E4}">
      <dgm:prSet/>
      <dgm:spPr/>
      <dgm:t>
        <a:bodyPr/>
        <a:lstStyle/>
        <a:p>
          <a:pPr latinLnBrk="1"/>
          <a:endParaRPr lang="ko-KR" altLang="en-US"/>
        </a:p>
      </dgm:t>
    </dgm:pt>
    <dgm:pt modelId="{00D9A698-A7F8-4506-B1BE-DBF3497FF9C4}" type="sibTrans" cxnId="{49C97429-0C27-44A7-B17A-AE972354D7E4}">
      <dgm:prSet/>
      <dgm:spPr/>
      <dgm:t>
        <a:bodyPr/>
        <a:lstStyle/>
        <a:p>
          <a:pPr latinLnBrk="1"/>
          <a:endParaRPr lang="ko-KR" altLang="en-US"/>
        </a:p>
      </dgm:t>
    </dgm:pt>
    <dgm:pt modelId="{16B1160C-2E2B-43B0-9EFB-1A975320C555}">
      <dgm:prSet phldrT="[텍스트]"/>
      <dgm:spPr/>
      <dgm:t>
        <a:bodyPr/>
        <a:lstStyle/>
        <a:p>
          <a:pPr latinLnBrk="1"/>
          <a:r>
            <a:rPr lang="ko-KR" altLang="en-US" dirty="0" smtClean="0"/>
            <a:t>이벤트</a:t>
          </a:r>
          <a:endParaRPr lang="ko-KR" altLang="en-US" dirty="0"/>
        </a:p>
      </dgm:t>
    </dgm:pt>
    <dgm:pt modelId="{B35D95E3-1505-4AC3-8BB1-DB3CB9FF78AA}" type="parTrans" cxnId="{8C00E749-69AE-48C3-83D2-14BD1B68D812}">
      <dgm:prSet/>
      <dgm:spPr/>
      <dgm:t>
        <a:bodyPr/>
        <a:lstStyle/>
        <a:p>
          <a:pPr latinLnBrk="1"/>
          <a:endParaRPr lang="ko-KR" altLang="en-US"/>
        </a:p>
      </dgm:t>
    </dgm:pt>
    <dgm:pt modelId="{3C66C66E-CE49-428B-9447-43B2B83DB3F4}" type="sibTrans" cxnId="{8C00E749-69AE-48C3-83D2-14BD1B68D812}">
      <dgm:prSet/>
      <dgm:spPr/>
      <dgm:t>
        <a:bodyPr/>
        <a:lstStyle/>
        <a:p>
          <a:pPr latinLnBrk="1"/>
          <a:endParaRPr lang="ko-KR" altLang="en-US"/>
        </a:p>
      </dgm:t>
    </dgm:pt>
    <dgm:pt modelId="{A85E785E-5382-44F3-918A-CF84EF5E8F59}">
      <dgm:prSet phldrT="[텍스트]"/>
      <dgm:spPr/>
      <dgm:t>
        <a:bodyPr/>
        <a:lstStyle/>
        <a:p>
          <a:pPr latinLnBrk="1"/>
          <a:r>
            <a:rPr lang="ko-KR" altLang="en-US" dirty="0" smtClean="0"/>
            <a:t>영화갤러리</a:t>
          </a:r>
          <a:endParaRPr lang="ko-KR" altLang="en-US" dirty="0"/>
        </a:p>
      </dgm:t>
    </dgm:pt>
    <dgm:pt modelId="{26350722-BDC7-4008-8C6B-3195B8D46D15}" type="parTrans" cxnId="{7EDEC175-B5A7-484F-9CC2-F55106A4A795}">
      <dgm:prSet/>
      <dgm:spPr/>
      <dgm:t>
        <a:bodyPr/>
        <a:lstStyle/>
        <a:p>
          <a:pPr latinLnBrk="1"/>
          <a:endParaRPr lang="ko-KR" altLang="en-US"/>
        </a:p>
      </dgm:t>
    </dgm:pt>
    <dgm:pt modelId="{AE511CEA-872F-432D-AC48-ACD1DE42E72D}" type="sibTrans" cxnId="{7EDEC175-B5A7-484F-9CC2-F55106A4A795}">
      <dgm:prSet/>
      <dgm:spPr/>
      <dgm:t>
        <a:bodyPr/>
        <a:lstStyle/>
        <a:p>
          <a:pPr latinLnBrk="1"/>
          <a:endParaRPr lang="ko-KR" altLang="en-US"/>
        </a:p>
      </dgm:t>
    </dgm:pt>
    <dgm:pt modelId="{21824BD8-F22E-40F5-8E3F-1486451EBFFC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A479C2AD-D85E-4E4B-964A-5B5017FCBD7D}" type="parTrans" cxnId="{67BEA157-C833-42F7-9F72-3854B3CEE2FB}">
      <dgm:prSet/>
      <dgm:spPr/>
      <dgm:t>
        <a:bodyPr/>
        <a:lstStyle/>
        <a:p>
          <a:pPr latinLnBrk="1"/>
          <a:endParaRPr lang="ko-KR" altLang="en-US"/>
        </a:p>
      </dgm:t>
    </dgm:pt>
    <dgm:pt modelId="{4BA686B1-486A-465B-85DB-E053840C3DCA}" type="sibTrans" cxnId="{67BEA157-C833-42F7-9F72-3854B3CEE2FB}">
      <dgm:prSet/>
      <dgm:spPr/>
      <dgm:t>
        <a:bodyPr/>
        <a:lstStyle/>
        <a:p>
          <a:pPr latinLnBrk="1"/>
          <a:endParaRPr lang="ko-KR" altLang="en-US"/>
        </a:p>
      </dgm:t>
    </dgm:pt>
    <dgm:pt modelId="{AF7DC094-9BAE-420D-B7B1-B3A1903E35B5}">
      <dgm:prSet/>
      <dgm:spPr/>
      <dgm:t>
        <a:bodyPr/>
        <a:lstStyle/>
        <a:p>
          <a:pPr latinLnBrk="1"/>
          <a:r>
            <a:rPr lang="ko-KR" altLang="en-US" dirty="0" smtClean="0"/>
            <a:t>팀 소개</a:t>
          </a:r>
          <a:endParaRPr lang="ko-KR" altLang="en-US" dirty="0"/>
        </a:p>
      </dgm:t>
    </dgm:pt>
    <dgm:pt modelId="{AA76BBE4-DF79-4741-BFE1-4BA795DB32E4}" type="parTrans" cxnId="{EE75C813-D19B-4FE2-94DA-EDAD4916B3A8}">
      <dgm:prSet/>
      <dgm:spPr/>
      <dgm:t>
        <a:bodyPr/>
        <a:lstStyle/>
        <a:p>
          <a:pPr latinLnBrk="1"/>
          <a:endParaRPr lang="ko-KR" altLang="en-US"/>
        </a:p>
      </dgm:t>
    </dgm:pt>
    <dgm:pt modelId="{28127948-1516-4ED1-8834-BC1B6D85A573}" type="sibTrans" cxnId="{EE75C813-D19B-4FE2-94DA-EDAD4916B3A8}">
      <dgm:prSet/>
      <dgm:spPr/>
      <dgm:t>
        <a:bodyPr/>
        <a:lstStyle/>
        <a:p>
          <a:pPr latinLnBrk="1"/>
          <a:endParaRPr lang="ko-KR" altLang="en-US"/>
        </a:p>
      </dgm:t>
    </dgm:pt>
    <dgm:pt modelId="{032C00A2-A071-44C6-B233-5B64A26F7865}">
      <dgm:prSet/>
      <dgm:spPr/>
      <dgm:t>
        <a:bodyPr/>
        <a:lstStyle/>
        <a:p>
          <a:pPr latinLnBrk="1"/>
          <a:r>
            <a:rPr lang="ko-KR" altLang="en-US" smtClean="0"/>
            <a:t>칼럼</a:t>
          </a:r>
          <a:r>
            <a:rPr lang="en-US" altLang="ko-KR" smtClean="0"/>
            <a:t>+</a:t>
          </a:r>
          <a:r>
            <a:rPr lang="ko-KR" altLang="en-US" smtClean="0"/>
            <a:t>이미지</a:t>
          </a:r>
          <a:endParaRPr lang="ko-KR" altLang="en-US"/>
        </a:p>
      </dgm:t>
    </dgm:pt>
    <dgm:pt modelId="{55BF3E72-FB90-4B8E-8B7E-3A3A65AF3ECF}" type="parTrans" cxnId="{E8CA0595-2F76-4BC2-AF1C-4F1D46DAD26E}">
      <dgm:prSet/>
      <dgm:spPr/>
    </dgm:pt>
    <dgm:pt modelId="{6E74D296-9D95-4DCB-AA8D-232D6651EDDE}" type="sibTrans" cxnId="{E8CA0595-2F76-4BC2-AF1C-4F1D46DAD26E}">
      <dgm:prSet/>
      <dgm:spPr/>
    </dgm:pt>
    <dgm:pt modelId="{4D7AEAE2-E2B2-4AF6-AC04-47BEB8960270}" type="pres">
      <dgm:prSet presAssocID="{A632343E-2B88-4A1C-9EE4-C4FBF3469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F37812-36A8-4BDC-AB2C-5FE5F1E23FD3}" type="pres">
      <dgm:prSet presAssocID="{EE6041B0-5CEF-4155-B3E2-49AD4E8B17E2}" presName="hierRoot1" presStyleCnt="0"/>
      <dgm:spPr/>
    </dgm:pt>
    <dgm:pt modelId="{D5137B54-48B2-49C4-9519-242D2734028D}" type="pres">
      <dgm:prSet presAssocID="{EE6041B0-5CEF-4155-B3E2-49AD4E8B17E2}" presName="composite" presStyleCnt="0"/>
      <dgm:spPr/>
    </dgm:pt>
    <dgm:pt modelId="{AC50342B-13DA-4E72-A156-611B2AC531E6}" type="pres">
      <dgm:prSet presAssocID="{EE6041B0-5CEF-4155-B3E2-49AD4E8B17E2}" presName="background" presStyleLbl="node0" presStyleIdx="0" presStyleCnt="1"/>
      <dgm:spPr/>
    </dgm:pt>
    <dgm:pt modelId="{7186499D-116B-49FB-9784-4335A6F87D87}" type="pres">
      <dgm:prSet presAssocID="{EE6041B0-5CEF-4155-B3E2-49AD4E8B17E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F267C5-48D4-4D48-AA6C-84002765DC1B}" type="pres">
      <dgm:prSet presAssocID="{EE6041B0-5CEF-4155-B3E2-49AD4E8B17E2}" presName="hierChild2" presStyleCnt="0"/>
      <dgm:spPr/>
    </dgm:pt>
    <dgm:pt modelId="{94C82D7F-7D64-401D-8DF2-35BBB137A194}" type="pres">
      <dgm:prSet presAssocID="{2D4A49A6-1EFF-4B65-A77D-8DBFB5742C9F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C9570D0-A35D-4B72-A436-92B097E19E25}" type="pres">
      <dgm:prSet presAssocID="{2CFBE0CD-E04F-471A-9BDA-447A2C6B76C8}" presName="hierRoot2" presStyleCnt="0"/>
      <dgm:spPr/>
    </dgm:pt>
    <dgm:pt modelId="{E9C1712F-82B1-4755-9C33-1D7AD02C8187}" type="pres">
      <dgm:prSet presAssocID="{2CFBE0CD-E04F-471A-9BDA-447A2C6B76C8}" presName="composite2" presStyleCnt="0"/>
      <dgm:spPr/>
    </dgm:pt>
    <dgm:pt modelId="{80B17530-3B4B-4881-863D-3650D00E4207}" type="pres">
      <dgm:prSet presAssocID="{2CFBE0CD-E04F-471A-9BDA-447A2C6B76C8}" presName="background2" presStyleLbl="node2" presStyleIdx="0" presStyleCnt="3"/>
      <dgm:spPr/>
    </dgm:pt>
    <dgm:pt modelId="{67462DBE-20C6-4770-9E8E-EE87BF132B84}" type="pres">
      <dgm:prSet presAssocID="{2CFBE0CD-E04F-471A-9BDA-447A2C6B76C8}" presName="text2" presStyleLbl="fgAcc2" presStyleIdx="0" presStyleCnt="3" custScaleX="1447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9847FE-66AD-4080-A903-822514A3DAEF}" type="pres">
      <dgm:prSet presAssocID="{2CFBE0CD-E04F-471A-9BDA-447A2C6B76C8}" presName="hierChild3" presStyleCnt="0"/>
      <dgm:spPr/>
    </dgm:pt>
    <dgm:pt modelId="{C570196A-8174-492B-92A9-4F3DEC7A030B}" type="pres">
      <dgm:prSet presAssocID="{B5C3C023-F600-40A9-B9C8-89063B40111F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5E3D04A-4202-4A98-A9A1-50DB42D52B7B}" type="pres">
      <dgm:prSet presAssocID="{F951B1CD-2F0F-4D93-BAA1-1D0633356B45}" presName="hierRoot3" presStyleCnt="0"/>
      <dgm:spPr/>
    </dgm:pt>
    <dgm:pt modelId="{3B891B91-CB8C-4809-AC44-1F959B2F86D9}" type="pres">
      <dgm:prSet presAssocID="{F951B1CD-2F0F-4D93-BAA1-1D0633356B45}" presName="composite3" presStyleCnt="0"/>
      <dgm:spPr/>
    </dgm:pt>
    <dgm:pt modelId="{E9B1E105-E9C9-457C-BE14-D524BD041D47}" type="pres">
      <dgm:prSet presAssocID="{F951B1CD-2F0F-4D93-BAA1-1D0633356B45}" presName="background3" presStyleLbl="node3" presStyleIdx="0" presStyleCnt="4"/>
      <dgm:spPr/>
    </dgm:pt>
    <dgm:pt modelId="{B14D6391-A83F-4B2B-A63C-81B042F4E13A}" type="pres">
      <dgm:prSet presAssocID="{F951B1CD-2F0F-4D93-BAA1-1D0633356B4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DFABE-772C-486A-9CC6-9DE49963C13F}" type="pres">
      <dgm:prSet presAssocID="{F951B1CD-2F0F-4D93-BAA1-1D0633356B45}" presName="hierChild4" presStyleCnt="0"/>
      <dgm:spPr/>
    </dgm:pt>
    <dgm:pt modelId="{84C5BBF8-6572-4995-85CE-01604220F610}" type="pres">
      <dgm:prSet presAssocID="{B35D95E3-1505-4AC3-8BB1-DB3CB9FF78AA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D56EFE3-6218-4DF3-8787-CCB8E0E31900}" type="pres">
      <dgm:prSet presAssocID="{16B1160C-2E2B-43B0-9EFB-1A975320C555}" presName="hierRoot3" presStyleCnt="0"/>
      <dgm:spPr/>
    </dgm:pt>
    <dgm:pt modelId="{F7EBEC4C-B88B-4F34-BEDD-3F568BD841A1}" type="pres">
      <dgm:prSet presAssocID="{16B1160C-2E2B-43B0-9EFB-1A975320C555}" presName="composite3" presStyleCnt="0"/>
      <dgm:spPr/>
    </dgm:pt>
    <dgm:pt modelId="{2196A5D1-03E7-49F4-801E-F5B19A28E5BB}" type="pres">
      <dgm:prSet presAssocID="{16B1160C-2E2B-43B0-9EFB-1A975320C555}" presName="background3" presStyleLbl="node3" presStyleIdx="1" presStyleCnt="4"/>
      <dgm:spPr/>
    </dgm:pt>
    <dgm:pt modelId="{97DA4925-C046-4BFD-A5DE-15EE65FB8112}" type="pres">
      <dgm:prSet presAssocID="{16B1160C-2E2B-43B0-9EFB-1A975320C55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C3F4B7-57B5-4C91-A9A9-F7FCE66B845E}" type="pres">
      <dgm:prSet presAssocID="{16B1160C-2E2B-43B0-9EFB-1A975320C555}" presName="hierChild4" presStyleCnt="0"/>
      <dgm:spPr/>
    </dgm:pt>
    <dgm:pt modelId="{0D50B662-5709-448D-8B4E-C2A379B85C75}" type="pres">
      <dgm:prSet presAssocID="{26350722-BDC7-4008-8C6B-3195B8D46D15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02B966B-D664-4927-880F-725BAB24D2C0}" type="pres">
      <dgm:prSet presAssocID="{A85E785E-5382-44F3-918A-CF84EF5E8F59}" presName="hierRoot2" presStyleCnt="0"/>
      <dgm:spPr/>
    </dgm:pt>
    <dgm:pt modelId="{9006A853-CC32-4F71-8F6F-85D372B974C2}" type="pres">
      <dgm:prSet presAssocID="{A85E785E-5382-44F3-918A-CF84EF5E8F59}" presName="composite2" presStyleCnt="0"/>
      <dgm:spPr/>
    </dgm:pt>
    <dgm:pt modelId="{7F54BA13-0AE1-495F-99B0-5BC005507A35}" type="pres">
      <dgm:prSet presAssocID="{A85E785E-5382-44F3-918A-CF84EF5E8F59}" presName="background2" presStyleLbl="node2" presStyleIdx="1" presStyleCnt="3"/>
      <dgm:spPr/>
    </dgm:pt>
    <dgm:pt modelId="{D2835065-7136-4451-83F0-FD9525B537E2}" type="pres">
      <dgm:prSet presAssocID="{A85E785E-5382-44F3-918A-CF84EF5E8F5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5852DB-DCC9-4D2F-9AE2-1B3128D89DAC}" type="pres">
      <dgm:prSet presAssocID="{A85E785E-5382-44F3-918A-CF84EF5E8F59}" presName="hierChild3" presStyleCnt="0"/>
      <dgm:spPr/>
    </dgm:pt>
    <dgm:pt modelId="{82806E47-B945-4E13-87F9-1E2825E6E698}" type="pres">
      <dgm:prSet presAssocID="{A479C2AD-D85E-4E4B-964A-5B5017FCBD7D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AF065C2-D338-46B9-B64A-AD9210F308E4}" type="pres">
      <dgm:prSet presAssocID="{21824BD8-F22E-40F5-8E3F-1486451EBFFC}" presName="hierRoot3" presStyleCnt="0"/>
      <dgm:spPr/>
    </dgm:pt>
    <dgm:pt modelId="{0DDDA960-ABE0-4DAB-918B-89E863FB9234}" type="pres">
      <dgm:prSet presAssocID="{21824BD8-F22E-40F5-8E3F-1486451EBFFC}" presName="composite3" presStyleCnt="0"/>
      <dgm:spPr/>
    </dgm:pt>
    <dgm:pt modelId="{6B2D7B6D-8EC9-40EA-824A-4F078CDEA877}" type="pres">
      <dgm:prSet presAssocID="{21824BD8-F22E-40F5-8E3F-1486451EBFFC}" presName="background3" presStyleLbl="node3" presStyleIdx="2" presStyleCnt="4"/>
      <dgm:spPr/>
    </dgm:pt>
    <dgm:pt modelId="{A84CA77A-89B9-4A95-BF36-DE574B3AF664}" type="pres">
      <dgm:prSet presAssocID="{21824BD8-F22E-40F5-8E3F-1486451EBFF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67FBEF-2FCD-4923-AC73-B04F4F1A95DB}" type="pres">
      <dgm:prSet presAssocID="{21824BD8-F22E-40F5-8E3F-1486451EBFFC}" presName="hierChild4" presStyleCnt="0"/>
      <dgm:spPr/>
    </dgm:pt>
    <dgm:pt modelId="{E53B76F4-21C9-45BE-95C2-BFCD574200F1}" type="pres">
      <dgm:prSet presAssocID="{AA76BBE4-DF79-4741-BFE1-4BA795DB32E4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DEFDABA-CD19-4CE2-BBA5-7741EB0BED73}" type="pres">
      <dgm:prSet presAssocID="{AF7DC094-9BAE-420D-B7B1-B3A1903E35B5}" presName="hierRoot2" presStyleCnt="0"/>
      <dgm:spPr/>
    </dgm:pt>
    <dgm:pt modelId="{D31AFF31-BA9D-426C-A1BD-C73B787A25BA}" type="pres">
      <dgm:prSet presAssocID="{AF7DC094-9BAE-420D-B7B1-B3A1903E35B5}" presName="composite2" presStyleCnt="0"/>
      <dgm:spPr/>
    </dgm:pt>
    <dgm:pt modelId="{FA99F94D-4B58-4959-B7F5-16D471100DA3}" type="pres">
      <dgm:prSet presAssocID="{AF7DC094-9BAE-420D-B7B1-B3A1903E35B5}" presName="background2" presStyleLbl="node2" presStyleIdx="2" presStyleCnt="3"/>
      <dgm:spPr/>
    </dgm:pt>
    <dgm:pt modelId="{52DC6310-7926-43C4-AEB3-CF02CF495ADC}" type="pres">
      <dgm:prSet presAssocID="{AF7DC094-9BAE-420D-B7B1-B3A1903E35B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FD0561-56CB-4972-BA3C-8AAD09C7B777}" type="pres">
      <dgm:prSet presAssocID="{AF7DC094-9BAE-420D-B7B1-B3A1903E35B5}" presName="hierChild3" presStyleCnt="0"/>
      <dgm:spPr/>
    </dgm:pt>
    <dgm:pt modelId="{FF3E4364-F605-4CC1-A6D7-077FA803B1C4}" type="pres">
      <dgm:prSet presAssocID="{55BF3E72-FB90-4B8E-8B7E-3A3A65AF3ECF}" presName="Name17" presStyleLbl="parChTrans1D3" presStyleIdx="3" presStyleCnt="4"/>
      <dgm:spPr/>
    </dgm:pt>
    <dgm:pt modelId="{94533F4A-2E48-4F12-BE6E-AA7C044AF0B0}" type="pres">
      <dgm:prSet presAssocID="{032C00A2-A071-44C6-B233-5B64A26F7865}" presName="hierRoot3" presStyleCnt="0"/>
      <dgm:spPr/>
    </dgm:pt>
    <dgm:pt modelId="{828B0586-C33A-49D0-9822-F654E6B51162}" type="pres">
      <dgm:prSet presAssocID="{032C00A2-A071-44C6-B233-5B64A26F7865}" presName="composite3" presStyleCnt="0"/>
      <dgm:spPr/>
    </dgm:pt>
    <dgm:pt modelId="{78DA178A-0FCA-41DC-81FF-2022AAAB3A14}" type="pres">
      <dgm:prSet presAssocID="{032C00A2-A071-44C6-B233-5B64A26F7865}" presName="background3" presStyleLbl="node3" presStyleIdx="3" presStyleCnt="4"/>
      <dgm:spPr/>
    </dgm:pt>
    <dgm:pt modelId="{FACC18F5-9279-49F9-A654-816BEC264F67}" type="pres">
      <dgm:prSet presAssocID="{032C00A2-A071-44C6-B233-5B64A26F786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6C690-4965-4F48-94E3-86E6BDC9EF6A}" type="pres">
      <dgm:prSet presAssocID="{032C00A2-A071-44C6-B233-5B64A26F7865}" presName="hierChild4" presStyleCnt="0"/>
      <dgm:spPr/>
    </dgm:pt>
  </dgm:ptLst>
  <dgm:cxnLst>
    <dgm:cxn modelId="{3C49868B-31CE-475E-B38D-4788992FEBD8}" type="presOf" srcId="{55BF3E72-FB90-4B8E-8B7E-3A3A65AF3ECF}" destId="{FF3E4364-F605-4CC1-A6D7-077FA803B1C4}" srcOrd="0" destOrd="0" presId="urn:microsoft.com/office/officeart/2005/8/layout/hierarchy1"/>
    <dgm:cxn modelId="{5AF70A0B-0893-480C-8EF2-B1306DC5F756}" srcId="{A632343E-2B88-4A1C-9EE4-C4FBF3469945}" destId="{EE6041B0-5CEF-4155-B3E2-49AD4E8B17E2}" srcOrd="0" destOrd="0" parTransId="{E83863A0-B09F-4DDA-B106-EFC2C4DA24A7}" sibTransId="{BA2B3C93-465F-4424-BD0D-70F1F756CDE4}"/>
    <dgm:cxn modelId="{ED263456-3643-488A-B57A-7EB5273B1DB8}" type="presOf" srcId="{032C00A2-A071-44C6-B233-5B64A26F7865}" destId="{FACC18F5-9279-49F9-A654-816BEC264F67}" srcOrd="0" destOrd="0" presId="urn:microsoft.com/office/officeart/2005/8/layout/hierarchy1"/>
    <dgm:cxn modelId="{EFB23E03-C51E-42C7-A5D1-30A96569E536}" type="presOf" srcId="{21824BD8-F22E-40F5-8E3F-1486451EBFFC}" destId="{A84CA77A-89B9-4A95-BF36-DE574B3AF664}" srcOrd="0" destOrd="0" presId="urn:microsoft.com/office/officeart/2005/8/layout/hierarchy1"/>
    <dgm:cxn modelId="{4C2869F1-E6B8-43C0-B999-9F523DB1ACAE}" type="presOf" srcId="{F951B1CD-2F0F-4D93-BAA1-1D0633356B45}" destId="{B14D6391-A83F-4B2B-A63C-81B042F4E13A}" srcOrd="0" destOrd="0" presId="urn:microsoft.com/office/officeart/2005/8/layout/hierarchy1"/>
    <dgm:cxn modelId="{FBBA7CCA-03BE-4D72-B11A-74E29D943B99}" type="presOf" srcId="{B35D95E3-1505-4AC3-8BB1-DB3CB9FF78AA}" destId="{84C5BBF8-6572-4995-85CE-01604220F610}" srcOrd="0" destOrd="0" presId="urn:microsoft.com/office/officeart/2005/8/layout/hierarchy1"/>
    <dgm:cxn modelId="{0420E28F-1499-48F6-8FB7-08B3D47244F8}" type="presOf" srcId="{A479C2AD-D85E-4E4B-964A-5B5017FCBD7D}" destId="{82806E47-B945-4E13-87F9-1E2825E6E698}" srcOrd="0" destOrd="0" presId="urn:microsoft.com/office/officeart/2005/8/layout/hierarchy1"/>
    <dgm:cxn modelId="{8A76D250-47D6-474C-8BD8-34F2D935CE90}" type="presOf" srcId="{B5C3C023-F600-40A9-B9C8-89063B40111F}" destId="{C570196A-8174-492B-92A9-4F3DEC7A030B}" srcOrd="0" destOrd="0" presId="urn:microsoft.com/office/officeart/2005/8/layout/hierarchy1"/>
    <dgm:cxn modelId="{2D1B741B-B2B2-431C-A8C6-232452AD5E95}" type="presOf" srcId="{26350722-BDC7-4008-8C6B-3195B8D46D15}" destId="{0D50B662-5709-448D-8B4E-C2A379B85C75}" srcOrd="0" destOrd="0" presId="urn:microsoft.com/office/officeart/2005/8/layout/hierarchy1"/>
    <dgm:cxn modelId="{EE75C813-D19B-4FE2-94DA-EDAD4916B3A8}" srcId="{EE6041B0-5CEF-4155-B3E2-49AD4E8B17E2}" destId="{AF7DC094-9BAE-420D-B7B1-B3A1903E35B5}" srcOrd="2" destOrd="0" parTransId="{AA76BBE4-DF79-4741-BFE1-4BA795DB32E4}" sibTransId="{28127948-1516-4ED1-8834-BC1B6D85A573}"/>
    <dgm:cxn modelId="{3B9C0529-48BB-4A0F-A50B-FF137E785FB9}" type="presOf" srcId="{EE6041B0-5CEF-4155-B3E2-49AD4E8B17E2}" destId="{7186499D-116B-49FB-9784-4335A6F87D87}" srcOrd="0" destOrd="0" presId="urn:microsoft.com/office/officeart/2005/8/layout/hierarchy1"/>
    <dgm:cxn modelId="{2744F303-641C-47F6-88F0-F690ED5C140C}" type="presOf" srcId="{AF7DC094-9BAE-420D-B7B1-B3A1903E35B5}" destId="{52DC6310-7926-43C4-AEB3-CF02CF495ADC}" srcOrd="0" destOrd="0" presId="urn:microsoft.com/office/officeart/2005/8/layout/hierarchy1"/>
    <dgm:cxn modelId="{9371BB50-666A-43C0-BCDC-5CC66450D9B2}" type="presOf" srcId="{2D4A49A6-1EFF-4B65-A77D-8DBFB5742C9F}" destId="{94C82D7F-7D64-401D-8DF2-35BBB137A194}" srcOrd="0" destOrd="0" presId="urn:microsoft.com/office/officeart/2005/8/layout/hierarchy1"/>
    <dgm:cxn modelId="{7EDEC175-B5A7-484F-9CC2-F55106A4A795}" srcId="{EE6041B0-5CEF-4155-B3E2-49AD4E8B17E2}" destId="{A85E785E-5382-44F3-918A-CF84EF5E8F59}" srcOrd="1" destOrd="0" parTransId="{26350722-BDC7-4008-8C6B-3195B8D46D15}" sibTransId="{AE511CEA-872F-432D-AC48-ACD1DE42E72D}"/>
    <dgm:cxn modelId="{04AA9C0C-C57C-4385-BE56-E6790AA78A1F}" type="presOf" srcId="{16B1160C-2E2B-43B0-9EFB-1A975320C555}" destId="{97DA4925-C046-4BFD-A5DE-15EE65FB8112}" srcOrd="0" destOrd="0" presId="urn:microsoft.com/office/officeart/2005/8/layout/hierarchy1"/>
    <dgm:cxn modelId="{49C97429-0C27-44A7-B17A-AE972354D7E4}" srcId="{2CFBE0CD-E04F-471A-9BDA-447A2C6B76C8}" destId="{F951B1CD-2F0F-4D93-BAA1-1D0633356B45}" srcOrd="0" destOrd="0" parTransId="{B5C3C023-F600-40A9-B9C8-89063B40111F}" sibTransId="{00D9A698-A7F8-4506-B1BE-DBF3497FF9C4}"/>
    <dgm:cxn modelId="{A0AA2E15-40B1-42FF-BEAD-F3FD48F12625}" type="presOf" srcId="{A632343E-2B88-4A1C-9EE4-C4FBF3469945}" destId="{4D7AEAE2-E2B2-4AF6-AC04-47BEB8960270}" srcOrd="0" destOrd="0" presId="urn:microsoft.com/office/officeart/2005/8/layout/hierarchy1"/>
    <dgm:cxn modelId="{FEFABDA8-6214-4C69-A0DA-8DFB73DCEB8B}" srcId="{EE6041B0-5CEF-4155-B3E2-49AD4E8B17E2}" destId="{2CFBE0CD-E04F-471A-9BDA-447A2C6B76C8}" srcOrd="0" destOrd="0" parTransId="{2D4A49A6-1EFF-4B65-A77D-8DBFB5742C9F}" sibTransId="{83E9DCE4-155B-40DB-9B72-9935ADE08595}"/>
    <dgm:cxn modelId="{67BEA157-C833-42F7-9F72-3854B3CEE2FB}" srcId="{A85E785E-5382-44F3-918A-CF84EF5E8F59}" destId="{21824BD8-F22E-40F5-8E3F-1486451EBFFC}" srcOrd="0" destOrd="0" parTransId="{A479C2AD-D85E-4E4B-964A-5B5017FCBD7D}" sibTransId="{4BA686B1-486A-465B-85DB-E053840C3DCA}"/>
    <dgm:cxn modelId="{6CE86F6E-7C9A-4052-B2F5-A3136FE2AC43}" type="presOf" srcId="{2CFBE0CD-E04F-471A-9BDA-447A2C6B76C8}" destId="{67462DBE-20C6-4770-9E8E-EE87BF132B84}" srcOrd="0" destOrd="0" presId="urn:microsoft.com/office/officeart/2005/8/layout/hierarchy1"/>
    <dgm:cxn modelId="{ACBC46EB-6BAA-4A4C-9273-BECEBF3A59BA}" type="presOf" srcId="{A85E785E-5382-44F3-918A-CF84EF5E8F59}" destId="{D2835065-7136-4451-83F0-FD9525B537E2}" srcOrd="0" destOrd="0" presId="urn:microsoft.com/office/officeart/2005/8/layout/hierarchy1"/>
    <dgm:cxn modelId="{C65C5D83-D4A8-46F6-B776-7B07C419F1A3}" type="presOf" srcId="{AA76BBE4-DF79-4741-BFE1-4BA795DB32E4}" destId="{E53B76F4-21C9-45BE-95C2-BFCD574200F1}" srcOrd="0" destOrd="0" presId="urn:microsoft.com/office/officeart/2005/8/layout/hierarchy1"/>
    <dgm:cxn modelId="{8C00E749-69AE-48C3-83D2-14BD1B68D812}" srcId="{2CFBE0CD-E04F-471A-9BDA-447A2C6B76C8}" destId="{16B1160C-2E2B-43B0-9EFB-1A975320C555}" srcOrd="1" destOrd="0" parTransId="{B35D95E3-1505-4AC3-8BB1-DB3CB9FF78AA}" sibTransId="{3C66C66E-CE49-428B-9447-43B2B83DB3F4}"/>
    <dgm:cxn modelId="{E8CA0595-2F76-4BC2-AF1C-4F1D46DAD26E}" srcId="{AF7DC094-9BAE-420D-B7B1-B3A1903E35B5}" destId="{032C00A2-A071-44C6-B233-5B64A26F7865}" srcOrd="0" destOrd="0" parTransId="{55BF3E72-FB90-4B8E-8B7E-3A3A65AF3ECF}" sibTransId="{6E74D296-9D95-4DCB-AA8D-232D6651EDDE}"/>
    <dgm:cxn modelId="{68934363-4E2A-4F76-84B2-5AEEFD7AE412}" type="presParOf" srcId="{4D7AEAE2-E2B2-4AF6-AC04-47BEB8960270}" destId="{38F37812-36A8-4BDC-AB2C-5FE5F1E23FD3}" srcOrd="0" destOrd="0" presId="urn:microsoft.com/office/officeart/2005/8/layout/hierarchy1"/>
    <dgm:cxn modelId="{A0BBABCB-076C-4E20-81E1-645864A60EF8}" type="presParOf" srcId="{38F37812-36A8-4BDC-AB2C-5FE5F1E23FD3}" destId="{D5137B54-48B2-49C4-9519-242D2734028D}" srcOrd="0" destOrd="0" presId="urn:microsoft.com/office/officeart/2005/8/layout/hierarchy1"/>
    <dgm:cxn modelId="{A11FB2B3-36AE-40B6-B595-607611B824A9}" type="presParOf" srcId="{D5137B54-48B2-49C4-9519-242D2734028D}" destId="{AC50342B-13DA-4E72-A156-611B2AC531E6}" srcOrd="0" destOrd="0" presId="urn:microsoft.com/office/officeart/2005/8/layout/hierarchy1"/>
    <dgm:cxn modelId="{A72D8377-9A90-4849-84EF-D56FCE3DE87A}" type="presParOf" srcId="{D5137B54-48B2-49C4-9519-242D2734028D}" destId="{7186499D-116B-49FB-9784-4335A6F87D87}" srcOrd="1" destOrd="0" presId="urn:microsoft.com/office/officeart/2005/8/layout/hierarchy1"/>
    <dgm:cxn modelId="{5D367CAE-54BC-44BA-B2B1-006D3A878FCD}" type="presParOf" srcId="{38F37812-36A8-4BDC-AB2C-5FE5F1E23FD3}" destId="{5DF267C5-48D4-4D48-AA6C-84002765DC1B}" srcOrd="1" destOrd="0" presId="urn:microsoft.com/office/officeart/2005/8/layout/hierarchy1"/>
    <dgm:cxn modelId="{F418CF88-D4E6-4915-8E1C-23081E5519B5}" type="presParOf" srcId="{5DF267C5-48D4-4D48-AA6C-84002765DC1B}" destId="{94C82D7F-7D64-401D-8DF2-35BBB137A194}" srcOrd="0" destOrd="0" presId="urn:microsoft.com/office/officeart/2005/8/layout/hierarchy1"/>
    <dgm:cxn modelId="{DC94D07B-45D1-4EA8-830D-A234E811C0DB}" type="presParOf" srcId="{5DF267C5-48D4-4D48-AA6C-84002765DC1B}" destId="{7C9570D0-A35D-4B72-A436-92B097E19E25}" srcOrd="1" destOrd="0" presId="urn:microsoft.com/office/officeart/2005/8/layout/hierarchy1"/>
    <dgm:cxn modelId="{2296C9F9-9EED-4D6D-A273-A460857E93E2}" type="presParOf" srcId="{7C9570D0-A35D-4B72-A436-92B097E19E25}" destId="{E9C1712F-82B1-4755-9C33-1D7AD02C8187}" srcOrd="0" destOrd="0" presId="urn:microsoft.com/office/officeart/2005/8/layout/hierarchy1"/>
    <dgm:cxn modelId="{98E18E07-4331-4F8A-8F9E-2E8920B68902}" type="presParOf" srcId="{E9C1712F-82B1-4755-9C33-1D7AD02C8187}" destId="{80B17530-3B4B-4881-863D-3650D00E4207}" srcOrd="0" destOrd="0" presId="urn:microsoft.com/office/officeart/2005/8/layout/hierarchy1"/>
    <dgm:cxn modelId="{B4E25507-38A9-492A-8EB4-10D782769EB6}" type="presParOf" srcId="{E9C1712F-82B1-4755-9C33-1D7AD02C8187}" destId="{67462DBE-20C6-4770-9E8E-EE87BF132B84}" srcOrd="1" destOrd="0" presId="urn:microsoft.com/office/officeart/2005/8/layout/hierarchy1"/>
    <dgm:cxn modelId="{9D449349-5394-4273-9307-3AB219B73412}" type="presParOf" srcId="{7C9570D0-A35D-4B72-A436-92B097E19E25}" destId="{3F9847FE-66AD-4080-A903-822514A3DAEF}" srcOrd="1" destOrd="0" presId="urn:microsoft.com/office/officeart/2005/8/layout/hierarchy1"/>
    <dgm:cxn modelId="{04AD9965-1770-4FC2-BB71-5E256B7572CC}" type="presParOf" srcId="{3F9847FE-66AD-4080-A903-822514A3DAEF}" destId="{C570196A-8174-492B-92A9-4F3DEC7A030B}" srcOrd="0" destOrd="0" presId="urn:microsoft.com/office/officeart/2005/8/layout/hierarchy1"/>
    <dgm:cxn modelId="{5B81F399-E6C1-499D-9513-8C37A7D40B4E}" type="presParOf" srcId="{3F9847FE-66AD-4080-A903-822514A3DAEF}" destId="{95E3D04A-4202-4A98-A9A1-50DB42D52B7B}" srcOrd="1" destOrd="0" presId="urn:microsoft.com/office/officeart/2005/8/layout/hierarchy1"/>
    <dgm:cxn modelId="{C0B3E52F-D188-4498-8DA6-5D60D19F0DCB}" type="presParOf" srcId="{95E3D04A-4202-4A98-A9A1-50DB42D52B7B}" destId="{3B891B91-CB8C-4809-AC44-1F959B2F86D9}" srcOrd="0" destOrd="0" presId="urn:microsoft.com/office/officeart/2005/8/layout/hierarchy1"/>
    <dgm:cxn modelId="{44D680BC-683A-4186-9BE7-D7619EFCACB5}" type="presParOf" srcId="{3B891B91-CB8C-4809-AC44-1F959B2F86D9}" destId="{E9B1E105-E9C9-457C-BE14-D524BD041D47}" srcOrd="0" destOrd="0" presId="urn:microsoft.com/office/officeart/2005/8/layout/hierarchy1"/>
    <dgm:cxn modelId="{B2B5E988-73C2-458B-B79F-8B543B9B529A}" type="presParOf" srcId="{3B891B91-CB8C-4809-AC44-1F959B2F86D9}" destId="{B14D6391-A83F-4B2B-A63C-81B042F4E13A}" srcOrd="1" destOrd="0" presId="urn:microsoft.com/office/officeart/2005/8/layout/hierarchy1"/>
    <dgm:cxn modelId="{E715105A-A315-4C17-B920-68A69D89648B}" type="presParOf" srcId="{95E3D04A-4202-4A98-A9A1-50DB42D52B7B}" destId="{2F6DFABE-772C-486A-9CC6-9DE49963C13F}" srcOrd="1" destOrd="0" presId="urn:microsoft.com/office/officeart/2005/8/layout/hierarchy1"/>
    <dgm:cxn modelId="{BBDA3EB1-3094-4449-9AA4-A46EED6B78A6}" type="presParOf" srcId="{3F9847FE-66AD-4080-A903-822514A3DAEF}" destId="{84C5BBF8-6572-4995-85CE-01604220F610}" srcOrd="2" destOrd="0" presId="urn:microsoft.com/office/officeart/2005/8/layout/hierarchy1"/>
    <dgm:cxn modelId="{5AF94074-547E-4B49-9C4D-A44A05669000}" type="presParOf" srcId="{3F9847FE-66AD-4080-A903-822514A3DAEF}" destId="{DD56EFE3-6218-4DF3-8787-CCB8E0E31900}" srcOrd="3" destOrd="0" presId="urn:microsoft.com/office/officeart/2005/8/layout/hierarchy1"/>
    <dgm:cxn modelId="{ED458B62-EBED-4762-8077-54D13422168C}" type="presParOf" srcId="{DD56EFE3-6218-4DF3-8787-CCB8E0E31900}" destId="{F7EBEC4C-B88B-4F34-BEDD-3F568BD841A1}" srcOrd="0" destOrd="0" presId="urn:microsoft.com/office/officeart/2005/8/layout/hierarchy1"/>
    <dgm:cxn modelId="{2F24FBB3-FF6F-4DBA-B748-AD9F272E0444}" type="presParOf" srcId="{F7EBEC4C-B88B-4F34-BEDD-3F568BD841A1}" destId="{2196A5D1-03E7-49F4-801E-F5B19A28E5BB}" srcOrd="0" destOrd="0" presId="urn:microsoft.com/office/officeart/2005/8/layout/hierarchy1"/>
    <dgm:cxn modelId="{FDBA8EC7-8A8B-4CE7-839F-B5D9E642EC9D}" type="presParOf" srcId="{F7EBEC4C-B88B-4F34-BEDD-3F568BD841A1}" destId="{97DA4925-C046-4BFD-A5DE-15EE65FB8112}" srcOrd="1" destOrd="0" presId="urn:microsoft.com/office/officeart/2005/8/layout/hierarchy1"/>
    <dgm:cxn modelId="{54D57901-EE26-4F1B-A609-8E0E0132A32D}" type="presParOf" srcId="{DD56EFE3-6218-4DF3-8787-CCB8E0E31900}" destId="{D2C3F4B7-57B5-4C91-A9A9-F7FCE66B845E}" srcOrd="1" destOrd="0" presId="urn:microsoft.com/office/officeart/2005/8/layout/hierarchy1"/>
    <dgm:cxn modelId="{A730824A-322C-4BB5-AAB1-D3DCB583F089}" type="presParOf" srcId="{5DF267C5-48D4-4D48-AA6C-84002765DC1B}" destId="{0D50B662-5709-448D-8B4E-C2A379B85C75}" srcOrd="2" destOrd="0" presId="urn:microsoft.com/office/officeart/2005/8/layout/hierarchy1"/>
    <dgm:cxn modelId="{7CBDDBDC-F30D-45BF-80C3-5BB9DC279E99}" type="presParOf" srcId="{5DF267C5-48D4-4D48-AA6C-84002765DC1B}" destId="{F02B966B-D664-4927-880F-725BAB24D2C0}" srcOrd="3" destOrd="0" presId="urn:microsoft.com/office/officeart/2005/8/layout/hierarchy1"/>
    <dgm:cxn modelId="{745D1097-1E55-4452-B747-D710B408FDA9}" type="presParOf" srcId="{F02B966B-D664-4927-880F-725BAB24D2C0}" destId="{9006A853-CC32-4F71-8F6F-85D372B974C2}" srcOrd="0" destOrd="0" presId="urn:microsoft.com/office/officeart/2005/8/layout/hierarchy1"/>
    <dgm:cxn modelId="{C36DD18B-5D68-43B2-A531-D1BE7610FA15}" type="presParOf" srcId="{9006A853-CC32-4F71-8F6F-85D372B974C2}" destId="{7F54BA13-0AE1-495F-99B0-5BC005507A35}" srcOrd="0" destOrd="0" presId="urn:microsoft.com/office/officeart/2005/8/layout/hierarchy1"/>
    <dgm:cxn modelId="{D2EFDAA2-AE29-4395-9E95-C9EE229BFD8D}" type="presParOf" srcId="{9006A853-CC32-4F71-8F6F-85D372B974C2}" destId="{D2835065-7136-4451-83F0-FD9525B537E2}" srcOrd="1" destOrd="0" presId="urn:microsoft.com/office/officeart/2005/8/layout/hierarchy1"/>
    <dgm:cxn modelId="{97A27029-0D2B-4B19-89F2-5944EB591307}" type="presParOf" srcId="{F02B966B-D664-4927-880F-725BAB24D2C0}" destId="{B25852DB-DCC9-4D2F-9AE2-1B3128D89DAC}" srcOrd="1" destOrd="0" presId="urn:microsoft.com/office/officeart/2005/8/layout/hierarchy1"/>
    <dgm:cxn modelId="{C528EDE1-2B3C-4511-8AF0-B8A0636F5FD2}" type="presParOf" srcId="{B25852DB-DCC9-4D2F-9AE2-1B3128D89DAC}" destId="{82806E47-B945-4E13-87F9-1E2825E6E698}" srcOrd="0" destOrd="0" presId="urn:microsoft.com/office/officeart/2005/8/layout/hierarchy1"/>
    <dgm:cxn modelId="{5CE5B38B-8849-4DB5-B7B2-D18F058332BA}" type="presParOf" srcId="{B25852DB-DCC9-4D2F-9AE2-1B3128D89DAC}" destId="{2AF065C2-D338-46B9-B64A-AD9210F308E4}" srcOrd="1" destOrd="0" presId="urn:microsoft.com/office/officeart/2005/8/layout/hierarchy1"/>
    <dgm:cxn modelId="{8A71B4D0-3D79-49B5-84C9-AC4169744774}" type="presParOf" srcId="{2AF065C2-D338-46B9-B64A-AD9210F308E4}" destId="{0DDDA960-ABE0-4DAB-918B-89E863FB9234}" srcOrd="0" destOrd="0" presId="urn:microsoft.com/office/officeart/2005/8/layout/hierarchy1"/>
    <dgm:cxn modelId="{E32E99A6-2C5F-42D8-B9B6-C33075AF53B3}" type="presParOf" srcId="{0DDDA960-ABE0-4DAB-918B-89E863FB9234}" destId="{6B2D7B6D-8EC9-40EA-824A-4F078CDEA877}" srcOrd="0" destOrd="0" presId="urn:microsoft.com/office/officeart/2005/8/layout/hierarchy1"/>
    <dgm:cxn modelId="{D21DB312-3E8B-45A3-B309-7218069217B3}" type="presParOf" srcId="{0DDDA960-ABE0-4DAB-918B-89E863FB9234}" destId="{A84CA77A-89B9-4A95-BF36-DE574B3AF664}" srcOrd="1" destOrd="0" presId="urn:microsoft.com/office/officeart/2005/8/layout/hierarchy1"/>
    <dgm:cxn modelId="{839EB2E5-3D6B-4582-9485-918CCEA093AF}" type="presParOf" srcId="{2AF065C2-D338-46B9-B64A-AD9210F308E4}" destId="{7167FBEF-2FCD-4923-AC73-B04F4F1A95DB}" srcOrd="1" destOrd="0" presId="urn:microsoft.com/office/officeart/2005/8/layout/hierarchy1"/>
    <dgm:cxn modelId="{FAA18DE3-33D9-4FFD-ACC2-56A5DD29C5C6}" type="presParOf" srcId="{5DF267C5-48D4-4D48-AA6C-84002765DC1B}" destId="{E53B76F4-21C9-45BE-95C2-BFCD574200F1}" srcOrd="4" destOrd="0" presId="urn:microsoft.com/office/officeart/2005/8/layout/hierarchy1"/>
    <dgm:cxn modelId="{AF567B77-EEB4-46BA-B6A6-8CD8AA1C3F7F}" type="presParOf" srcId="{5DF267C5-48D4-4D48-AA6C-84002765DC1B}" destId="{DDEFDABA-CD19-4CE2-BBA5-7741EB0BED73}" srcOrd="5" destOrd="0" presId="urn:microsoft.com/office/officeart/2005/8/layout/hierarchy1"/>
    <dgm:cxn modelId="{8966B2F0-8752-4CF1-A196-D6B82BD5D7DF}" type="presParOf" srcId="{DDEFDABA-CD19-4CE2-BBA5-7741EB0BED73}" destId="{D31AFF31-BA9D-426C-A1BD-C73B787A25BA}" srcOrd="0" destOrd="0" presId="urn:microsoft.com/office/officeart/2005/8/layout/hierarchy1"/>
    <dgm:cxn modelId="{7CBDBF49-81A0-4412-8711-A5153A87EC2F}" type="presParOf" srcId="{D31AFF31-BA9D-426C-A1BD-C73B787A25BA}" destId="{FA99F94D-4B58-4959-B7F5-16D471100DA3}" srcOrd="0" destOrd="0" presId="urn:microsoft.com/office/officeart/2005/8/layout/hierarchy1"/>
    <dgm:cxn modelId="{38F5E012-1361-4C36-B167-3BF481041EFE}" type="presParOf" srcId="{D31AFF31-BA9D-426C-A1BD-C73B787A25BA}" destId="{52DC6310-7926-43C4-AEB3-CF02CF495ADC}" srcOrd="1" destOrd="0" presId="urn:microsoft.com/office/officeart/2005/8/layout/hierarchy1"/>
    <dgm:cxn modelId="{1D960180-EBCD-4058-96FA-992664BC6806}" type="presParOf" srcId="{DDEFDABA-CD19-4CE2-BBA5-7741EB0BED73}" destId="{2FFD0561-56CB-4972-BA3C-8AAD09C7B777}" srcOrd="1" destOrd="0" presId="urn:microsoft.com/office/officeart/2005/8/layout/hierarchy1"/>
    <dgm:cxn modelId="{35685C2B-723E-4068-9DF8-DBB69F0CBA78}" type="presParOf" srcId="{2FFD0561-56CB-4972-BA3C-8AAD09C7B777}" destId="{FF3E4364-F605-4CC1-A6D7-077FA803B1C4}" srcOrd="0" destOrd="0" presId="urn:microsoft.com/office/officeart/2005/8/layout/hierarchy1"/>
    <dgm:cxn modelId="{7CAA5BBC-B1FE-4335-BCF6-9D90357D54AD}" type="presParOf" srcId="{2FFD0561-56CB-4972-BA3C-8AAD09C7B777}" destId="{94533F4A-2E48-4F12-BE6E-AA7C044AF0B0}" srcOrd="1" destOrd="0" presId="urn:microsoft.com/office/officeart/2005/8/layout/hierarchy1"/>
    <dgm:cxn modelId="{1EE87BAB-146F-467E-8B13-3E7532CEA544}" type="presParOf" srcId="{94533F4A-2E48-4F12-BE6E-AA7C044AF0B0}" destId="{828B0586-C33A-49D0-9822-F654E6B51162}" srcOrd="0" destOrd="0" presId="urn:microsoft.com/office/officeart/2005/8/layout/hierarchy1"/>
    <dgm:cxn modelId="{EBC89C35-000F-4064-8D9B-7A0256CFBD44}" type="presParOf" srcId="{828B0586-C33A-49D0-9822-F654E6B51162}" destId="{78DA178A-0FCA-41DC-81FF-2022AAAB3A14}" srcOrd="0" destOrd="0" presId="urn:microsoft.com/office/officeart/2005/8/layout/hierarchy1"/>
    <dgm:cxn modelId="{616FAE9E-EF62-4484-8E58-D3DB5212D38A}" type="presParOf" srcId="{828B0586-C33A-49D0-9822-F654E6B51162}" destId="{FACC18F5-9279-49F9-A654-816BEC264F67}" srcOrd="1" destOrd="0" presId="urn:microsoft.com/office/officeart/2005/8/layout/hierarchy1"/>
    <dgm:cxn modelId="{68A0CB33-F1E9-46FF-8F89-7B611EE22CA6}" type="presParOf" srcId="{94533F4A-2E48-4F12-BE6E-AA7C044AF0B0}" destId="{ECF6C690-4965-4F48-94E3-86E6BDC9EF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E4364-F605-4CC1-A6D7-077FA803B1C4}">
      <dsp:nvSpPr>
        <dsp:cNvPr id="0" name=""/>
        <dsp:cNvSpPr/>
      </dsp:nvSpPr>
      <dsp:spPr>
        <a:xfrm>
          <a:off x="7129462" y="271869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B76F4-21C9-45BE-95C2-BFCD574200F1}">
      <dsp:nvSpPr>
        <dsp:cNvPr id="0" name=""/>
        <dsp:cNvSpPr/>
      </dsp:nvSpPr>
      <dsp:spPr>
        <a:xfrm>
          <a:off x="4352629" y="1124901"/>
          <a:ext cx="2822553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822553" y="341184"/>
              </a:lnTo>
              <a:lnTo>
                <a:pt x="2822553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06E47-B945-4E13-87F9-1E2825E6E698}">
      <dsp:nvSpPr>
        <dsp:cNvPr id="0" name=""/>
        <dsp:cNvSpPr/>
      </dsp:nvSpPr>
      <dsp:spPr>
        <a:xfrm>
          <a:off x="5025449" y="2718691"/>
          <a:ext cx="91440" cy="500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0B662-5709-448D-8B4E-C2A379B85C75}">
      <dsp:nvSpPr>
        <dsp:cNvPr id="0" name=""/>
        <dsp:cNvSpPr/>
      </dsp:nvSpPr>
      <dsp:spPr>
        <a:xfrm>
          <a:off x="4352629" y="1124901"/>
          <a:ext cx="718540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718540" y="341184"/>
              </a:lnTo>
              <a:lnTo>
                <a:pt x="71854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5BBF8-6572-4995-85CE-01604220F610}">
      <dsp:nvSpPr>
        <dsp:cNvPr id="0" name=""/>
        <dsp:cNvSpPr/>
      </dsp:nvSpPr>
      <dsp:spPr>
        <a:xfrm>
          <a:off x="1915150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0196A-8174-492B-92A9-4F3DEC7A030B}">
      <dsp:nvSpPr>
        <dsp:cNvPr id="0" name=""/>
        <dsp:cNvSpPr/>
      </dsp:nvSpPr>
      <dsp:spPr>
        <a:xfrm>
          <a:off x="86314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82D7F-7D64-401D-8DF2-35BBB137A194}">
      <dsp:nvSpPr>
        <dsp:cNvPr id="0" name=""/>
        <dsp:cNvSpPr/>
      </dsp:nvSpPr>
      <dsp:spPr>
        <a:xfrm>
          <a:off x="1915150" y="1124901"/>
          <a:ext cx="2437478" cy="500659"/>
        </a:xfrm>
        <a:custGeom>
          <a:avLst/>
          <a:gdLst/>
          <a:ahLst/>
          <a:cxnLst/>
          <a:rect l="0" t="0" r="0" b="0"/>
          <a:pathLst>
            <a:path>
              <a:moveTo>
                <a:pt x="2437478" y="0"/>
              </a:moveTo>
              <a:lnTo>
                <a:pt x="2437478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0342B-13DA-4E72-A156-611B2AC531E6}">
      <dsp:nvSpPr>
        <dsp:cNvPr id="0" name=""/>
        <dsp:cNvSpPr/>
      </dsp:nvSpPr>
      <dsp:spPr>
        <a:xfrm>
          <a:off x="3491896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6499D-116B-49FB-9784-4335A6F87D87}">
      <dsp:nvSpPr>
        <dsp:cNvPr id="0" name=""/>
        <dsp:cNvSpPr/>
      </dsp:nvSpPr>
      <dsp:spPr>
        <a:xfrm>
          <a:off x="3683170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초기화면</a:t>
          </a:r>
          <a:endParaRPr lang="ko-KR" altLang="en-US" sz="2100" kern="1200" dirty="0"/>
        </a:p>
      </dsp:txBody>
      <dsp:txXfrm>
        <a:off x="3715187" y="245498"/>
        <a:ext cx="1657431" cy="1029096"/>
      </dsp:txXfrm>
    </dsp:sp>
    <dsp:sp modelId="{80B17530-3B4B-4881-863D-3650D00E4207}">
      <dsp:nvSpPr>
        <dsp:cNvPr id="0" name=""/>
        <dsp:cNvSpPr/>
      </dsp:nvSpPr>
      <dsp:spPr>
        <a:xfrm>
          <a:off x="669342" y="1625561"/>
          <a:ext cx="2491614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62DBE-20C6-4770-9E8E-EE87BF132B84}">
      <dsp:nvSpPr>
        <dsp:cNvPr id="0" name=""/>
        <dsp:cNvSpPr/>
      </dsp:nvSpPr>
      <dsp:spPr>
        <a:xfrm>
          <a:off x="860616" y="1807271"/>
          <a:ext cx="2491614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시사회</a:t>
          </a:r>
          <a:r>
            <a:rPr lang="en-US" altLang="ko-KR" sz="2100" kern="1200" dirty="0" smtClean="0"/>
            <a:t>/</a:t>
          </a:r>
          <a:r>
            <a:rPr lang="ko-KR" altLang="en-US" sz="2100" kern="1200" dirty="0" smtClean="0"/>
            <a:t>이벤트</a:t>
          </a:r>
          <a:endParaRPr lang="ko-KR" altLang="en-US" sz="2100" kern="1200" dirty="0"/>
        </a:p>
      </dsp:txBody>
      <dsp:txXfrm>
        <a:off x="892633" y="1839288"/>
        <a:ext cx="2427580" cy="1029096"/>
      </dsp:txXfrm>
    </dsp:sp>
    <dsp:sp modelId="{E9B1E105-E9C9-457C-BE14-D524BD041D47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6391-A83F-4B2B-A63C-81B042F4E13A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시사회정보</a:t>
          </a:r>
          <a:endParaRPr lang="ko-KR" altLang="en-US" sz="2100" kern="1200" dirty="0"/>
        </a:p>
      </dsp:txBody>
      <dsp:txXfrm>
        <a:off x="225701" y="3433078"/>
        <a:ext cx="1657431" cy="1029096"/>
      </dsp:txXfrm>
    </dsp:sp>
    <dsp:sp modelId="{2196A5D1-03E7-49F4-801E-F5B19A28E5B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A4925-C046-4BFD-A5DE-15EE65FB8112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이벤트</a:t>
          </a:r>
          <a:endParaRPr lang="ko-KR" altLang="en-US" sz="2100" kern="1200" dirty="0"/>
        </a:p>
      </dsp:txBody>
      <dsp:txXfrm>
        <a:off x="2329714" y="3433078"/>
        <a:ext cx="1657431" cy="1029096"/>
      </dsp:txXfrm>
    </dsp:sp>
    <dsp:sp modelId="{7F54BA13-0AE1-495F-99B0-5BC005507A35}">
      <dsp:nvSpPr>
        <dsp:cNvPr id="0" name=""/>
        <dsp:cNvSpPr/>
      </dsp:nvSpPr>
      <dsp:spPr>
        <a:xfrm>
          <a:off x="4210436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35065-7136-4451-83F0-FD9525B537E2}">
      <dsp:nvSpPr>
        <dsp:cNvPr id="0" name=""/>
        <dsp:cNvSpPr/>
      </dsp:nvSpPr>
      <dsp:spPr>
        <a:xfrm>
          <a:off x="4401710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영화갤러리</a:t>
          </a:r>
          <a:endParaRPr lang="ko-KR" altLang="en-US" sz="2100" kern="1200" dirty="0"/>
        </a:p>
      </dsp:txBody>
      <dsp:txXfrm>
        <a:off x="4433727" y="1839288"/>
        <a:ext cx="1657431" cy="1029096"/>
      </dsp:txXfrm>
    </dsp:sp>
    <dsp:sp modelId="{6B2D7B6D-8EC9-40EA-824A-4F078CDEA877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A77A-89B9-4A95-BF36-DE574B3AF664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상세정보</a:t>
          </a:r>
          <a:endParaRPr lang="ko-KR" altLang="en-US" sz="2100" kern="1200" dirty="0"/>
        </a:p>
      </dsp:txBody>
      <dsp:txXfrm>
        <a:off x="4433727" y="3433078"/>
        <a:ext cx="1657431" cy="1029096"/>
      </dsp:txXfrm>
    </dsp:sp>
    <dsp:sp modelId="{FA99F94D-4B58-4959-B7F5-16D471100DA3}">
      <dsp:nvSpPr>
        <dsp:cNvPr id="0" name=""/>
        <dsp:cNvSpPr/>
      </dsp:nvSpPr>
      <dsp:spPr>
        <a:xfrm>
          <a:off x="6314449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6310-7926-43C4-AEB3-CF02CF495ADC}">
      <dsp:nvSpPr>
        <dsp:cNvPr id="0" name=""/>
        <dsp:cNvSpPr/>
      </dsp:nvSpPr>
      <dsp:spPr>
        <a:xfrm>
          <a:off x="6505723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팀 소개</a:t>
          </a:r>
          <a:endParaRPr lang="ko-KR" altLang="en-US" sz="2100" kern="1200" dirty="0"/>
        </a:p>
      </dsp:txBody>
      <dsp:txXfrm>
        <a:off x="6537740" y="1839288"/>
        <a:ext cx="1657431" cy="1029096"/>
      </dsp:txXfrm>
    </dsp:sp>
    <dsp:sp modelId="{78DA178A-0FCA-41DC-81FF-2022AAAB3A14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18F5-9279-49F9-A654-816BEC264F67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smtClean="0"/>
            <a:t>칼럼</a:t>
          </a:r>
          <a:r>
            <a:rPr lang="en-US" altLang="ko-KR" sz="2100" kern="1200" smtClean="0"/>
            <a:t>+</a:t>
          </a:r>
          <a:r>
            <a:rPr lang="ko-KR" altLang="en-US" sz="2100" kern="1200" smtClean="0"/>
            <a:t>이미지</a:t>
          </a:r>
          <a:endParaRPr lang="ko-KR" altLang="en-US" sz="2100" kern="1200"/>
        </a:p>
      </dsp:txBody>
      <dsp:txXfrm>
        <a:off x="6537740" y="3433078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8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1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3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B798-D2E9-4AB8-BFED-D67BB97144A6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F959-3E32-4438-A70A-B4B3149FD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소개 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8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project\영화소개페이지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6727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852"/>
            <a:ext cx="9629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67450"/>
            <a:ext cx="14411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31" y="53732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상단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6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하단</a:t>
            </a:r>
            <a:endParaRPr lang="en-US" altLang="ko-KR" dirty="0" smtClean="0"/>
          </a:p>
          <a:p>
            <a:r>
              <a:rPr lang="ko-KR" altLang="en-US" dirty="0" err="1" smtClean="0"/>
              <a:t>애니메이팅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pic>
        <p:nvPicPr>
          <p:cNvPr id="5" name="Picture 3" descr="C:\Users\Administrator\Desktop\project\영화소개페이지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3" y="2924944"/>
            <a:ext cx="906454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8" y="1052736"/>
            <a:ext cx="9629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6292157"/>
            <a:ext cx="14411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게시판★★★★☆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영화 갤러리★★★★★★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팀소개</a:t>
            </a:r>
            <a:r>
              <a:rPr lang="ko-KR" altLang="en-US" dirty="0" smtClean="0"/>
              <a:t>★★★★☆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무벤저스의</a:t>
            </a:r>
            <a:r>
              <a:rPr lang="ko-KR" altLang="en-US" dirty="0"/>
              <a:t> 영화갤러리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영화 평론가들이 선정한 </a:t>
            </a:r>
            <a:r>
              <a:rPr lang="en-US" altLang="ko-KR" dirty="0" smtClean="0"/>
              <a:t>			   </a:t>
            </a:r>
            <a:r>
              <a:rPr lang="ko-KR" altLang="en-US" dirty="0" smtClean="0"/>
              <a:t>꼭 봐야 하는 명작들을 소개하는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가장 인기 있는 영화부터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지나간 명작까지 아우르는 </a:t>
            </a:r>
            <a:r>
              <a:rPr lang="ko-KR" altLang="en-US" dirty="0" err="1" smtClean="0"/>
              <a:t>깊이있는</a:t>
            </a:r>
            <a:r>
              <a:rPr lang="ko-KR" altLang="en-US" dirty="0" smtClean="0"/>
              <a:t> 영화리스트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핀터레스트</a:t>
            </a:r>
            <a:r>
              <a:rPr lang="ko-KR" altLang="en-US" dirty="0" smtClean="0"/>
              <a:t> 스타일 레이아웃을 활용해 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유저편의성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2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핀터레스트</a:t>
            </a:r>
            <a:r>
              <a:rPr lang="ko-KR" altLang="en-US" dirty="0" smtClean="0"/>
              <a:t> 스타일 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Administrator\Desktop\project\48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2971"/>
            <a:ext cx="6426991" cy="47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4351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초기화면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9" y="1700808"/>
            <a:ext cx="85820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6372200" y="1124744"/>
            <a:ext cx="2232248" cy="9361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배경 동영상 재생</a:t>
            </a:r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68144" y="4619859"/>
            <a:ext cx="1512168" cy="7200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65" y="1484784"/>
            <a:ext cx="5832648" cy="18288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가장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인기있는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영화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편 선정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티저영상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재생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13802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:https</a:t>
            </a:r>
            <a:r>
              <a:rPr lang="en-US" altLang="ko-KR" dirty="0"/>
              <a:t>://www.kolonsport.com/Featured/Noah/Main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5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시사회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840760" cy="509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9137"/>
            <a:ext cx="5584707" cy="48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88841"/>
            <a:ext cx="3394720" cy="792088"/>
          </a:xfrm>
        </p:spPr>
        <p:txBody>
          <a:bodyPr/>
          <a:lstStyle/>
          <a:p>
            <a:r>
              <a:rPr lang="ko-KR" altLang="en-US" dirty="0" smtClean="0"/>
              <a:t>시사회 정보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547641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http</a:t>
            </a:r>
            <a:r>
              <a:rPr lang="en-US" altLang="ko-KR" dirty="0"/>
              <a:t>://extmovie.maxmovie.com/xe/sisaing/35155493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6267450"/>
            <a:ext cx="14411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0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roject\영화소개페이지\movie_image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8" y="1556792"/>
            <a:ext cx="247606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project\영화소개페이지\movie_image (2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12163"/>
            <a:ext cx="1800000" cy="26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project\영화소개페이지\movie_image (3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00808"/>
            <a:ext cx="1800000" cy="42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project\영화소개페이지\movie_image (4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1303705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project\영화소개페이지\movie_ima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5950" y="-22645688"/>
            <a:ext cx="1800000" cy="25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project\영화소개페이지\Get-Out-movie-so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95" y="4653135"/>
            <a:ext cx="3251521" cy="19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1987611" y="3429001"/>
            <a:ext cx="1504269" cy="805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500" dirty="0" smtClean="0"/>
              <a:t>클릭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872" y="837266"/>
            <a:ext cx="9629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영화갤러리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976156" y="692696"/>
            <a:ext cx="2988332" cy="7920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</a:t>
            </a:r>
            <a:r>
              <a:rPr lang="ko-KR" altLang="en-US" dirty="0" err="1" smtClean="0"/>
              <a:t>호버시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381328"/>
            <a:ext cx="14411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5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클릭후</a:t>
            </a:r>
            <a:r>
              <a:rPr lang="ko-KR" altLang="en-US" dirty="0" smtClean="0"/>
              <a:t> 상세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영화 리뷰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주요정보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3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0229" y="2281782"/>
            <a:ext cx="466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r>
              <a:rPr lang="ko-KR" altLang="en-US" dirty="0" smtClean="0"/>
              <a:t>약력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ㅇㅇㅇㅇ</a:t>
            </a:r>
            <a:endParaRPr lang="ko-KR" altLang="en-US" dirty="0"/>
          </a:p>
        </p:txBody>
      </p:sp>
      <p:pic>
        <p:nvPicPr>
          <p:cNvPr id="3075" name="Picture 3" descr="C:\Users\Administrator\Desktop\project\영화소개페이지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59793"/>
            <a:ext cx="6685354" cy="54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 화살표 4"/>
          <p:cNvSpPr/>
          <p:nvPr/>
        </p:nvSpPr>
        <p:spPr>
          <a:xfrm>
            <a:off x="4644008" y="1988840"/>
            <a:ext cx="2016224" cy="1512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" y="620688"/>
            <a:ext cx="9629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6534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490" y="5643712"/>
            <a:ext cx="52565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https://careers.kakao.com/interview/list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290043"/>
            <a:ext cx="14411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3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</Words>
  <Application>Microsoft Office PowerPoint</Application>
  <PresentationFormat>화면 슬라이드 쇼(4:3)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영화 소개 페이지</vt:lpstr>
      <vt:lpstr>무벤저스의 영화갤러리</vt:lpstr>
      <vt:lpstr>핀터레스트 스타일 레이아웃</vt:lpstr>
      <vt:lpstr>PowerPoint 프레젠테이션</vt:lpstr>
      <vt:lpstr>&lt;초기화면&gt;</vt:lpstr>
      <vt:lpstr>시사회/이벤트</vt:lpstr>
      <vt:lpstr>영화갤러리</vt:lpstr>
      <vt:lpstr>클릭후 상세 화면</vt:lpstr>
      <vt:lpstr>팀 소개</vt:lpstr>
      <vt:lpstr>팀 소개</vt:lpstr>
      <vt:lpstr>팀 소개</vt:lpstr>
      <vt:lpstr>업무분담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소개 페이지</dc:title>
  <dc:creator>sinchon-e</dc:creator>
  <cp:lastModifiedBy>sinchon-e</cp:lastModifiedBy>
  <cp:revision>19</cp:revision>
  <dcterms:created xsi:type="dcterms:W3CDTF">2018-06-18T05:45:40Z</dcterms:created>
  <dcterms:modified xsi:type="dcterms:W3CDTF">2018-06-18T07:57:03Z</dcterms:modified>
</cp:coreProperties>
</file>