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4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85FF694-0909-4A77-87AC-BBE982EBD43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irrezaeian/time-series-data-analysis-using-lstm-tutorial" TargetMode="External"/><Relationship Id="rId2" Type="http://schemas.openxmlformats.org/officeDocument/2006/relationships/hyperlink" Target="https://www.kaggle.com/ashishpatel26/wm-811k-wafer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7778394/list-highest-correlation-pairs-from-a-large-correlation-matrix-in-pandas" TargetMode="External"/><Relationship Id="rId4" Type="http://schemas.openxmlformats.org/officeDocument/2006/relationships/hyperlink" Target="https://blog.csdn.net/qq_32532663/article/details/1059172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BA55-FB9A-4775-BC8B-E1D74BECC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CC2492-68B9-44E8-BFF3-78B60B07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91216-F30E-4E75-8CB0-57C08FD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FC21F-4EAD-47C8-AF40-410A2D2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Latch:_LA_269353054_DevicePositionXOnLFAtP1;_CEID15651.4 Latch:_LA_269353055_DevicePositionYOnLFAtP1;_CEID15651.5 </a:t>
            </a:r>
          </a:p>
          <a:p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62DDA2-255E-468F-B7A1-2FEBE912B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8949"/>
              </p:ext>
            </p:extLst>
          </p:nvPr>
        </p:nvGraphicFramePr>
        <p:xfrm>
          <a:off x="3231471" y="2301535"/>
          <a:ext cx="2716568" cy="3704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142">
                  <a:extLst>
                    <a:ext uri="{9D8B030D-6E8A-4147-A177-3AD203B41FA5}">
                      <a16:colId xmlns:a16="http://schemas.microsoft.com/office/drawing/2014/main" val="1603489184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199542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952073127"/>
                    </a:ext>
                  </a:extLst>
                </a:gridCol>
                <a:gridCol w="679142">
                  <a:extLst>
                    <a:ext uri="{9D8B030D-6E8A-4147-A177-3AD203B41FA5}">
                      <a16:colId xmlns:a16="http://schemas.microsoft.com/office/drawing/2014/main" val="1799134384"/>
                    </a:ext>
                  </a:extLst>
                </a:gridCol>
              </a:tblGrid>
              <a:tr h="4115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23077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2446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6054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97716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2567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4668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78884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40026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005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D1D5AEB4-9F84-44EB-B6CB-3CCE1BEB50C4}"/>
              </a:ext>
            </a:extLst>
          </p:cNvPr>
          <p:cNvSpPr/>
          <p:nvPr/>
        </p:nvSpPr>
        <p:spPr>
          <a:xfrm>
            <a:off x="3986075" y="2876370"/>
            <a:ext cx="1882066" cy="2956400"/>
          </a:xfrm>
          <a:custGeom>
            <a:avLst/>
            <a:gdLst>
              <a:gd name="connsiteX0" fmla="*/ 26004 w 2084924"/>
              <a:gd name="connsiteY0" fmla="*/ 37690 h 2953243"/>
              <a:gd name="connsiteX1" fmla="*/ 1916948 w 2084924"/>
              <a:gd name="connsiteY1" fmla="*/ 46568 h 2953243"/>
              <a:gd name="connsiteX2" fmla="*/ 1881437 w 2084924"/>
              <a:gd name="connsiteY2" fmla="*/ 499329 h 2953243"/>
              <a:gd name="connsiteX3" fmla="*/ 940404 w 2084924"/>
              <a:gd name="connsiteY3" fmla="*/ 525962 h 2953243"/>
              <a:gd name="connsiteX4" fmla="*/ 132536 w 2084924"/>
              <a:gd name="connsiteY4" fmla="*/ 508206 h 2953243"/>
              <a:gd name="connsiteX5" fmla="*/ 88148 w 2084924"/>
              <a:gd name="connsiteY5" fmla="*/ 943212 h 2953243"/>
              <a:gd name="connsiteX6" fmla="*/ 1002548 w 2084924"/>
              <a:gd name="connsiteY6" fmla="*/ 916579 h 2953243"/>
              <a:gd name="connsiteX7" fmla="*/ 1863682 w 2084924"/>
              <a:gd name="connsiteY7" fmla="*/ 925457 h 2953243"/>
              <a:gd name="connsiteX8" fmla="*/ 1863682 w 2084924"/>
              <a:gd name="connsiteY8" fmla="*/ 1316074 h 2953243"/>
              <a:gd name="connsiteX9" fmla="*/ 958159 w 2084924"/>
              <a:gd name="connsiteY9" fmla="*/ 1360463 h 2953243"/>
              <a:gd name="connsiteX10" fmla="*/ 176924 w 2084924"/>
              <a:gd name="connsiteY10" fmla="*/ 1360463 h 2953243"/>
              <a:gd name="connsiteX11" fmla="*/ 159169 w 2084924"/>
              <a:gd name="connsiteY11" fmla="*/ 1688937 h 2953243"/>
              <a:gd name="connsiteX12" fmla="*/ 1011425 w 2084924"/>
              <a:gd name="connsiteY12" fmla="*/ 1724447 h 2953243"/>
              <a:gd name="connsiteX13" fmla="*/ 1925825 w 2084924"/>
              <a:gd name="connsiteY13" fmla="*/ 1706692 h 2953243"/>
              <a:gd name="connsiteX14" fmla="*/ 1872559 w 2084924"/>
              <a:gd name="connsiteY14" fmla="*/ 2115065 h 2953243"/>
              <a:gd name="connsiteX15" fmla="*/ 984792 w 2084924"/>
              <a:gd name="connsiteY15" fmla="*/ 2177208 h 2953243"/>
              <a:gd name="connsiteX16" fmla="*/ 239068 w 2084924"/>
              <a:gd name="connsiteY16" fmla="*/ 2070676 h 2953243"/>
              <a:gd name="connsiteX17" fmla="*/ 176924 w 2084924"/>
              <a:gd name="connsiteY17" fmla="*/ 2550070 h 2953243"/>
              <a:gd name="connsiteX18" fmla="*/ 993670 w 2084924"/>
              <a:gd name="connsiteY18" fmla="*/ 2594459 h 2953243"/>
              <a:gd name="connsiteX19" fmla="*/ 1908070 w 2084924"/>
              <a:gd name="connsiteY19" fmla="*/ 2567826 h 2953243"/>
              <a:gd name="connsiteX20" fmla="*/ 1908070 w 2084924"/>
              <a:gd name="connsiteY20" fmla="*/ 2887422 h 2953243"/>
              <a:gd name="connsiteX21" fmla="*/ 1002548 w 2084924"/>
              <a:gd name="connsiteY21" fmla="*/ 2949566 h 2953243"/>
              <a:gd name="connsiteX22" fmla="*/ 123658 w 2084924"/>
              <a:gd name="connsiteY22" fmla="*/ 2940688 h 29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4924" h="2953243">
                <a:moveTo>
                  <a:pt x="26004" y="37690"/>
                </a:moveTo>
                <a:cubicBezTo>
                  <a:pt x="816856" y="3659"/>
                  <a:pt x="1607709" y="-30372"/>
                  <a:pt x="1916948" y="46568"/>
                </a:cubicBezTo>
                <a:cubicBezTo>
                  <a:pt x="2226187" y="123508"/>
                  <a:pt x="2044194" y="419430"/>
                  <a:pt x="1881437" y="499329"/>
                </a:cubicBezTo>
                <a:cubicBezTo>
                  <a:pt x="1718680" y="579228"/>
                  <a:pt x="1231887" y="524483"/>
                  <a:pt x="940404" y="525962"/>
                </a:cubicBezTo>
                <a:cubicBezTo>
                  <a:pt x="648921" y="527441"/>
                  <a:pt x="274579" y="438664"/>
                  <a:pt x="132536" y="508206"/>
                </a:cubicBezTo>
                <a:cubicBezTo>
                  <a:pt x="-9507" y="577748"/>
                  <a:pt x="-56854" y="875150"/>
                  <a:pt x="88148" y="943212"/>
                </a:cubicBezTo>
                <a:cubicBezTo>
                  <a:pt x="233150" y="1011274"/>
                  <a:pt x="1002548" y="916579"/>
                  <a:pt x="1002548" y="916579"/>
                </a:cubicBezTo>
                <a:cubicBezTo>
                  <a:pt x="1298470" y="913620"/>
                  <a:pt x="1720160" y="858875"/>
                  <a:pt x="1863682" y="925457"/>
                </a:cubicBezTo>
                <a:cubicBezTo>
                  <a:pt x="2007204" y="992039"/>
                  <a:pt x="2014602" y="1243573"/>
                  <a:pt x="1863682" y="1316074"/>
                </a:cubicBezTo>
                <a:cubicBezTo>
                  <a:pt x="1712762" y="1388575"/>
                  <a:pt x="1239285" y="1353065"/>
                  <a:pt x="958159" y="1360463"/>
                </a:cubicBezTo>
                <a:cubicBezTo>
                  <a:pt x="677033" y="1367861"/>
                  <a:pt x="310089" y="1305717"/>
                  <a:pt x="176924" y="1360463"/>
                </a:cubicBezTo>
                <a:cubicBezTo>
                  <a:pt x="43759" y="1415209"/>
                  <a:pt x="20086" y="1628273"/>
                  <a:pt x="159169" y="1688937"/>
                </a:cubicBezTo>
                <a:cubicBezTo>
                  <a:pt x="298252" y="1749601"/>
                  <a:pt x="1011425" y="1724447"/>
                  <a:pt x="1011425" y="1724447"/>
                </a:cubicBezTo>
                <a:cubicBezTo>
                  <a:pt x="1305868" y="1727406"/>
                  <a:pt x="1782303" y="1641589"/>
                  <a:pt x="1925825" y="1706692"/>
                </a:cubicBezTo>
                <a:cubicBezTo>
                  <a:pt x="2069347" y="1771795"/>
                  <a:pt x="2029398" y="2036646"/>
                  <a:pt x="1872559" y="2115065"/>
                </a:cubicBezTo>
                <a:cubicBezTo>
                  <a:pt x="1715720" y="2193484"/>
                  <a:pt x="1257040" y="2184606"/>
                  <a:pt x="984792" y="2177208"/>
                </a:cubicBezTo>
                <a:cubicBezTo>
                  <a:pt x="712544" y="2169810"/>
                  <a:pt x="373712" y="2008532"/>
                  <a:pt x="239068" y="2070676"/>
                </a:cubicBezTo>
                <a:cubicBezTo>
                  <a:pt x="104424" y="2132820"/>
                  <a:pt x="51157" y="2462773"/>
                  <a:pt x="176924" y="2550070"/>
                </a:cubicBezTo>
                <a:cubicBezTo>
                  <a:pt x="302691" y="2637367"/>
                  <a:pt x="705146" y="2591500"/>
                  <a:pt x="993670" y="2594459"/>
                </a:cubicBezTo>
                <a:cubicBezTo>
                  <a:pt x="1282194" y="2597418"/>
                  <a:pt x="1755670" y="2518999"/>
                  <a:pt x="1908070" y="2567826"/>
                </a:cubicBezTo>
                <a:cubicBezTo>
                  <a:pt x="2060470" y="2616653"/>
                  <a:pt x="2058990" y="2823799"/>
                  <a:pt x="1908070" y="2887422"/>
                </a:cubicBezTo>
                <a:cubicBezTo>
                  <a:pt x="1757150" y="2951045"/>
                  <a:pt x="1299950" y="2940688"/>
                  <a:pt x="1002548" y="2949566"/>
                </a:cubicBezTo>
                <a:cubicBezTo>
                  <a:pt x="705146" y="2958444"/>
                  <a:pt x="414402" y="2949566"/>
                  <a:pt x="123658" y="294068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5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B3F2-92FF-42D8-9539-8276D3A9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25923-59C0-4C9C-971F-A06BF892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82E4C-5E50-4B9F-B418-99E1D563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690563"/>
            <a:ext cx="86487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156005-4EF2-4B3F-9149-CF6271741F3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32256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536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1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2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6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9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5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DED96-E2A3-4E8F-A84C-5D4CBF3D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7DA0C-1AD4-4396-B61A-BF6D17C2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8091"/>
            <a:ext cx="12192000" cy="51188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3 : Latch:_LA_269353094_DispenseProcessAvePress;_CEID15651.7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4 : Latch:_LA_269353095_DispenseProcessAveZHeight;_CEID15651.8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5 : Latch:_LA_251920580_DispenserPressure_ECRO;_CEID15651.9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6 : Latch:_LA_269353094_DispenseProcessAvePress;_CEID15651.7.1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7 : Latch:_LA_269353095_DispenseProcessAveZHeight;_CEID15651.8.1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8 : Latch:_LA_251920580_DispenserPressure_ECRO;_CEID15651.9.1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64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BD7E7-5835-487C-8D4E-286AF1F0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06DFC-C162-4685-BF70-4EFB1819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WM-811k </a:t>
            </a:r>
            <a:r>
              <a:rPr lang="en-US" altLang="zh-TW" dirty="0" err="1">
                <a:hlinkClick r:id="rId2"/>
              </a:rPr>
              <a:t>Wafermap</a:t>
            </a:r>
            <a:r>
              <a:rPr lang="en-US" altLang="zh-TW" dirty="0">
                <a:hlinkClick r:id="rId2"/>
              </a:rPr>
              <a:t> | Kaggle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https://www.kaggle.com/amirrezaeian/time-series-data-analysis-using-lstm-tutorial</a:t>
            </a:r>
            <a:endParaRPr lang="en-US" altLang="zh-TW" dirty="0"/>
          </a:p>
          <a:p>
            <a:r>
              <a:rPr lang="en-US" altLang="zh-CN" dirty="0">
                <a:hlinkClick r:id="rId4"/>
              </a:rPr>
              <a:t>【Python】</a:t>
            </a:r>
            <a:r>
              <a:rPr lang="zh-CN" altLang="en-US" dirty="0">
                <a:hlinkClick r:id="rId4"/>
              </a:rPr>
              <a:t>基于多列组合删除数据框中的重复值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阿黎逸阳的博客</a:t>
            </a:r>
            <a:r>
              <a:rPr lang="en-US" altLang="zh-CN" dirty="0">
                <a:hlinkClick r:id="rId4"/>
              </a:rPr>
              <a:t>-CSDN</a:t>
            </a:r>
            <a:r>
              <a:rPr lang="zh-CN" altLang="en-US" dirty="0">
                <a:hlinkClick r:id="rId4"/>
              </a:rPr>
              <a:t>博客</a:t>
            </a:r>
            <a:endParaRPr lang="en-US" altLang="zh-CN" dirty="0"/>
          </a:p>
          <a:p>
            <a:r>
              <a:rPr lang="en-US" altLang="zh-TW" dirty="0">
                <a:hlinkClick r:id="rId5"/>
              </a:rPr>
              <a:t>python - List Highest Correlation Pairs from a Large Correlation Matrix in Pandas? - Stack Overflow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27456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253</TotalTime>
  <Words>164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放大內容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8</cp:revision>
  <dcterms:created xsi:type="dcterms:W3CDTF">2021-04-21T06:49:11Z</dcterms:created>
  <dcterms:modified xsi:type="dcterms:W3CDTF">2021-04-22T07:48:44Z</dcterms:modified>
</cp:coreProperties>
</file>