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50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17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9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2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45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9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8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1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8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5A16-D83B-402D-8D35-701631F1D45D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7A5C-6747-484B-9B52-2306F63DC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9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0" y="1291125"/>
            <a:ext cx="8983329" cy="5439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" name="圓角矩形 2"/>
          <p:cNvSpPr/>
          <p:nvPr/>
        </p:nvSpPr>
        <p:spPr>
          <a:xfrm>
            <a:off x="7323513" y="5453149"/>
            <a:ext cx="1180407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9382" y="573577"/>
            <a:ext cx="268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前置作業：取得</a:t>
            </a:r>
            <a:r>
              <a:rPr lang="en-US" altLang="zh-TW" dirty="0" err="1" smtClean="0"/>
              <a:t>git_token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0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3" y="259215"/>
            <a:ext cx="6325567" cy="5983644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74320" y="5428980"/>
            <a:ext cx="1180407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077" y="4603403"/>
            <a:ext cx="5041052" cy="158619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049192" y="5396499"/>
            <a:ext cx="986292" cy="2195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0465724" y="4846319"/>
            <a:ext cx="820523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8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5" y="124690"/>
            <a:ext cx="7039944" cy="65670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1446"/>
          <a:stretch/>
        </p:blipFill>
        <p:spPr>
          <a:xfrm>
            <a:off x="7346014" y="124690"/>
            <a:ext cx="4701728" cy="463018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73825" y="1276002"/>
            <a:ext cx="1180407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970116" y="2784763"/>
            <a:ext cx="4688379" cy="13383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67" y="4937760"/>
            <a:ext cx="4695275" cy="175398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7352467" y="4380806"/>
            <a:ext cx="1180407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532874" y="6385809"/>
            <a:ext cx="1945362" cy="2431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65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68334" y="1574625"/>
            <a:ext cx="8497486" cy="5087060"/>
            <a:chOff x="76646" y="62510"/>
            <a:chExt cx="8497486" cy="508706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46" y="62510"/>
              <a:ext cx="8497486" cy="5087060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1928552" y="4455622"/>
              <a:ext cx="3300153" cy="17041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>
              <a:stCxn id="8" idx="1"/>
            </p:cNvCxnSpPr>
            <p:nvPr/>
          </p:nvCxnSpPr>
          <p:spPr>
            <a:xfrm flipH="1">
              <a:off x="4166999" y="3579539"/>
              <a:ext cx="1061706" cy="7981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119149" y="79136"/>
              <a:ext cx="346363" cy="36143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19148" y="3756132"/>
              <a:ext cx="346363" cy="36143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228705" y="3394873"/>
              <a:ext cx="1421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把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token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換掉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97" y="2187438"/>
            <a:ext cx="5484969" cy="18309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b="67363"/>
          <a:stretch/>
        </p:blipFill>
        <p:spPr>
          <a:xfrm>
            <a:off x="6536298" y="168660"/>
            <a:ext cx="5484969" cy="17515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文字方塊 18"/>
          <p:cNvSpPr txBox="1"/>
          <p:nvPr/>
        </p:nvSpPr>
        <p:spPr>
          <a:xfrm>
            <a:off x="6176903" y="1441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0836" y="11969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76903" y="206829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>
            <a:endCxn id="5" idx="0"/>
          </p:cNvCxnSpPr>
          <p:nvPr/>
        </p:nvCxnSpPr>
        <p:spPr>
          <a:xfrm flipH="1">
            <a:off x="4317077" y="1085362"/>
            <a:ext cx="2378922" cy="489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6442364" y="3326205"/>
            <a:ext cx="1338349" cy="3132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92136" y="71603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%cd </a:t>
            </a:r>
            <a:r>
              <a:rPr lang="zh-TW" altLang="en-US" b="1" dirty="0" smtClean="0"/>
              <a:t>路徑自行修改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035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88196" y="2343934"/>
            <a:ext cx="8373644" cy="1184744"/>
            <a:chOff x="288196" y="190938"/>
            <a:chExt cx="8373644" cy="118474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96" y="190938"/>
              <a:ext cx="8373644" cy="1095528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1471354" y="507076"/>
              <a:ext cx="4247802" cy="46325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>
              <a:stCxn id="7" idx="1"/>
              <a:endCxn id="5" idx="3"/>
            </p:cNvCxnSpPr>
            <p:nvPr/>
          </p:nvCxnSpPr>
          <p:spPr>
            <a:xfrm flipH="1">
              <a:off x="5719156" y="738701"/>
              <a:ext cx="8894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6608620" y="554035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修改人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線單箭頭接點 12"/>
            <p:cNvCxnSpPr>
              <a:stCxn id="14" idx="1"/>
            </p:cNvCxnSpPr>
            <p:nvPr/>
          </p:nvCxnSpPr>
          <p:spPr>
            <a:xfrm flipH="1">
              <a:off x="4391110" y="1191016"/>
              <a:ext cx="889464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5280574" y="1006350"/>
              <a:ext cx="1627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修改內容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96" y="3800818"/>
            <a:ext cx="8392696" cy="251495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97" y="230129"/>
            <a:ext cx="8373644" cy="1750706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4184601" y="398722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推送</a:t>
            </a:r>
            <a:r>
              <a:rPr lang="zh-TW" altLang="en-US" b="1" dirty="0">
                <a:solidFill>
                  <a:srgbClr val="FF0000"/>
                </a:solidFill>
              </a:rPr>
              <a:t>前</a:t>
            </a:r>
            <a:r>
              <a:rPr lang="zh-TW" altLang="en-US" b="1" dirty="0" smtClean="0">
                <a:solidFill>
                  <a:srgbClr val="FF0000"/>
                </a:solidFill>
              </a:rPr>
              <a:t>先拉取專案同步到最新狀</a:t>
            </a:r>
            <a:r>
              <a:rPr lang="zh-TW" altLang="en-US" b="1" dirty="0">
                <a:solidFill>
                  <a:srgbClr val="FF0000"/>
                </a:solidFill>
              </a:rPr>
              <a:t>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4184601" y="53486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推送到遠段目錄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4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superuser</dc:creator>
  <cp:lastModifiedBy>superuser</cp:lastModifiedBy>
  <cp:revision>11</cp:revision>
  <dcterms:created xsi:type="dcterms:W3CDTF">2021-05-12T13:32:44Z</dcterms:created>
  <dcterms:modified xsi:type="dcterms:W3CDTF">2021-05-12T15:11:04Z</dcterms:modified>
</cp:coreProperties>
</file>