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03514-D61B-4246-9785-E159E2C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0F75C-2BA2-4716-B487-6D058521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F6EDA-E8FE-41C8-8217-8550144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E3B64-8DFA-40D5-A5FC-B548D35A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84C5A-B235-49C9-B6A5-72469D0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6E7F5-95D7-41CB-8C0F-CD96D3D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3C309-BA60-4411-9E51-9D90C080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0E04A-EA7A-4456-8F2C-5CDC055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3C17-F5D7-41C5-BFDD-C896405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81015-8137-49FC-BE4A-3F0C644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9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5ABC4F-794D-437E-9844-317F0721F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82AE8-3D8F-4985-9C96-08967D76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A1E65-C93E-4F48-8B64-6A54F63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28F5B-6540-4A36-9BAF-C778C228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1EAC5-2099-4469-8767-162E2DD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1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69603-7F31-4E42-9A95-9D797E2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75174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AF178-A70E-4894-AF12-86CD6475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11743508" cy="51188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710F2-8140-453D-A164-6343527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12D36-F291-4EDB-A2DF-9B2879B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2B80F-79BE-4E1A-B939-A49EB65D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9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10F5-DC8D-44CD-BA02-B17A5E14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259F6-E9E3-455F-8FA7-C50F32D4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E4F6-5920-4741-A357-D58ECD7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09494-3620-4465-9A18-FF1DE37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896D9-45FE-460A-90B5-40AC670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67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B776-56AE-476C-8305-837E70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97273-5B14-4AE1-9384-3E82886DF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7CFAA-DF0A-4291-9FAD-685D73CA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6EDC8-A0C7-4BB6-ACEB-24CB17F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9D614E-0487-40AD-A69E-7719CCD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4DAC41-ACFF-4E26-971F-78A280E1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348C-EFA2-44E3-9BFF-7908786C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352D1-0CF5-4C2E-8910-42DB812B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FCA96-50E8-4BE7-9B39-8745D645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FE5EF9-8E28-4161-B7FA-63284AD5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D344-9299-4A9E-845E-71E13BB7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C3A8CE-FFC0-4FE5-ACD6-052CE97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5B00C4-9CF5-49B4-8313-A09B538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E3C6F1-8136-4645-BC30-68228F5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E63CC-04E5-4123-B353-E1B6BB16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ADF00F-F3C5-48EC-87E1-2612462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31C07-D643-42F4-8817-7D49E3F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564FC-66D9-4070-8595-F946BA0D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98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1FC251-413D-4FC2-965C-1BA8CBE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B92C07-3E50-467D-9DEB-31AEA28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C65F62-1788-4D0C-84FF-FB60199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5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B2F34-B9EE-4E09-842C-E20B68B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60F2-E673-4865-A6E4-88D9DE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CD511D-4524-432E-B406-DB07D881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BD3DE-576F-443D-9364-F4C63BE8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7DCFA-423D-4470-834A-EE667E3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49924-1EEC-400F-BB51-0FAA7A5E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9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1F373-DF4E-4459-A037-C963A4D4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ACEDC-F2B5-43A8-83A0-9916D0CBB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E936F-CBFD-4111-977D-B96D679D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1882A-F8AE-40A1-A212-AF1A5CD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97B573-2E5D-4F74-87ED-F7E3920F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D15110-37E1-414F-869B-C610A5B0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C4F7B3-249A-4389-9A8F-C56448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4779E-5C19-460F-AFD7-A0588679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03319-89BE-4A5F-8C5E-8B653CA6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547CBA7-2F5E-406A-A1EB-B7C31CF517B7}" type="datetimeFigureOut">
              <a:rPr lang="zh-TW" altLang="en-US" smtClean="0"/>
              <a:t>2021/4/22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C68BF-BDF9-4AF8-B8A5-1E98B797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FDC30-1066-4243-93AE-A39EF99E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750AD-65A5-486F-A466-85693E0A3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4A37B5-7616-441B-A182-1C381EC0F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85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ED7B2-31C8-4E2D-821D-26C73079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Household</a:t>
            </a:r>
            <a:r>
              <a:rPr lang="zh-TW" altLang="en-US" dirty="0"/>
              <a:t> </a:t>
            </a:r>
            <a:r>
              <a:rPr lang="en-US" altLang="zh-TW" dirty="0"/>
              <a:t>power</a:t>
            </a:r>
            <a:r>
              <a:rPr lang="zh-TW" altLang="en-US" dirty="0"/>
              <a:t> </a:t>
            </a:r>
            <a:r>
              <a:rPr lang="en-US" altLang="zh-TW" dirty="0"/>
              <a:t>consumption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E3546-92ED-4075-99C1-EF17EFC5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Time Series Data for Power Consumption</a:t>
            </a:r>
          </a:p>
          <a:p>
            <a:pPr marL="0" indent="0">
              <a:buNone/>
            </a:pPr>
            <a:r>
              <a:rPr lang="en-US" altLang="zh-TW" dirty="0"/>
              <a:t>Columns:</a:t>
            </a:r>
          </a:p>
          <a:p>
            <a:r>
              <a:rPr lang="en-US" altLang="zh-TW" dirty="0" err="1"/>
              <a:t>Global_active_power</a:t>
            </a:r>
            <a:r>
              <a:rPr lang="en-US" altLang="zh-TW" dirty="0"/>
              <a:t>     </a:t>
            </a:r>
          </a:p>
          <a:p>
            <a:r>
              <a:rPr lang="en-US" altLang="zh-TW" dirty="0" err="1"/>
              <a:t>Global_reactive_power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Voltage                 </a:t>
            </a:r>
          </a:p>
          <a:p>
            <a:r>
              <a:rPr lang="en-US" altLang="zh-TW" dirty="0" err="1"/>
              <a:t>Global_intensity</a:t>
            </a:r>
            <a:r>
              <a:rPr lang="en-US" altLang="zh-TW" dirty="0"/>
              <a:t>       </a:t>
            </a:r>
          </a:p>
          <a:p>
            <a:r>
              <a:rPr lang="en-US" altLang="zh-TW" dirty="0"/>
              <a:t>Sub_metering_1          </a:t>
            </a:r>
          </a:p>
          <a:p>
            <a:r>
              <a:rPr lang="en-US" altLang="zh-TW" dirty="0"/>
              <a:t>Sub_metering_2         </a:t>
            </a:r>
          </a:p>
          <a:p>
            <a:r>
              <a:rPr lang="en-US" altLang="zh-TW" dirty="0"/>
              <a:t>Sub_metering_3          </a:t>
            </a:r>
          </a:p>
          <a:p>
            <a:r>
              <a:rPr lang="en-US" altLang="zh-TW" dirty="0"/>
              <a:t>sub_metering_4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239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A3727-D018-42AF-91F8-5E65FB8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FFE26A-CBDD-4F9E-8F31-439E9236D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50" y="888274"/>
            <a:ext cx="8896899" cy="58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5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DB9B4-0E45-4B89-8835-F4B62BB8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28564-16FD-4AC3-84F5-DC2D5A01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2F5C6E-8BF2-41E6-B277-B598AC84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2" y="1058091"/>
            <a:ext cx="10884789" cy="53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98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812E-24FE-45BC-A141-FCBB8B5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RMSE : 0.559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E3106-004E-40EE-A74A-0402B957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8DDF04B2-8381-426E-B575-848EEE30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4" y="1058091"/>
            <a:ext cx="10642492" cy="5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20949"/>
      </p:ext>
    </p:extLst>
  </p:cSld>
  <p:clrMapOvr>
    <a:masterClrMapping/>
  </p:clrMapOvr>
</p:sld>
</file>

<file path=ppt/theme/theme1.xml><?xml version="1.0" encoding="utf-8"?>
<a:theme xmlns:a="http://schemas.openxmlformats.org/drawingml/2006/main" name="放大內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放大內容" id="{B4DBC227-5865-47FB-957C-B49A0C063BE0}" vid="{7F353B05-F06C-41A4-9E4B-ACEE79A44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放大內容</Template>
  <TotalTime>27</TotalTime>
  <Words>51</Words>
  <Application>Microsoft Office PowerPoint</Application>
  <PresentationFormat>寬螢幕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微軟正黑體</vt:lpstr>
      <vt:lpstr>Arial</vt:lpstr>
      <vt:lpstr>放大內容</vt:lpstr>
      <vt:lpstr>PowerPoint 簡報</vt:lpstr>
      <vt:lpstr>Household power consumption</vt:lpstr>
      <vt:lpstr>PowerPoint 簡報</vt:lpstr>
      <vt:lpstr>Training Curve</vt:lpstr>
      <vt:lpstr>Test RMSE : 0.559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Guan ru</dc:creator>
  <cp:lastModifiedBy>Guan ru</cp:lastModifiedBy>
  <cp:revision>3</cp:revision>
  <dcterms:created xsi:type="dcterms:W3CDTF">2021-04-22T01:50:07Z</dcterms:created>
  <dcterms:modified xsi:type="dcterms:W3CDTF">2021-04-22T02:17:43Z</dcterms:modified>
</cp:coreProperties>
</file>