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003514-D61B-4246-9785-E159E2C4A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040F75C-2BA2-4716-B487-6D0585215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CF6EDA-E8FE-41C8-8217-85501440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CBA7-2F5E-406A-A1EB-B7C31CF517B7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BE3B64-8DFA-40D5-A5FC-B548D35A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084C5A-B235-49C9-B6A5-72469D01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230F-AA5B-4B2C-ABDB-7A7576473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47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B6E7F5-95D7-41CB-8C0F-CD96D3D3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33C309-BA60-4411-9E51-9D90C0804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30E04A-EA7A-4456-8F2C-5CDC055A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CBA7-2F5E-406A-A1EB-B7C31CF517B7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733C17-F5D7-41C5-BFDD-C8964055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281015-8137-49FC-BE4A-3F0C6442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230F-AA5B-4B2C-ABDB-7A7576473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92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45ABC4F-794D-437E-9844-317F0721F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182AE8-3D8F-4985-9C96-08967D760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8A1E65-C93E-4F48-8B64-6A54F63C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CBA7-2F5E-406A-A1EB-B7C31CF517B7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D28F5B-6540-4A36-9BAF-C778C228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11EAC5-2099-4469-8767-162E2DDE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230F-AA5B-4B2C-ABDB-7A7576473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16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369603-7F31-4E42-9A95-9D797E2B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136525"/>
            <a:ext cx="11743508" cy="75174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5AF178-A70E-4894-AF12-86CD6475C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1058091"/>
            <a:ext cx="11743508" cy="51188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2710F2-8140-453D-A164-63435271E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CBA7-2F5E-406A-A1EB-B7C31CF517B7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912D36-F291-4EDB-A2DF-9B2879B0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F2B80F-79BE-4E1A-B939-A49EB65D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230F-AA5B-4B2C-ABDB-7A7576473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19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0410F5-DC8D-44CD-BA02-B17A5E14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3259F6-E9E3-455F-8FA7-C50F32D46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8CE4F6-5920-4741-A357-D58ECD7B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CBA7-2F5E-406A-A1EB-B7C31CF517B7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309494-3620-4465-9A18-FF1DE371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896D9-45FE-460A-90B5-40AC6707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230F-AA5B-4B2C-ABDB-7A7576473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67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A8B776-56AE-476C-8305-837E70D5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797273-5B14-4AE1-9384-3E82886DF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07CFAA-DF0A-4291-9FAD-685D73CA1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D6EDC8-A0C7-4BB6-ACEB-24CB17FF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CBA7-2F5E-406A-A1EB-B7C31CF517B7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9D614E-0487-40AD-A69E-7719CCD9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4DAC41-ACFF-4E26-971F-78A280E1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230F-AA5B-4B2C-ABDB-7A7576473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76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3348C-EFA2-44E3-9BFF-7908786C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9352D1-0CF5-4C2E-8910-42DB812B1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EFCA96-50E8-4BE7-9B39-8745D6451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DFE5EF9-8E28-4161-B7FA-63284AD52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D09D344-9299-4A9E-845E-71E13BB7C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7C3A8CE-FFC0-4FE5-ACD6-052CE97A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CBA7-2F5E-406A-A1EB-B7C31CF517B7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75B00C4-9CF5-49B4-8313-A09B538B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5E3C6F1-8136-4645-BC30-68228F58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230F-AA5B-4B2C-ABDB-7A7576473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69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BE63CC-04E5-4123-B353-E1B6BB16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5ADF00F-F3C5-48EC-87E1-26124622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CBA7-2F5E-406A-A1EB-B7C31CF517B7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8431C07-D643-42F4-8817-7D49E3FA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D564FC-66D9-4070-8595-F946BA0D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230F-AA5B-4B2C-ABDB-7A7576473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98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71FC251-413D-4FC2-965C-1BA8CBEAA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CBA7-2F5E-406A-A1EB-B7C31CF517B7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B92C07-3E50-467D-9DEB-31AEA28E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C65F62-1788-4D0C-84FF-FB60199D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230F-AA5B-4B2C-ABDB-7A7576473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58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2B2F34-B9EE-4E09-842C-E20B68B3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9960F2-E673-4865-A6E4-88D9DEDC2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CD511D-4524-432E-B406-DB07D8813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BBBD3DE-576F-443D-9364-F4C63BE8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CBA7-2F5E-406A-A1EB-B7C31CF517B7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F7DCFA-423D-4470-834A-EE667E37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D49924-1EEC-400F-BB51-0FAA7A5E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230F-AA5B-4B2C-ABDB-7A7576473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92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71F373-DF4E-4459-A037-C963A4D4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F0ACEDC-F2B5-43A8-83A0-9916D0CBB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3E936F-CBFD-4111-977D-B96D679D6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C1882A-F8AE-40A1-A212-AF1A5CDD7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CBA7-2F5E-406A-A1EB-B7C31CF517B7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97B573-2E5D-4F74-87ED-F7E3920F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D15110-37E1-414F-869B-C610A5B0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230F-AA5B-4B2C-ABDB-7A7576473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19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7C4F7B3-249A-4389-9A8F-C5644804F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D4779E-5C19-460F-AFD7-A0588679C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303319-89BE-4A5F-8C5E-8B653CA6A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547CBA7-2F5E-406A-A1EB-B7C31CF517B7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7C68BF-BDF9-4AF8-B8A5-1E98B7973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5FDC30-1066-4243-93AE-A39EF99EF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4C7230F-AA5B-4B2C-ABDB-7A7576473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35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5750AD-65A5-486F-A466-85693E0A3C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Household</a:t>
            </a:r>
            <a:r>
              <a:rPr lang="zh-TW" altLang="en-US" dirty="0"/>
              <a:t> </a:t>
            </a:r>
            <a:r>
              <a:rPr lang="en-US" altLang="zh-TW" dirty="0"/>
              <a:t>power prediction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4A37B5-7616-441B-A182-1C381EC0F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485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ED7B2-31C8-4E2D-821D-26C73079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Household</a:t>
            </a:r>
            <a:r>
              <a:rPr lang="zh-TW" altLang="en-US" dirty="0"/>
              <a:t> </a:t>
            </a:r>
            <a:r>
              <a:rPr lang="en-US" altLang="zh-TW" dirty="0"/>
              <a:t>power</a:t>
            </a:r>
            <a:r>
              <a:rPr lang="zh-TW" altLang="en-US" dirty="0"/>
              <a:t> </a:t>
            </a:r>
            <a:r>
              <a:rPr lang="en-US" altLang="zh-TW" dirty="0"/>
              <a:t>consumption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CE3546-92ED-4075-99C1-EF17EFC5D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1058091"/>
            <a:ext cx="11743508" cy="51188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Time Series Data for Power Consumption</a:t>
            </a:r>
          </a:p>
          <a:p>
            <a:pPr marL="0" indent="0">
              <a:buNone/>
            </a:pPr>
            <a:r>
              <a:rPr lang="en-US" altLang="zh-TW" dirty="0"/>
              <a:t>Columns:</a:t>
            </a:r>
          </a:p>
          <a:p>
            <a:r>
              <a:rPr lang="en-US" altLang="zh-TW" dirty="0" err="1"/>
              <a:t>Global_active_power</a:t>
            </a:r>
            <a:r>
              <a:rPr lang="en-US" altLang="zh-TW" dirty="0"/>
              <a:t>     </a:t>
            </a:r>
          </a:p>
          <a:p>
            <a:r>
              <a:rPr lang="en-US" altLang="zh-TW" dirty="0" err="1"/>
              <a:t>Global_reactive_power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Voltage                 </a:t>
            </a:r>
          </a:p>
          <a:p>
            <a:r>
              <a:rPr lang="en-US" altLang="zh-TW" dirty="0" err="1"/>
              <a:t>Global_intensity</a:t>
            </a:r>
            <a:r>
              <a:rPr lang="en-US" altLang="zh-TW" dirty="0"/>
              <a:t>       </a:t>
            </a:r>
          </a:p>
          <a:p>
            <a:r>
              <a:rPr lang="en-US" altLang="zh-TW" dirty="0"/>
              <a:t>Sub_metering_1          </a:t>
            </a:r>
          </a:p>
          <a:p>
            <a:r>
              <a:rPr lang="en-US" altLang="zh-TW" dirty="0"/>
              <a:t>Sub_metering_2         </a:t>
            </a:r>
          </a:p>
          <a:p>
            <a:r>
              <a:rPr lang="en-US" altLang="zh-TW" dirty="0"/>
              <a:t>Sub_metering_3          </a:t>
            </a:r>
          </a:p>
          <a:p>
            <a:r>
              <a:rPr lang="en-US" altLang="zh-TW" dirty="0"/>
              <a:t>sub_metering_4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sz="1800" i="1" dirty="0"/>
              <a:t>2075259 rows × 8 columns</a:t>
            </a:r>
            <a:endParaRPr lang="zh-TW" alt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21239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5A3727-D018-42AF-91F8-5E65FB8C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visualization</a:t>
            </a:r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FFE26A-CBDD-4F9E-8F31-439E9236D6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550" y="888274"/>
            <a:ext cx="8896899" cy="583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55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F86A84-B8BC-4CB6-A18E-6482806E2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B18F989-6719-414B-96BC-B440FD55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Bidirectional LSTM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09F7588-7B7C-4050-A34F-F402CEA85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259" y="754480"/>
            <a:ext cx="5575798" cy="54224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E4F7227-5CBD-4DC2-9083-2B302BCB8E54}"/>
                  </a:ext>
                </a:extLst>
              </p:cNvPr>
              <p:cNvSpPr txBox="1"/>
              <p:nvPr/>
            </p:nvSpPr>
            <p:spPr>
              <a:xfrm>
                <a:off x="1000724" y="2709908"/>
                <a:ext cx="4490121" cy="1998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TW" altLang="en-US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: forward layer output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TW" alt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: backward layer output</a:t>
                </a:r>
              </a:p>
              <a:p>
                <a:pPr/>
                <a:r>
                  <a:rPr lang="en-US" altLang="zh-TW" sz="2400" dirty="0" err="1"/>
                  <a:t>LSTM</a:t>
                </a:r>
                <a:r>
                  <a:rPr lang="en-US" altLang="zh-TW" sz="1600" dirty="0" err="1"/>
                  <a:t>b</a:t>
                </a:r>
                <a:r>
                  <a:rPr lang="en-US" altLang="zh-TW" sz="1600" dirty="0"/>
                  <a:t> : </a:t>
                </a:r>
                <a:r>
                  <a:rPr lang="en-US" altLang="zh-TW" sz="2400" dirty="0"/>
                  <a:t>Forward pass LSTM</a:t>
                </a:r>
              </a:p>
              <a:p>
                <a:pPr/>
                <a:r>
                  <a:rPr lang="en-US" altLang="zh-TW" sz="2400" dirty="0" err="1"/>
                  <a:t>LSTM</a:t>
                </a:r>
                <a:r>
                  <a:rPr lang="en-US" altLang="zh-TW" sz="1600" dirty="0" err="1"/>
                  <a:t>f</a:t>
                </a:r>
                <a:r>
                  <a:rPr lang="en-US" altLang="zh-TW" sz="1600" dirty="0"/>
                  <a:t> : </a:t>
                </a:r>
                <a:r>
                  <a:rPr lang="en-US" altLang="zh-TW" sz="2400" dirty="0"/>
                  <a:t>Forward pass LSTM</a:t>
                </a:r>
              </a:p>
              <a:p>
                <a:pPr/>
                <a:r>
                  <a:rPr lang="en-US" altLang="zh-TW" sz="2400" dirty="0"/>
                  <a:t>Concatenate : </a:t>
                </a:r>
                <a:r>
                  <a:rPr lang="en-US" altLang="zh-TW" sz="2400" dirty="0" err="1"/>
                  <a:t>concat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TW" altLang="en-US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TW" altLang="en-US" sz="2400" dirty="0"/>
                  <a:t> 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TW" alt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E4F7227-5CBD-4DC2-9083-2B302BCB8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24" y="2709908"/>
                <a:ext cx="4490121" cy="1998239"/>
              </a:xfrm>
              <a:prstGeom prst="rect">
                <a:avLst/>
              </a:prstGeom>
              <a:blipFill>
                <a:blip r:embed="rId3"/>
                <a:stretch>
                  <a:fillRect l="-2035" t="-2446" b="-48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90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820AA-85C0-43E7-B3EB-329927B3E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Bidirectional LSTM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2CEBAC-3C20-44E5-8252-DA65ECFF2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3524ED-EC4C-4951-B291-BFB65411B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68" y="1422402"/>
            <a:ext cx="6726823" cy="475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65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8DB9B4-0E45-4B89-8835-F4B62BB8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Curve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C28564-16FD-4AC3-84F5-DC2D5A01A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32F5C6E-8BF2-41E6-B277-B598AC84D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02" y="1058091"/>
            <a:ext cx="10884789" cy="536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985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06812E-24FE-45BC-A141-FCBB8B56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RMSE : 0.559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8E3106-004E-40EE-A74A-0402B957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8DDF04B2-8381-426E-B575-848EEE30F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54" y="1058091"/>
            <a:ext cx="10642492" cy="5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620949"/>
      </p:ext>
    </p:extLst>
  </p:cSld>
  <p:clrMapOvr>
    <a:masterClrMapping/>
  </p:clrMapOvr>
</p:sld>
</file>

<file path=ppt/theme/theme1.xml><?xml version="1.0" encoding="utf-8"?>
<a:theme xmlns:a="http://schemas.openxmlformats.org/drawingml/2006/main" name="放大內容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放大內容" id="{B4DBC227-5865-47FB-957C-B49A0C063BE0}" vid="{7F353B05-F06C-41A4-9E4B-ACEE79A44C9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放大內容</Template>
  <TotalTime>67</TotalTime>
  <Words>91</Words>
  <Application>Microsoft Office PowerPoint</Application>
  <PresentationFormat>寬螢幕</PresentationFormat>
  <Paragraphs>24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Cambria Math</vt:lpstr>
      <vt:lpstr>放大內容</vt:lpstr>
      <vt:lpstr>Household power prediction</vt:lpstr>
      <vt:lpstr>Household power consumption</vt:lpstr>
      <vt:lpstr>Data visualization</vt:lpstr>
      <vt:lpstr>Bidirectional LSTM</vt:lpstr>
      <vt:lpstr>Bidirectional LSTM</vt:lpstr>
      <vt:lpstr>Training Curve</vt:lpstr>
      <vt:lpstr>Test RMSE : 0.559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Guan ru</dc:creator>
  <cp:lastModifiedBy>Guan ru</cp:lastModifiedBy>
  <cp:revision>12</cp:revision>
  <dcterms:created xsi:type="dcterms:W3CDTF">2021-04-22T01:50:07Z</dcterms:created>
  <dcterms:modified xsi:type="dcterms:W3CDTF">2021-04-22T03:05:15Z</dcterms:modified>
</cp:coreProperties>
</file>