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509" r:id="rId2"/>
    <p:sldId id="510" r:id="rId3"/>
    <p:sldId id="511" r:id="rId4"/>
    <p:sldId id="512" r:id="rId5"/>
    <p:sldId id="517" r:id="rId6"/>
    <p:sldId id="518" r:id="rId7"/>
    <p:sldId id="508" r:id="rId8"/>
    <p:sldId id="273" r:id="rId9"/>
    <p:sldId id="513" r:id="rId10"/>
    <p:sldId id="274" r:id="rId11"/>
    <p:sldId id="310" r:id="rId12"/>
    <p:sldId id="313" r:id="rId13"/>
    <p:sldId id="312" r:id="rId14"/>
    <p:sldId id="261" r:id="rId15"/>
    <p:sldId id="505" r:id="rId16"/>
    <p:sldId id="514" r:id="rId17"/>
    <p:sldId id="500" r:id="rId18"/>
    <p:sldId id="515" r:id="rId19"/>
    <p:sldId id="516" r:id="rId20"/>
    <p:sldId id="507" r:id="rId21"/>
    <p:sldId id="526" r:id="rId22"/>
    <p:sldId id="523" r:id="rId23"/>
    <p:sldId id="524" r:id="rId24"/>
    <p:sldId id="525" r:id="rId25"/>
  </p:sldIdLst>
  <p:sldSz cx="9144000" cy="6858000" type="overhead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佳衛 謝" initials="佳衛" lastIdx="1" clrIdx="0">
    <p:extLst>
      <p:ext uri="{19B8F6BF-5375-455C-9EA6-DF929625EA0E}">
        <p15:presenceInfo xmlns:p15="http://schemas.microsoft.com/office/powerpoint/2012/main" userId="3dbc85b4bdc2474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4C65"/>
    <a:srgbClr val="CF92FC"/>
    <a:srgbClr val="9CE8DB"/>
    <a:srgbClr val="3B3B3B"/>
    <a:srgbClr val="FBDDF9"/>
    <a:srgbClr val="E9E1ED"/>
    <a:srgbClr val="DAE3F3"/>
    <a:srgbClr val="59C2E1"/>
    <a:srgbClr val="FFFFFF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19977;&#24180;&#30740;&#31350;&#35336;&#30059;\run-Dec15_00-19-41_DESKTOP-5MCPO8B-tag-Reward_action0-0reward_winsize10_onlycpuusage_editrange_addmoredata_2adapt_steps_meta_bsz20_adapt_bsz20_exp2-15_12_2022_002032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aperwork\statistical_res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/>
              <a:t>Training Reward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'run-Dec15_00-19-41_DESKTOP-5MCP'!$B$1</c:f>
              <c:strCache>
                <c:ptCount val="1"/>
                <c:pt idx="0">
                  <c:v>Reward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'run-Dec15_00-19-41_DESKTOP-5MCP'!$B$2:$B$151</c:f>
              <c:numCache>
                <c:formatCode>General</c:formatCode>
                <c:ptCount val="150"/>
                <c:pt idx="0">
                  <c:v>-4.33500003814697</c:v>
                </c:pt>
                <c:pt idx="1">
                  <c:v>-4.2270002365112296</c:v>
                </c:pt>
                <c:pt idx="2">
                  <c:v>-3.6920001506805402</c:v>
                </c:pt>
                <c:pt idx="3">
                  <c:v>-3.9640002250671298</c:v>
                </c:pt>
                <c:pt idx="4">
                  <c:v>-4.0860004425048801</c:v>
                </c:pt>
                <c:pt idx="5">
                  <c:v>-3.8300001621246298</c:v>
                </c:pt>
                <c:pt idx="6">
                  <c:v>-3.2239999771118102</c:v>
                </c:pt>
                <c:pt idx="7">
                  <c:v>-3.2930002212524401</c:v>
                </c:pt>
                <c:pt idx="8">
                  <c:v>-3.34800004959106</c:v>
                </c:pt>
                <c:pt idx="9">
                  <c:v>-3.1290001869201598</c:v>
                </c:pt>
                <c:pt idx="10">
                  <c:v>-3.393000125885</c:v>
                </c:pt>
                <c:pt idx="11">
                  <c:v>-3.3770000934600799</c:v>
                </c:pt>
                <c:pt idx="12">
                  <c:v>-3.5160000324249201</c:v>
                </c:pt>
                <c:pt idx="13">
                  <c:v>-3.2379999160766602</c:v>
                </c:pt>
                <c:pt idx="14">
                  <c:v>-3.28500008583068</c:v>
                </c:pt>
                <c:pt idx="15">
                  <c:v>-3.1500000953674299</c:v>
                </c:pt>
                <c:pt idx="16">
                  <c:v>-3.2929999828338601</c:v>
                </c:pt>
                <c:pt idx="17">
                  <c:v>-3.0239999294281001</c:v>
                </c:pt>
                <c:pt idx="18">
                  <c:v>-3.0570001602172798</c:v>
                </c:pt>
                <c:pt idx="19">
                  <c:v>-3.0160002708435001</c:v>
                </c:pt>
                <c:pt idx="20">
                  <c:v>-3.02200007438659</c:v>
                </c:pt>
                <c:pt idx="21">
                  <c:v>-2.8500001430511399</c:v>
                </c:pt>
                <c:pt idx="22">
                  <c:v>-2.6689999103546098</c:v>
                </c:pt>
                <c:pt idx="23">
                  <c:v>-2.60199999809265</c:v>
                </c:pt>
                <c:pt idx="24">
                  <c:v>-2.6419999599456698</c:v>
                </c:pt>
                <c:pt idx="25">
                  <c:v>-2.5420000553131099</c:v>
                </c:pt>
                <c:pt idx="26">
                  <c:v>-2.6410000324249201</c:v>
                </c:pt>
                <c:pt idx="27">
                  <c:v>-2.5920000076293901</c:v>
                </c:pt>
                <c:pt idx="28">
                  <c:v>-2.4630000591278001</c:v>
                </c:pt>
                <c:pt idx="29">
                  <c:v>-2.5230000019073402</c:v>
                </c:pt>
                <c:pt idx="30">
                  <c:v>-2.5150001049041699</c:v>
                </c:pt>
                <c:pt idx="31">
                  <c:v>-2.6320002079010001</c:v>
                </c:pt>
                <c:pt idx="32">
                  <c:v>-2.4570000171661301</c:v>
                </c:pt>
                <c:pt idx="33">
                  <c:v>-2.4619998931884699</c:v>
                </c:pt>
                <c:pt idx="34">
                  <c:v>-2.4969999790191602</c:v>
                </c:pt>
                <c:pt idx="35">
                  <c:v>-2.4990000724792401</c:v>
                </c:pt>
                <c:pt idx="36">
                  <c:v>-2.4939999580383301</c:v>
                </c:pt>
                <c:pt idx="37">
                  <c:v>-2.4760000705718901</c:v>
                </c:pt>
                <c:pt idx="38">
                  <c:v>-2.46000003814697</c:v>
                </c:pt>
                <c:pt idx="39">
                  <c:v>-2.4679999351501398</c:v>
                </c:pt>
                <c:pt idx="40">
                  <c:v>-2.4379999637603702</c:v>
                </c:pt>
                <c:pt idx="41">
                  <c:v>-2.43700003623962</c:v>
                </c:pt>
                <c:pt idx="42">
                  <c:v>-2.4850001335143999</c:v>
                </c:pt>
                <c:pt idx="43">
                  <c:v>-2.6330001354217498</c:v>
                </c:pt>
                <c:pt idx="44">
                  <c:v>-2.37100005149841</c:v>
                </c:pt>
                <c:pt idx="45">
                  <c:v>-2.4420001506805402</c:v>
                </c:pt>
                <c:pt idx="46">
                  <c:v>-2.4270000457763601</c:v>
                </c:pt>
                <c:pt idx="47">
                  <c:v>-1.33500003814697</c:v>
                </c:pt>
                <c:pt idx="48">
                  <c:v>-1.2270002365112296</c:v>
                </c:pt>
                <c:pt idx="49">
                  <c:v>-0.69200015068054022</c:v>
                </c:pt>
                <c:pt idx="50">
                  <c:v>-0.96400022506712979</c:v>
                </c:pt>
                <c:pt idx="51">
                  <c:v>-1.0860004425048801</c:v>
                </c:pt>
                <c:pt idx="52">
                  <c:v>-0.83000016212462979</c:v>
                </c:pt>
                <c:pt idx="53">
                  <c:v>-0.22399997711181019</c:v>
                </c:pt>
                <c:pt idx="54">
                  <c:v>-0.29300022125244007</c:v>
                </c:pt>
                <c:pt idx="55">
                  <c:v>-0.34800004959106001</c:v>
                </c:pt>
                <c:pt idx="56">
                  <c:v>-0.1290001869201598</c:v>
                </c:pt>
                <c:pt idx="57">
                  <c:v>-0.393000125885</c:v>
                </c:pt>
                <c:pt idx="58">
                  <c:v>-0.3770000934600799</c:v>
                </c:pt>
                <c:pt idx="59">
                  <c:v>-0.5160000324249201</c:v>
                </c:pt>
                <c:pt idx="60">
                  <c:v>-0.23799991607666016</c:v>
                </c:pt>
                <c:pt idx="61">
                  <c:v>-0.28500008583068004</c:v>
                </c:pt>
                <c:pt idx="62">
                  <c:v>-0.15000009536742986</c:v>
                </c:pt>
                <c:pt idx="63">
                  <c:v>-0.29299998283386008</c:v>
                </c:pt>
                <c:pt idx="64">
                  <c:v>-2.3999929428100142E-2</c:v>
                </c:pt>
                <c:pt idx="65">
                  <c:v>-5.7000160217279827E-2</c:v>
                </c:pt>
                <c:pt idx="66">
                  <c:v>-1.6000270843500086E-2</c:v>
                </c:pt>
                <c:pt idx="67">
                  <c:v>-2.2000074386590018E-2</c:v>
                </c:pt>
                <c:pt idx="68">
                  <c:v>0.14999985694886009</c:v>
                </c:pt>
                <c:pt idx="69">
                  <c:v>0.33100008964539018</c:v>
                </c:pt>
                <c:pt idx="70">
                  <c:v>0.39800000190734997</c:v>
                </c:pt>
                <c:pt idx="71">
                  <c:v>0.35800004005433017</c:v>
                </c:pt>
                <c:pt idx="72">
                  <c:v>0.45799994468689009</c:v>
                </c:pt>
                <c:pt idx="73">
                  <c:v>0.3589999675750799</c:v>
                </c:pt>
                <c:pt idx="74">
                  <c:v>0.40799999237060991</c:v>
                </c:pt>
                <c:pt idx="75">
                  <c:v>0.66499996185303001</c:v>
                </c:pt>
                <c:pt idx="76">
                  <c:v>0.77299976348877042</c:v>
                </c:pt>
                <c:pt idx="77">
                  <c:v>1.3079998493194598</c:v>
                </c:pt>
                <c:pt idx="78">
                  <c:v>1.0359997749328702</c:v>
                </c:pt>
                <c:pt idx="79">
                  <c:v>0.91399955749511985</c:v>
                </c:pt>
                <c:pt idx="80">
                  <c:v>1.1699998378753702</c:v>
                </c:pt>
                <c:pt idx="81">
                  <c:v>1.7760000228881898</c:v>
                </c:pt>
                <c:pt idx="82">
                  <c:v>1.7069997787475599</c:v>
                </c:pt>
                <c:pt idx="83">
                  <c:v>1.65199995040894</c:v>
                </c:pt>
                <c:pt idx="84">
                  <c:v>1.8709998130798402</c:v>
                </c:pt>
                <c:pt idx="85">
                  <c:v>1.606999874115</c:v>
                </c:pt>
                <c:pt idx="86">
                  <c:v>1.6229999065399201</c:v>
                </c:pt>
                <c:pt idx="87">
                  <c:v>1.4839999675750799</c:v>
                </c:pt>
                <c:pt idx="88">
                  <c:v>1.7620000839233398</c:v>
                </c:pt>
                <c:pt idx="89">
                  <c:v>1.71499991416932</c:v>
                </c:pt>
                <c:pt idx="90">
                  <c:v>1.8499999046325701</c:v>
                </c:pt>
                <c:pt idx="91">
                  <c:v>1.7070000171661399</c:v>
                </c:pt>
                <c:pt idx="92">
                  <c:v>1.9760000705718999</c:v>
                </c:pt>
                <c:pt idx="93">
                  <c:v>1.9429998397827202</c:v>
                </c:pt>
                <c:pt idx="94">
                  <c:v>1.9839997291564999</c:v>
                </c:pt>
                <c:pt idx="95">
                  <c:v>1.97799992561341</c:v>
                </c:pt>
                <c:pt idx="96">
                  <c:v>2.1499998569488601</c:v>
                </c:pt>
                <c:pt idx="97">
                  <c:v>2.3310000896453902</c:v>
                </c:pt>
                <c:pt idx="98">
                  <c:v>2.39800000190735</c:v>
                </c:pt>
                <c:pt idx="99">
                  <c:v>2.3580000400543302</c:v>
                </c:pt>
                <c:pt idx="100">
                  <c:v>2.4579999446868901</c:v>
                </c:pt>
                <c:pt idx="101">
                  <c:v>2.3589999675750799</c:v>
                </c:pt>
                <c:pt idx="102">
                  <c:v>2.4079999923706099</c:v>
                </c:pt>
                <c:pt idx="103">
                  <c:v>3.4893617033958431</c:v>
                </c:pt>
                <c:pt idx="104">
                  <c:v>3.3723404109477988</c:v>
                </c:pt>
                <c:pt idx="105">
                  <c:v>3.563829779624939</c:v>
                </c:pt>
                <c:pt idx="106">
                  <c:v>3.436170220375061</c:v>
                </c:pt>
                <c:pt idx="107">
                  <c:v>3.478723406791687</c:v>
                </c:pt>
                <c:pt idx="108">
                  <c:v>3.3723404109477988</c:v>
                </c:pt>
                <c:pt idx="109">
                  <c:v>3.4255319237709041</c:v>
                </c:pt>
                <c:pt idx="110">
                  <c:v>3.4042553305625911</c:v>
                </c:pt>
                <c:pt idx="111">
                  <c:v>3.436170220375061</c:v>
                </c:pt>
                <c:pt idx="112">
                  <c:v>3.6063829660415641</c:v>
                </c:pt>
                <c:pt idx="113">
                  <c:v>3.3936170339584351</c:v>
                </c:pt>
                <c:pt idx="114">
                  <c:v>3.563829779624939</c:v>
                </c:pt>
                <c:pt idx="115">
                  <c:v>3.617021262645721</c:v>
                </c:pt>
                <c:pt idx="116">
                  <c:v>3.638297855854034</c:v>
                </c:pt>
                <c:pt idx="117">
                  <c:v>3.585106372833252</c:v>
                </c:pt>
                <c:pt idx="118">
                  <c:v>3.659574449062347</c:v>
                </c:pt>
                <c:pt idx="119">
                  <c:v>3.585106372833252</c:v>
                </c:pt>
                <c:pt idx="120">
                  <c:v>3.627659559249877</c:v>
                </c:pt>
                <c:pt idx="121">
                  <c:v>3.64893615245819</c:v>
                </c:pt>
                <c:pt idx="122">
                  <c:v>3.627659559249877</c:v>
                </c:pt>
                <c:pt idx="123">
                  <c:v>3.574468076229095</c:v>
                </c:pt>
                <c:pt idx="124">
                  <c:v>3.595744669437408</c:v>
                </c:pt>
                <c:pt idx="125">
                  <c:v>3.627659559249877</c:v>
                </c:pt>
                <c:pt idx="126">
                  <c:v>3.8595744490623471</c:v>
                </c:pt>
                <c:pt idx="127">
                  <c:v>3.8595744490623471</c:v>
                </c:pt>
                <c:pt idx="128">
                  <c:v>3.9340425252914422</c:v>
                </c:pt>
                <c:pt idx="129">
                  <c:v>3.7531914830207822</c:v>
                </c:pt>
                <c:pt idx="130">
                  <c:v>3.8808510422706601</c:v>
                </c:pt>
                <c:pt idx="131">
                  <c:v>3.8063829660415642</c:v>
                </c:pt>
                <c:pt idx="132">
                  <c:v>3.8914893388748162</c:v>
                </c:pt>
                <c:pt idx="133">
                  <c:v>3.7851063728332521</c:v>
                </c:pt>
                <c:pt idx="134">
                  <c:v>3.7638297796249391</c:v>
                </c:pt>
                <c:pt idx="135">
                  <c:v>3.8382978558540342</c:v>
                </c:pt>
                <c:pt idx="136">
                  <c:v>3.7638297796249391</c:v>
                </c:pt>
                <c:pt idx="137">
                  <c:v>3.8276595592498772</c:v>
                </c:pt>
                <c:pt idx="138">
                  <c:v>3.7851063728332521</c:v>
                </c:pt>
                <c:pt idx="139">
                  <c:v>3.7851063728332521</c:v>
                </c:pt>
                <c:pt idx="140">
                  <c:v>3.7957446694374082</c:v>
                </c:pt>
                <c:pt idx="141">
                  <c:v>3.8382978558540342</c:v>
                </c:pt>
                <c:pt idx="142">
                  <c:v>3.7957446694374082</c:v>
                </c:pt>
                <c:pt idx="143">
                  <c:v>3.8382978558540342</c:v>
                </c:pt>
                <c:pt idx="144">
                  <c:v>3.8170212626457212</c:v>
                </c:pt>
                <c:pt idx="145">
                  <c:v>3.7851063728332521</c:v>
                </c:pt>
                <c:pt idx="146">
                  <c:v>3.7531914830207822</c:v>
                </c:pt>
                <c:pt idx="147">
                  <c:v>3.8063829660415642</c:v>
                </c:pt>
                <c:pt idx="148">
                  <c:v>3.8595744490623471</c:v>
                </c:pt>
                <c:pt idx="149">
                  <c:v>3.8170212626457212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211-46E5-9739-F475658F29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55440031"/>
        <c:axId val="855445023"/>
      </c:lineChart>
      <c:catAx>
        <c:axId val="8554400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Episodes</a:t>
                </a:r>
                <a:endParaRPr lang="zh-TW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TW"/>
            </a:p>
          </c:txPr>
        </c:title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855445023"/>
        <c:crosses val="autoZero"/>
        <c:auto val="1"/>
        <c:lblAlgn val="ctr"/>
        <c:lblOffset val="0"/>
        <c:tickLblSkip val="10"/>
        <c:tickMarkSkip val="10"/>
        <c:noMultiLvlLbl val="0"/>
      </c:catAx>
      <c:valAx>
        <c:axId val="85544502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Value</a:t>
                </a:r>
                <a:endParaRPr lang="zh-TW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TW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8554400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/>
              <a:t>TSFEL Statistical Domainstatistical</a:t>
            </a:r>
            <a:endParaRPr lang="zh-TW"/>
          </a:p>
        </c:rich>
      </c:tx>
      <c:layout>
        <c:manualLayout>
          <c:xMode val="edge"/>
          <c:yMode val="edge"/>
          <c:x val="0.32405139012162543"/>
          <c:y val="1.255230332295050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工作表1!$C$1</c:f>
              <c:strCache>
                <c:ptCount val="1"/>
                <c:pt idx="0">
                  <c:v>0_Max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工作表1!$C$2:$C$1460</c:f>
              <c:numCache>
                <c:formatCode>General</c:formatCode>
                <c:ptCount val="1459"/>
                <c:pt idx="0">
                  <c:v>0.854472919</c:v>
                </c:pt>
                <c:pt idx="1">
                  <c:v>0.854472919</c:v>
                </c:pt>
                <c:pt idx="2">
                  <c:v>0.854472919</c:v>
                </c:pt>
                <c:pt idx="3">
                  <c:v>0.854472919</c:v>
                </c:pt>
                <c:pt idx="4">
                  <c:v>0.854472919</c:v>
                </c:pt>
                <c:pt idx="5">
                  <c:v>0.854472919</c:v>
                </c:pt>
                <c:pt idx="6">
                  <c:v>0.854472919</c:v>
                </c:pt>
                <c:pt idx="7">
                  <c:v>0.854472919</c:v>
                </c:pt>
                <c:pt idx="8">
                  <c:v>0.87455047100000005</c:v>
                </c:pt>
                <c:pt idx="9">
                  <c:v>0.87455047100000005</c:v>
                </c:pt>
                <c:pt idx="10">
                  <c:v>0.87455047100000005</c:v>
                </c:pt>
                <c:pt idx="11">
                  <c:v>0.87455047100000005</c:v>
                </c:pt>
                <c:pt idx="12">
                  <c:v>0.87455047100000005</c:v>
                </c:pt>
                <c:pt idx="13">
                  <c:v>0.87455047100000005</c:v>
                </c:pt>
                <c:pt idx="14">
                  <c:v>0.87455047100000005</c:v>
                </c:pt>
                <c:pt idx="15">
                  <c:v>0.87455047100000005</c:v>
                </c:pt>
                <c:pt idx="16">
                  <c:v>0.87455047100000005</c:v>
                </c:pt>
                <c:pt idx="17">
                  <c:v>0.87455047100000005</c:v>
                </c:pt>
                <c:pt idx="18">
                  <c:v>0.87455047100000005</c:v>
                </c:pt>
                <c:pt idx="19">
                  <c:v>0.87455047100000005</c:v>
                </c:pt>
                <c:pt idx="20">
                  <c:v>0.87455047100000005</c:v>
                </c:pt>
                <c:pt idx="21">
                  <c:v>0.87455047100000005</c:v>
                </c:pt>
                <c:pt idx="22">
                  <c:v>0.87455047100000005</c:v>
                </c:pt>
                <c:pt idx="23">
                  <c:v>0.87455047100000005</c:v>
                </c:pt>
                <c:pt idx="24">
                  <c:v>0.87455047100000005</c:v>
                </c:pt>
                <c:pt idx="25">
                  <c:v>0.87455047100000005</c:v>
                </c:pt>
                <c:pt idx="26">
                  <c:v>0.87455047100000005</c:v>
                </c:pt>
                <c:pt idx="27">
                  <c:v>0.87455047100000005</c:v>
                </c:pt>
                <c:pt idx="28">
                  <c:v>0.70628374000000005</c:v>
                </c:pt>
                <c:pt idx="29">
                  <c:v>0.70628374000000005</c:v>
                </c:pt>
                <c:pt idx="30">
                  <c:v>0.70628374000000005</c:v>
                </c:pt>
                <c:pt idx="31">
                  <c:v>0.70628374000000005</c:v>
                </c:pt>
                <c:pt idx="32">
                  <c:v>0.70628374000000005</c:v>
                </c:pt>
                <c:pt idx="33">
                  <c:v>0.70628374000000005</c:v>
                </c:pt>
                <c:pt idx="34">
                  <c:v>0.70628374000000005</c:v>
                </c:pt>
                <c:pt idx="35">
                  <c:v>0.70628374000000005</c:v>
                </c:pt>
                <c:pt idx="36">
                  <c:v>0.70628374000000005</c:v>
                </c:pt>
                <c:pt idx="37">
                  <c:v>0.70628374000000005</c:v>
                </c:pt>
                <c:pt idx="38">
                  <c:v>0.70628374000000005</c:v>
                </c:pt>
                <c:pt idx="39">
                  <c:v>0.70628374000000005</c:v>
                </c:pt>
                <c:pt idx="40">
                  <c:v>0.70628374000000005</c:v>
                </c:pt>
                <c:pt idx="41">
                  <c:v>0.70628374000000005</c:v>
                </c:pt>
                <c:pt idx="42">
                  <c:v>0.70628374000000005</c:v>
                </c:pt>
                <c:pt idx="43">
                  <c:v>0.872498369</c:v>
                </c:pt>
                <c:pt idx="44">
                  <c:v>0.872498369</c:v>
                </c:pt>
                <c:pt idx="45">
                  <c:v>0.872498369</c:v>
                </c:pt>
                <c:pt idx="46">
                  <c:v>0.872498369</c:v>
                </c:pt>
                <c:pt idx="47">
                  <c:v>0.872498369</c:v>
                </c:pt>
                <c:pt idx="48">
                  <c:v>0.872498369</c:v>
                </c:pt>
                <c:pt idx="49">
                  <c:v>0.872498369</c:v>
                </c:pt>
                <c:pt idx="50">
                  <c:v>0.872498369</c:v>
                </c:pt>
                <c:pt idx="51">
                  <c:v>0.872498369</c:v>
                </c:pt>
                <c:pt idx="52">
                  <c:v>0.872498369</c:v>
                </c:pt>
                <c:pt idx="53">
                  <c:v>0.872498369</c:v>
                </c:pt>
                <c:pt idx="54">
                  <c:v>0.872498369</c:v>
                </c:pt>
                <c:pt idx="55">
                  <c:v>0.872498369</c:v>
                </c:pt>
                <c:pt idx="56">
                  <c:v>0.872498369</c:v>
                </c:pt>
                <c:pt idx="57">
                  <c:v>0.872498369</c:v>
                </c:pt>
                <c:pt idx="58">
                  <c:v>0.872498369</c:v>
                </c:pt>
                <c:pt idx="59">
                  <c:v>0.91578444299999995</c:v>
                </c:pt>
                <c:pt idx="60">
                  <c:v>0.91578444299999995</c:v>
                </c:pt>
                <c:pt idx="61">
                  <c:v>0.91578444299999995</c:v>
                </c:pt>
                <c:pt idx="62">
                  <c:v>0.91578444299999995</c:v>
                </c:pt>
                <c:pt idx="63">
                  <c:v>0.91578444299999995</c:v>
                </c:pt>
                <c:pt idx="64">
                  <c:v>0.91578444299999995</c:v>
                </c:pt>
                <c:pt idx="65">
                  <c:v>0.91578444299999995</c:v>
                </c:pt>
                <c:pt idx="66">
                  <c:v>0.91578444299999995</c:v>
                </c:pt>
                <c:pt idx="67">
                  <c:v>0.91578444299999995</c:v>
                </c:pt>
                <c:pt idx="68">
                  <c:v>0.91578444299999995</c:v>
                </c:pt>
                <c:pt idx="69">
                  <c:v>0.91578444299999995</c:v>
                </c:pt>
                <c:pt idx="70">
                  <c:v>0.91578444299999995</c:v>
                </c:pt>
                <c:pt idx="71">
                  <c:v>0.91578444299999995</c:v>
                </c:pt>
                <c:pt idx="72">
                  <c:v>0.91578444299999995</c:v>
                </c:pt>
                <c:pt idx="73">
                  <c:v>0.91578444299999995</c:v>
                </c:pt>
                <c:pt idx="74">
                  <c:v>0.91578444299999995</c:v>
                </c:pt>
                <c:pt idx="75">
                  <c:v>0.91578444299999995</c:v>
                </c:pt>
                <c:pt idx="76">
                  <c:v>0.91578444299999995</c:v>
                </c:pt>
                <c:pt idx="77">
                  <c:v>0.91578444299999995</c:v>
                </c:pt>
                <c:pt idx="78">
                  <c:v>0.91578444299999995</c:v>
                </c:pt>
                <c:pt idx="79">
                  <c:v>0.81037617399999995</c:v>
                </c:pt>
                <c:pt idx="80">
                  <c:v>0.81037617399999995</c:v>
                </c:pt>
                <c:pt idx="81">
                  <c:v>0.81037617399999995</c:v>
                </c:pt>
                <c:pt idx="82">
                  <c:v>0.81037617399999995</c:v>
                </c:pt>
                <c:pt idx="83">
                  <c:v>0.81037617399999995</c:v>
                </c:pt>
                <c:pt idx="84">
                  <c:v>0.81037617399999995</c:v>
                </c:pt>
                <c:pt idx="85">
                  <c:v>0.81037617399999995</c:v>
                </c:pt>
                <c:pt idx="86">
                  <c:v>0.81037617399999995</c:v>
                </c:pt>
                <c:pt idx="87">
                  <c:v>0.81037617399999995</c:v>
                </c:pt>
                <c:pt idx="88">
                  <c:v>0.81037617399999995</c:v>
                </c:pt>
                <c:pt idx="89">
                  <c:v>0.81037617399999995</c:v>
                </c:pt>
                <c:pt idx="90">
                  <c:v>0.81037617399999995</c:v>
                </c:pt>
                <c:pt idx="91">
                  <c:v>0.81037617399999995</c:v>
                </c:pt>
                <c:pt idx="92">
                  <c:v>0.81037617399999995</c:v>
                </c:pt>
                <c:pt idx="93">
                  <c:v>0.74722582999999998</c:v>
                </c:pt>
                <c:pt idx="94">
                  <c:v>0.74722582999999998</c:v>
                </c:pt>
                <c:pt idx="95">
                  <c:v>0.74722582999999998</c:v>
                </c:pt>
                <c:pt idx="96">
                  <c:v>0.74722582999999998</c:v>
                </c:pt>
                <c:pt idx="97">
                  <c:v>0.74722582999999998</c:v>
                </c:pt>
                <c:pt idx="98">
                  <c:v>0.74722582999999998</c:v>
                </c:pt>
                <c:pt idx="99">
                  <c:v>0.74722582999999998</c:v>
                </c:pt>
                <c:pt idx="100">
                  <c:v>0.84249203800000005</c:v>
                </c:pt>
                <c:pt idx="101">
                  <c:v>0.85700012999999997</c:v>
                </c:pt>
                <c:pt idx="102">
                  <c:v>0.95827331800000004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0.79197539100000003</c:v>
                </c:pt>
                <c:pt idx="127">
                  <c:v>0.79197539100000003</c:v>
                </c:pt>
                <c:pt idx="128">
                  <c:v>0.68162631200000001</c:v>
                </c:pt>
                <c:pt idx="129">
                  <c:v>0.68162631200000001</c:v>
                </c:pt>
                <c:pt idx="130">
                  <c:v>0.68162631200000001</c:v>
                </c:pt>
                <c:pt idx="131">
                  <c:v>0.68162631200000001</c:v>
                </c:pt>
                <c:pt idx="132">
                  <c:v>0.68162631200000001</c:v>
                </c:pt>
                <c:pt idx="133">
                  <c:v>0.68162631200000001</c:v>
                </c:pt>
                <c:pt idx="134">
                  <c:v>0.65546652000000005</c:v>
                </c:pt>
                <c:pt idx="135">
                  <c:v>0.65546652000000005</c:v>
                </c:pt>
                <c:pt idx="136">
                  <c:v>0.65546652000000005</c:v>
                </c:pt>
                <c:pt idx="137">
                  <c:v>0.65546652000000005</c:v>
                </c:pt>
                <c:pt idx="138">
                  <c:v>0.65546652000000005</c:v>
                </c:pt>
                <c:pt idx="139">
                  <c:v>0.67417180099999996</c:v>
                </c:pt>
                <c:pt idx="140">
                  <c:v>0.75113915600000003</c:v>
                </c:pt>
                <c:pt idx="141">
                  <c:v>0.75113915600000003</c:v>
                </c:pt>
                <c:pt idx="142">
                  <c:v>0.75113915600000003</c:v>
                </c:pt>
                <c:pt idx="143">
                  <c:v>0.75113915600000003</c:v>
                </c:pt>
                <c:pt idx="144">
                  <c:v>0.75113915600000003</c:v>
                </c:pt>
                <c:pt idx="145">
                  <c:v>0.75113915600000003</c:v>
                </c:pt>
                <c:pt idx="146">
                  <c:v>0.75113915600000003</c:v>
                </c:pt>
                <c:pt idx="147">
                  <c:v>0.75113915600000003</c:v>
                </c:pt>
                <c:pt idx="148">
                  <c:v>0.75113915600000003</c:v>
                </c:pt>
                <c:pt idx="149">
                  <c:v>0.75113915600000003</c:v>
                </c:pt>
                <c:pt idx="150">
                  <c:v>0.82059132899999998</c:v>
                </c:pt>
                <c:pt idx="151">
                  <c:v>0.82059132899999998</c:v>
                </c:pt>
                <c:pt idx="152">
                  <c:v>0.82059132899999998</c:v>
                </c:pt>
                <c:pt idx="153">
                  <c:v>0.82059132899999998</c:v>
                </c:pt>
                <c:pt idx="154">
                  <c:v>0.82059132899999998</c:v>
                </c:pt>
                <c:pt idx="155">
                  <c:v>0.82059132899999998</c:v>
                </c:pt>
                <c:pt idx="156">
                  <c:v>0.82059132899999998</c:v>
                </c:pt>
                <c:pt idx="157">
                  <c:v>0.82305299499999995</c:v>
                </c:pt>
                <c:pt idx="158">
                  <c:v>0.82305299499999995</c:v>
                </c:pt>
                <c:pt idx="159">
                  <c:v>0.82305299499999995</c:v>
                </c:pt>
                <c:pt idx="160">
                  <c:v>0.82305299499999995</c:v>
                </c:pt>
                <c:pt idx="161">
                  <c:v>0.82305299499999995</c:v>
                </c:pt>
                <c:pt idx="162">
                  <c:v>0.82305299499999995</c:v>
                </c:pt>
                <c:pt idx="163">
                  <c:v>0.82305299499999995</c:v>
                </c:pt>
                <c:pt idx="164">
                  <c:v>0.82305299499999995</c:v>
                </c:pt>
                <c:pt idx="165">
                  <c:v>0.82305299499999995</c:v>
                </c:pt>
                <c:pt idx="166">
                  <c:v>0.82305299499999995</c:v>
                </c:pt>
                <c:pt idx="167">
                  <c:v>0.82305299499999995</c:v>
                </c:pt>
                <c:pt idx="168">
                  <c:v>0.82305299499999995</c:v>
                </c:pt>
                <c:pt idx="169">
                  <c:v>0.82305299499999995</c:v>
                </c:pt>
                <c:pt idx="170">
                  <c:v>0.82305299499999995</c:v>
                </c:pt>
                <c:pt idx="171">
                  <c:v>0.82305299499999995</c:v>
                </c:pt>
                <c:pt idx="172">
                  <c:v>0.82305299499999995</c:v>
                </c:pt>
                <c:pt idx="173">
                  <c:v>0.82305299499999995</c:v>
                </c:pt>
                <c:pt idx="174">
                  <c:v>0.82305299499999995</c:v>
                </c:pt>
                <c:pt idx="175">
                  <c:v>0.82305299499999995</c:v>
                </c:pt>
                <c:pt idx="176">
                  <c:v>0.82305299499999995</c:v>
                </c:pt>
                <c:pt idx="177">
                  <c:v>0.80986314100000001</c:v>
                </c:pt>
                <c:pt idx="178">
                  <c:v>0.80986314100000001</c:v>
                </c:pt>
                <c:pt idx="179">
                  <c:v>0.80986314100000001</c:v>
                </c:pt>
                <c:pt idx="180">
                  <c:v>0.830623577</c:v>
                </c:pt>
                <c:pt idx="181">
                  <c:v>0.830623577</c:v>
                </c:pt>
                <c:pt idx="182">
                  <c:v>0.830623577</c:v>
                </c:pt>
                <c:pt idx="183">
                  <c:v>0.830623577</c:v>
                </c:pt>
                <c:pt idx="184">
                  <c:v>0.830623577</c:v>
                </c:pt>
                <c:pt idx="185">
                  <c:v>0.830623577</c:v>
                </c:pt>
                <c:pt idx="186">
                  <c:v>0.830623577</c:v>
                </c:pt>
                <c:pt idx="187">
                  <c:v>0.830623577</c:v>
                </c:pt>
                <c:pt idx="188">
                  <c:v>0.830623577</c:v>
                </c:pt>
                <c:pt idx="189">
                  <c:v>0.830623577</c:v>
                </c:pt>
                <c:pt idx="190">
                  <c:v>0.830623577</c:v>
                </c:pt>
                <c:pt idx="191">
                  <c:v>0.830623577</c:v>
                </c:pt>
                <c:pt idx="192">
                  <c:v>0.830623577</c:v>
                </c:pt>
                <c:pt idx="193">
                  <c:v>0.830623577</c:v>
                </c:pt>
                <c:pt idx="194">
                  <c:v>0.830623577</c:v>
                </c:pt>
                <c:pt idx="195">
                  <c:v>0.830623577</c:v>
                </c:pt>
                <c:pt idx="196">
                  <c:v>0.830623577</c:v>
                </c:pt>
                <c:pt idx="197">
                  <c:v>0.830623577</c:v>
                </c:pt>
                <c:pt idx="198">
                  <c:v>0.88619174000000001</c:v>
                </c:pt>
                <c:pt idx="199">
                  <c:v>0.88619174000000001</c:v>
                </c:pt>
                <c:pt idx="200">
                  <c:v>0.88619174000000001</c:v>
                </c:pt>
                <c:pt idx="201">
                  <c:v>0.88619174000000001</c:v>
                </c:pt>
                <c:pt idx="202">
                  <c:v>0.88619174000000001</c:v>
                </c:pt>
                <c:pt idx="203">
                  <c:v>0.88730435200000002</c:v>
                </c:pt>
                <c:pt idx="204">
                  <c:v>0.88730435200000002</c:v>
                </c:pt>
                <c:pt idx="205">
                  <c:v>0.88730435200000002</c:v>
                </c:pt>
                <c:pt idx="206">
                  <c:v>0.88730435200000002</c:v>
                </c:pt>
                <c:pt idx="207">
                  <c:v>0.88730435200000002</c:v>
                </c:pt>
                <c:pt idx="208">
                  <c:v>0.88730435200000002</c:v>
                </c:pt>
                <c:pt idx="209">
                  <c:v>0.88730435200000002</c:v>
                </c:pt>
                <c:pt idx="210">
                  <c:v>0.88730435200000002</c:v>
                </c:pt>
                <c:pt idx="211">
                  <c:v>0.88730435200000002</c:v>
                </c:pt>
                <c:pt idx="212">
                  <c:v>0.88730435200000002</c:v>
                </c:pt>
                <c:pt idx="213">
                  <c:v>0.88730435200000002</c:v>
                </c:pt>
                <c:pt idx="214">
                  <c:v>0.88730435200000002</c:v>
                </c:pt>
                <c:pt idx="215">
                  <c:v>0.88730435200000002</c:v>
                </c:pt>
                <c:pt idx="216">
                  <c:v>0.88730435200000002</c:v>
                </c:pt>
                <c:pt idx="217">
                  <c:v>0.88730435200000002</c:v>
                </c:pt>
                <c:pt idx="218">
                  <c:v>0.88730435200000002</c:v>
                </c:pt>
                <c:pt idx="219">
                  <c:v>0.88730435200000002</c:v>
                </c:pt>
                <c:pt idx="220">
                  <c:v>0.88730435200000002</c:v>
                </c:pt>
                <c:pt idx="221">
                  <c:v>0.88730435200000002</c:v>
                </c:pt>
                <c:pt idx="222">
                  <c:v>0.88730435200000002</c:v>
                </c:pt>
                <c:pt idx="223">
                  <c:v>0.87636639999999999</c:v>
                </c:pt>
                <c:pt idx="224">
                  <c:v>0.87636639999999999</c:v>
                </c:pt>
                <c:pt idx="225">
                  <c:v>0.87636639999999999</c:v>
                </c:pt>
                <c:pt idx="226">
                  <c:v>0.87636639999999999</c:v>
                </c:pt>
                <c:pt idx="227">
                  <c:v>0.87636639999999999</c:v>
                </c:pt>
                <c:pt idx="228">
                  <c:v>0.87636639999999999</c:v>
                </c:pt>
                <c:pt idx="229">
                  <c:v>0.82455190899999997</c:v>
                </c:pt>
                <c:pt idx="230">
                  <c:v>0.82455190899999997</c:v>
                </c:pt>
                <c:pt idx="231">
                  <c:v>0.85126737299999999</c:v>
                </c:pt>
                <c:pt idx="232">
                  <c:v>0.89395981000000002</c:v>
                </c:pt>
                <c:pt idx="233">
                  <c:v>0.91595507399999998</c:v>
                </c:pt>
                <c:pt idx="234">
                  <c:v>0.91595507399999998</c:v>
                </c:pt>
                <c:pt idx="235">
                  <c:v>0.91595507399999998</c:v>
                </c:pt>
                <c:pt idx="236">
                  <c:v>0.91659153500000001</c:v>
                </c:pt>
                <c:pt idx="237">
                  <c:v>0.92222759600000004</c:v>
                </c:pt>
                <c:pt idx="238">
                  <c:v>0.93414722900000002</c:v>
                </c:pt>
                <c:pt idx="239">
                  <c:v>0.93414722900000002</c:v>
                </c:pt>
                <c:pt idx="240">
                  <c:v>0.93414722900000002</c:v>
                </c:pt>
                <c:pt idx="241">
                  <c:v>0.93414722900000002</c:v>
                </c:pt>
                <c:pt idx="242">
                  <c:v>0.96263870399999996</c:v>
                </c:pt>
                <c:pt idx="243">
                  <c:v>0.96263870399999996</c:v>
                </c:pt>
                <c:pt idx="244">
                  <c:v>0.96263870399999996</c:v>
                </c:pt>
                <c:pt idx="245">
                  <c:v>0.96263870399999996</c:v>
                </c:pt>
                <c:pt idx="246">
                  <c:v>0.96263870399999996</c:v>
                </c:pt>
                <c:pt idx="247">
                  <c:v>0.96263870399999996</c:v>
                </c:pt>
                <c:pt idx="248">
                  <c:v>0.96263870399999996</c:v>
                </c:pt>
                <c:pt idx="249">
                  <c:v>0.96263870399999996</c:v>
                </c:pt>
                <c:pt idx="250">
                  <c:v>0.96263870399999996</c:v>
                </c:pt>
                <c:pt idx="251">
                  <c:v>0.96263870399999996</c:v>
                </c:pt>
                <c:pt idx="252">
                  <c:v>0.96263870399999996</c:v>
                </c:pt>
                <c:pt idx="253">
                  <c:v>0.96263870399999996</c:v>
                </c:pt>
                <c:pt idx="254">
                  <c:v>0.96263870399999996</c:v>
                </c:pt>
                <c:pt idx="255">
                  <c:v>0.96263870399999996</c:v>
                </c:pt>
                <c:pt idx="256">
                  <c:v>0.96263870399999996</c:v>
                </c:pt>
                <c:pt idx="257">
                  <c:v>0.96263870399999996</c:v>
                </c:pt>
                <c:pt idx="258">
                  <c:v>0.96263870399999996</c:v>
                </c:pt>
                <c:pt idx="259">
                  <c:v>0.96263870399999996</c:v>
                </c:pt>
                <c:pt idx="260">
                  <c:v>0.96263870399999996</c:v>
                </c:pt>
                <c:pt idx="261">
                  <c:v>0.96263870399999996</c:v>
                </c:pt>
                <c:pt idx="262">
                  <c:v>0.90825293299999998</c:v>
                </c:pt>
                <c:pt idx="263">
                  <c:v>0.81138885599999999</c:v>
                </c:pt>
                <c:pt idx="264">
                  <c:v>0.81138885599999999</c:v>
                </c:pt>
                <c:pt idx="265">
                  <c:v>0.81138885599999999</c:v>
                </c:pt>
                <c:pt idx="266">
                  <c:v>0.81138885599999999</c:v>
                </c:pt>
                <c:pt idx="267">
                  <c:v>0.77619300999999996</c:v>
                </c:pt>
                <c:pt idx="268">
                  <c:v>0.67445991000000005</c:v>
                </c:pt>
                <c:pt idx="269">
                  <c:v>0.67445991000000005</c:v>
                </c:pt>
                <c:pt idx="270">
                  <c:v>0.67445991000000005</c:v>
                </c:pt>
                <c:pt idx="271">
                  <c:v>0.67445991000000005</c:v>
                </c:pt>
                <c:pt idx="272">
                  <c:v>0.67445991000000005</c:v>
                </c:pt>
                <c:pt idx="273">
                  <c:v>0.67445991000000005</c:v>
                </c:pt>
                <c:pt idx="274">
                  <c:v>0.67937699699999998</c:v>
                </c:pt>
                <c:pt idx="275">
                  <c:v>0.67937699699999998</c:v>
                </c:pt>
                <c:pt idx="276">
                  <c:v>0.67937699699999998</c:v>
                </c:pt>
                <c:pt idx="277">
                  <c:v>0.67937699699999998</c:v>
                </c:pt>
                <c:pt idx="278">
                  <c:v>0.67937699699999998</c:v>
                </c:pt>
                <c:pt idx="279">
                  <c:v>0.67937699699999998</c:v>
                </c:pt>
                <c:pt idx="280">
                  <c:v>0.67937699699999998</c:v>
                </c:pt>
                <c:pt idx="281">
                  <c:v>0.67937699699999998</c:v>
                </c:pt>
                <c:pt idx="282">
                  <c:v>0.67937699699999998</c:v>
                </c:pt>
                <c:pt idx="283">
                  <c:v>0.67937699699999998</c:v>
                </c:pt>
                <c:pt idx="284">
                  <c:v>0.67937699699999998</c:v>
                </c:pt>
                <c:pt idx="285">
                  <c:v>0.67937699699999998</c:v>
                </c:pt>
                <c:pt idx="286">
                  <c:v>0.67937699699999998</c:v>
                </c:pt>
                <c:pt idx="287">
                  <c:v>0.67937699699999998</c:v>
                </c:pt>
                <c:pt idx="288">
                  <c:v>0.67937699699999998</c:v>
                </c:pt>
                <c:pt idx="289">
                  <c:v>0.67937699699999998</c:v>
                </c:pt>
                <c:pt idx="290">
                  <c:v>0.67937699699999998</c:v>
                </c:pt>
                <c:pt idx="291">
                  <c:v>0.67937699699999998</c:v>
                </c:pt>
                <c:pt idx="292">
                  <c:v>0.67937699699999998</c:v>
                </c:pt>
                <c:pt idx="293">
                  <c:v>0.67937699699999998</c:v>
                </c:pt>
                <c:pt idx="294">
                  <c:v>0.66854530899999998</c:v>
                </c:pt>
                <c:pt idx="295">
                  <c:v>0.66854530899999998</c:v>
                </c:pt>
                <c:pt idx="296">
                  <c:v>0.66854530899999998</c:v>
                </c:pt>
                <c:pt idx="297">
                  <c:v>0.66854530899999998</c:v>
                </c:pt>
                <c:pt idx="298">
                  <c:v>0.66854530899999998</c:v>
                </c:pt>
                <c:pt idx="299">
                  <c:v>0.66854530899999998</c:v>
                </c:pt>
                <c:pt idx="300">
                  <c:v>0.66854530899999998</c:v>
                </c:pt>
                <c:pt idx="301">
                  <c:v>0.66854530899999998</c:v>
                </c:pt>
                <c:pt idx="302">
                  <c:v>0.66854530899999998</c:v>
                </c:pt>
                <c:pt idx="303">
                  <c:v>0.66854530899999998</c:v>
                </c:pt>
                <c:pt idx="304">
                  <c:v>0.58255581099999998</c:v>
                </c:pt>
                <c:pt idx="305">
                  <c:v>0.58255581099999998</c:v>
                </c:pt>
                <c:pt idx="306">
                  <c:v>0.58255581099999998</c:v>
                </c:pt>
                <c:pt idx="307">
                  <c:v>0.58940946599999999</c:v>
                </c:pt>
                <c:pt idx="308">
                  <c:v>0.60304955299999996</c:v>
                </c:pt>
                <c:pt idx="309">
                  <c:v>0.60304955299999996</c:v>
                </c:pt>
                <c:pt idx="310">
                  <c:v>0.60304955299999996</c:v>
                </c:pt>
                <c:pt idx="311">
                  <c:v>0.60304955299999996</c:v>
                </c:pt>
                <c:pt idx="312">
                  <c:v>0.60304955299999996</c:v>
                </c:pt>
                <c:pt idx="313">
                  <c:v>0.60304955299999996</c:v>
                </c:pt>
                <c:pt idx="314">
                  <c:v>0.60304955299999996</c:v>
                </c:pt>
                <c:pt idx="315">
                  <c:v>0.60304955299999996</c:v>
                </c:pt>
                <c:pt idx="316">
                  <c:v>0.60304955299999996</c:v>
                </c:pt>
                <c:pt idx="317">
                  <c:v>0.60304955299999996</c:v>
                </c:pt>
                <c:pt idx="318">
                  <c:v>0.60304955299999996</c:v>
                </c:pt>
                <c:pt idx="319">
                  <c:v>0.60304955299999996</c:v>
                </c:pt>
                <c:pt idx="320">
                  <c:v>0.60304955299999996</c:v>
                </c:pt>
                <c:pt idx="321">
                  <c:v>0.60304955299999996</c:v>
                </c:pt>
                <c:pt idx="322">
                  <c:v>0.60304955299999996</c:v>
                </c:pt>
                <c:pt idx="323">
                  <c:v>0.60304955299999996</c:v>
                </c:pt>
                <c:pt idx="324">
                  <c:v>0.60304955299999996</c:v>
                </c:pt>
                <c:pt idx="325">
                  <c:v>0.60304955299999996</c:v>
                </c:pt>
                <c:pt idx="326">
                  <c:v>0.60304955299999996</c:v>
                </c:pt>
                <c:pt idx="327">
                  <c:v>0.60304955299999996</c:v>
                </c:pt>
                <c:pt idx="328">
                  <c:v>0.69371872199999995</c:v>
                </c:pt>
                <c:pt idx="329">
                  <c:v>0.69371872199999995</c:v>
                </c:pt>
                <c:pt idx="330">
                  <c:v>0.69371872199999995</c:v>
                </c:pt>
                <c:pt idx="331">
                  <c:v>0.69371872199999995</c:v>
                </c:pt>
                <c:pt idx="332">
                  <c:v>0.69371872199999995</c:v>
                </c:pt>
                <c:pt idx="333">
                  <c:v>0.69371872199999995</c:v>
                </c:pt>
                <c:pt idx="334">
                  <c:v>0.69371872199999995</c:v>
                </c:pt>
                <c:pt idx="335">
                  <c:v>0.69371872199999995</c:v>
                </c:pt>
                <c:pt idx="336">
                  <c:v>0.69371872199999995</c:v>
                </c:pt>
                <c:pt idx="337">
                  <c:v>0.69371872199999995</c:v>
                </c:pt>
                <c:pt idx="338">
                  <c:v>0.69371872199999995</c:v>
                </c:pt>
                <c:pt idx="339">
                  <c:v>0.69371872199999995</c:v>
                </c:pt>
                <c:pt idx="340">
                  <c:v>0.69371872199999995</c:v>
                </c:pt>
                <c:pt idx="341">
                  <c:v>0.69371872199999995</c:v>
                </c:pt>
                <c:pt idx="342">
                  <c:v>0.69371872199999995</c:v>
                </c:pt>
                <c:pt idx="343">
                  <c:v>0.69371872199999995</c:v>
                </c:pt>
                <c:pt idx="344">
                  <c:v>0.69371872199999995</c:v>
                </c:pt>
                <c:pt idx="345">
                  <c:v>0.71177302099999995</c:v>
                </c:pt>
                <c:pt idx="346">
                  <c:v>0.71177302099999995</c:v>
                </c:pt>
                <c:pt idx="347">
                  <c:v>0.71177302099999995</c:v>
                </c:pt>
                <c:pt idx="348">
                  <c:v>0.71177302099999995</c:v>
                </c:pt>
                <c:pt idx="349">
                  <c:v>0.71177302099999995</c:v>
                </c:pt>
                <c:pt idx="350">
                  <c:v>0.71177302099999995</c:v>
                </c:pt>
                <c:pt idx="351">
                  <c:v>0.71177302099999995</c:v>
                </c:pt>
                <c:pt idx="352">
                  <c:v>0.71177302099999995</c:v>
                </c:pt>
                <c:pt idx="353">
                  <c:v>0.71177302099999995</c:v>
                </c:pt>
                <c:pt idx="354">
                  <c:v>0.71177302099999995</c:v>
                </c:pt>
                <c:pt idx="355">
                  <c:v>0.71177302099999995</c:v>
                </c:pt>
                <c:pt idx="356">
                  <c:v>0.71177302099999995</c:v>
                </c:pt>
                <c:pt idx="357">
                  <c:v>0.71177302099999995</c:v>
                </c:pt>
                <c:pt idx="358">
                  <c:v>0.71177302099999995</c:v>
                </c:pt>
                <c:pt idx="359">
                  <c:v>0.71177302099999995</c:v>
                </c:pt>
                <c:pt idx="360">
                  <c:v>0.71177302099999995</c:v>
                </c:pt>
                <c:pt idx="361">
                  <c:v>0.71177302099999995</c:v>
                </c:pt>
                <c:pt idx="362">
                  <c:v>0.71177302099999995</c:v>
                </c:pt>
                <c:pt idx="363">
                  <c:v>0.71177302099999995</c:v>
                </c:pt>
                <c:pt idx="364">
                  <c:v>0.71177302099999995</c:v>
                </c:pt>
                <c:pt idx="365">
                  <c:v>0.70323169100000005</c:v>
                </c:pt>
                <c:pt idx="366">
                  <c:v>0.70323169100000005</c:v>
                </c:pt>
                <c:pt idx="367">
                  <c:v>0.70323169100000005</c:v>
                </c:pt>
                <c:pt idx="368">
                  <c:v>0.70323169100000005</c:v>
                </c:pt>
                <c:pt idx="369">
                  <c:v>0.70323169100000005</c:v>
                </c:pt>
                <c:pt idx="370">
                  <c:v>0.70323169100000005</c:v>
                </c:pt>
                <c:pt idx="371">
                  <c:v>0.70323169100000005</c:v>
                </c:pt>
                <c:pt idx="372">
                  <c:v>0.70323169100000005</c:v>
                </c:pt>
                <c:pt idx="373">
                  <c:v>0.70323169100000005</c:v>
                </c:pt>
                <c:pt idx="374">
                  <c:v>0.70323169100000005</c:v>
                </c:pt>
                <c:pt idx="375">
                  <c:v>0.69588630799999995</c:v>
                </c:pt>
                <c:pt idx="376">
                  <c:v>0.60004871599999998</c:v>
                </c:pt>
                <c:pt idx="377">
                  <c:v>0.550983326</c:v>
                </c:pt>
                <c:pt idx="378">
                  <c:v>0.550983326</c:v>
                </c:pt>
                <c:pt idx="379">
                  <c:v>0.550983326</c:v>
                </c:pt>
                <c:pt idx="380">
                  <c:v>0.550983326</c:v>
                </c:pt>
                <c:pt idx="381">
                  <c:v>0.550983326</c:v>
                </c:pt>
                <c:pt idx="382">
                  <c:v>0.550983326</c:v>
                </c:pt>
                <c:pt idx="383">
                  <c:v>0.550983326</c:v>
                </c:pt>
                <c:pt idx="384">
                  <c:v>0.55105307999999997</c:v>
                </c:pt>
                <c:pt idx="385">
                  <c:v>0.695022272</c:v>
                </c:pt>
                <c:pt idx="386">
                  <c:v>0.695022272</c:v>
                </c:pt>
                <c:pt idx="387">
                  <c:v>0.695022272</c:v>
                </c:pt>
                <c:pt idx="388">
                  <c:v>0.695022272</c:v>
                </c:pt>
                <c:pt idx="389">
                  <c:v>0.695022272</c:v>
                </c:pt>
                <c:pt idx="390">
                  <c:v>0.695022272</c:v>
                </c:pt>
                <c:pt idx="391">
                  <c:v>0.695022272</c:v>
                </c:pt>
                <c:pt idx="392">
                  <c:v>0.695022272</c:v>
                </c:pt>
                <c:pt idx="393">
                  <c:v>0.695022272</c:v>
                </c:pt>
                <c:pt idx="394">
                  <c:v>0.695022272</c:v>
                </c:pt>
                <c:pt idx="395">
                  <c:v>0.695022272</c:v>
                </c:pt>
                <c:pt idx="396">
                  <c:v>0.695022272</c:v>
                </c:pt>
                <c:pt idx="397">
                  <c:v>0.695022272</c:v>
                </c:pt>
                <c:pt idx="398">
                  <c:v>0.695022272</c:v>
                </c:pt>
                <c:pt idx="399">
                  <c:v>0.70263933899999997</c:v>
                </c:pt>
                <c:pt idx="400">
                  <c:v>0.70814728900000001</c:v>
                </c:pt>
                <c:pt idx="401">
                  <c:v>0.70814728900000001</c:v>
                </c:pt>
                <c:pt idx="402">
                  <c:v>0.70814728900000001</c:v>
                </c:pt>
                <c:pt idx="403">
                  <c:v>0.72941661700000004</c:v>
                </c:pt>
                <c:pt idx="404">
                  <c:v>0.72941661700000004</c:v>
                </c:pt>
                <c:pt idx="405">
                  <c:v>0.72941661700000004</c:v>
                </c:pt>
                <c:pt idx="406">
                  <c:v>0.72941661700000004</c:v>
                </c:pt>
                <c:pt idx="407">
                  <c:v>0.72941661700000004</c:v>
                </c:pt>
                <c:pt idx="408">
                  <c:v>0.72941661700000004</c:v>
                </c:pt>
                <c:pt idx="409">
                  <c:v>0.72941661700000004</c:v>
                </c:pt>
                <c:pt idx="410">
                  <c:v>0.72941661700000004</c:v>
                </c:pt>
                <c:pt idx="411">
                  <c:v>0.72941661700000004</c:v>
                </c:pt>
                <c:pt idx="412">
                  <c:v>0.72941661700000004</c:v>
                </c:pt>
                <c:pt idx="413">
                  <c:v>0.72941661700000004</c:v>
                </c:pt>
                <c:pt idx="414">
                  <c:v>0.72941661700000004</c:v>
                </c:pt>
                <c:pt idx="415">
                  <c:v>0.72941661700000004</c:v>
                </c:pt>
                <c:pt idx="416">
                  <c:v>0.72941661700000004</c:v>
                </c:pt>
                <c:pt idx="417">
                  <c:v>0.72941661700000004</c:v>
                </c:pt>
                <c:pt idx="418">
                  <c:v>0.88742331100000005</c:v>
                </c:pt>
                <c:pt idx="419">
                  <c:v>0.88742331100000005</c:v>
                </c:pt>
                <c:pt idx="420">
                  <c:v>0.88742331100000005</c:v>
                </c:pt>
                <c:pt idx="421">
                  <c:v>0.88742331100000005</c:v>
                </c:pt>
                <c:pt idx="422">
                  <c:v>0.88742331100000005</c:v>
                </c:pt>
                <c:pt idx="423">
                  <c:v>0.88742331100000005</c:v>
                </c:pt>
                <c:pt idx="424">
                  <c:v>0.88742331100000005</c:v>
                </c:pt>
                <c:pt idx="425">
                  <c:v>0.88742331100000005</c:v>
                </c:pt>
                <c:pt idx="426">
                  <c:v>0.88742331100000005</c:v>
                </c:pt>
                <c:pt idx="427">
                  <c:v>0.88742331100000005</c:v>
                </c:pt>
                <c:pt idx="428">
                  <c:v>0.88742331100000005</c:v>
                </c:pt>
                <c:pt idx="429">
                  <c:v>0.88742331100000005</c:v>
                </c:pt>
                <c:pt idx="430">
                  <c:v>0.88742331100000005</c:v>
                </c:pt>
                <c:pt idx="431">
                  <c:v>0.88742331100000005</c:v>
                </c:pt>
                <c:pt idx="432">
                  <c:v>0.88742331100000005</c:v>
                </c:pt>
                <c:pt idx="433">
                  <c:v>0.88742331100000005</c:v>
                </c:pt>
                <c:pt idx="434">
                  <c:v>0.88742331100000005</c:v>
                </c:pt>
                <c:pt idx="435">
                  <c:v>0.88742331100000005</c:v>
                </c:pt>
                <c:pt idx="436">
                  <c:v>0.88742331100000005</c:v>
                </c:pt>
                <c:pt idx="437">
                  <c:v>0.88742331100000005</c:v>
                </c:pt>
                <c:pt idx="438">
                  <c:v>0.68732320800000002</c:v>
                </c:pt>
                <c:pt idx="439">
                  <c:v>0.68732320800000002</c:v>
                </c:pt>
                <c:pt idx="440">
                  <c:v>0.70410964700000001</c:v>
                </c:pt>
                <c:pt idx="441">
                  <c:v>0.70410964700000001</c:v>
                </c:pt>
                <c:pt idx="442">
                  <c:v>0.70410964700000001</c:v>
                </c:pt>
                <c:pt idx="443">
                  <c:v>0.70410964700000001</c:v>
                </c:pt>
                <c:pt idx="444">
                  <c:v>0.70410964700000001</c:v>
                </c:pt>
                <c:pt idx="445">
                  <c:v>0.70410964700000001</c:v>
                </c:pt>
                <c:pt idx="446">
                  <c:v>0.70410964700000001</c:v>
                </c:pt>
                <c:pt idx="447">
                  <c:v>0.70410964700000001</c:v>
                </c:pt>
                <c:pt idx="448">
                  <c:v>0.75258813999999996</c:v>
                </c:pt>
                <c:pt idx="449">
                  <c:v>0.75258813999999996</c:v>
                </c:pt>
                <c:pt idx="450">
                  <c:v>0.75258813999999996</c:v>
                </c:pt>
                <c:pt idx="451">
                  <c:v>0.75258813999999996</c:v>
                </c:pt>
                <c:pt idx="452">
                  <c:v>0.75258813999999996</c:v>
                </c:pt>
                <c:pt idx="453">
                  <c:v>0.75258813999999996</c:v>
                </c:pt>
                <c:pt idx="454">
                  <c:v>0.75258813999999996</c:v>
                </c:pt>
                <c:pt idx="455">
                  <c:v>0.75258813999999996</c:v>
                </c:pt>
                <c:pt idx="456">
                  <c:v>0.75258813999999996</c:v>
                </c:pt>
                <c:pt idx="457">
                  <c:v>0.75258813999999996</c:v>
                </c:pt>
                <c:pt idx="458">
                  <c:v>0.75258813999999996</c:v>
                </c:pt>
                <c:pt idx="459">
                  <c:v>0.75258813999999996</c:v>
                </c:pt>
                <c:pt idx="460">
                  <c:v>0.75258813999999996</c:v>
                </c:pt>
                <c:pt idx="461">
                  <c:v>0.75258813999999996</c:v>
                </c:pt>
                <c:pt idx="462">
                  <c:v>0.75258813999999996</c:v>
                </c:pt>
                <c:pt idx="463">
                  <c:v>0.75258813999999996</c:v>
                </c:pt>
                <c:pt idx="464">
                  <c:v>0.75258813999999996</c:v>
                </c:pt>
                <c:pt idx="465">
                  <c:v>0.75258813999999996</c:v>
                </c:pt>
                <c:pt idx="466">
                  <c:v>0.75258813999999996</c:v>
                </c:pt>
                <c:pt idx="467">
                  <c:v>0.75258813999999996</c:v>
                </c:pt>
                <c:pt idx="468">
                  <c:v>0.65881736700000004</c:v>
                </c:pt>
                <c:pt idx="469">
                  <c:v>0.65881736700000004</c:v>
                </c:pt>
                <c:pt idx="470">
                  <c:v>0.65881736700000004</c:v>
                </c:pt>
                <c:pt idx="471">
                  <c:v>0.65881736700000004</c:v>
                </c:pt>
                <c:pt idx="472">
                  <c:v>0.65881736700000004</c:v>
                </c:pt>
                <c:pt idx="473">
                  <c:v>0.65881736700000004</c:v>
                </c:pt>
                <c:pt idx="474">
                  <c:v>0.65881736700000004</c:v>
                </c:pt>
                <c:pt idx="475">
                  <c:v>0.65881736700000004</c:v>
                </c:pt>
                <c:pt idx="476">
                  <c:v>0.65881736700000004</c:v>
                </c:pt>
                <c:pt idx="477">
                  <c:v>0.65881736700000004</c:v>
                </c:pt>
                <c:pt idx="478">
                  <c:v>0.69561375599999997</c:v>
                </c:pt>
                <c:pt idx="479">
                  <c:v>0.69561375599999997</c:v>
                </c:pt>
                <c:pt idx="480">
                  <c:v>0.80421379100000001</c:v>
                </c:pt>
                <c:pt idx="481">
                  <c:v>0.87047445700000003</c:v>
                </c:pt>
                <c:pt idx="482">
                  <c:v>0.87047445700000003</c:v>
                </c:pt>
                <c:pt idx="483">
                  <c:v>0.87047445700000003</c:v>
                </c:pt>
                <c:pt idx="484">
                  <c:v>0.87047445700000003</c:v>
                </c:pt>
                <c:pt idx="485">
                  <c:v>0.87047445700000003</c:v>
                </c:pt>
                <c:pt idx="486">
                  <c:v>0.87047445700000003</c:v>
                </c:pt>
                <c:pt idx="487">
                  <c:v>0.87047445700000003</c:v>
                </c:pt>
                <c:pt idx="488">
                  <c:v>0.87047445700000003</c:v>
                </c:pt>
                <c:pt idx="489">
                  <c:v>0.87047445700000003</c:v>
                </c:pt>
                <c:pt idx="490">
                  <c:v>0.87047445700000003</c:v>
                </c:pt>
                <c:pt idx="491">
                  <c:v>0.87047445700000003</c:v>
                </c:pt>
                <c:pt idx="492">
                  <c:v>0.87047445700000003</c:v>
                </c:pt>
                <c:pt idx="493">
                  <c:v>0.87047445700000003</c:v>
                </c:pt>
                <c:pt idx="494">
                  <c:v>0.87047445700000003</c:v>
                </c:pt>
                <c:pt idx="495">
                  <c:v>0.87047445700000003</c:v>
                </c:pt>
                <c:pt idx="496">
                  <c:v>0.87047445700000003</c:v>
                </c:pt>
                <c:pt idx="497">
                  <c:v>0.87047445700000003</c:v>
                </c:pt>
                <c:pt idx="498">
                  <c:v>0.87047445700000003</c:v>
                </c:pt>
                <c:pt idx="499">
                  <c:v>0.87047445700000003</c:v>
                </c:pt>
                <c:pt idx="500">
                  <c:v>0.87047445700000003</c:v>
                </c:pt>
                <c:pt idx="501">
                  <c:v>0.63546024199999995</c:v>
                </c:pt>
                <c:pt idx="502">
                  <c:v>0.63546024199999995</c:v>
                </c:pt>
                <c:pt idx="503">
                  <c:v>0.63546024199999995</c:v>
                </c:pt>
                <c:pt idx="504">
                  <c:v>0.66349850700000002</c:v>
                </c:pt>
                <c:pt idx="505">
                  <c:v>0.66349850700000002</c:v>
                </c:pt>
                <c:pt idx="506">
                  <c:v>0.70198782699999995</c:v>
                </c:pt>
                <c:pt idx="507">
                  <c:v>0.76467466100000003</c:v>
                </c:pt>
                <c:pt idx="508">
                  <c:v>0.76467466100000003</c:v>
                </c:pt>
                <c:pt idx="509">
                  <c:v>0.76467466100000003</c:v>
                </c:pt>
                <c:pt idx="510">
                  <c:v>0.76467466100000003</c:v>
                </c:pt>
                <c:pt idx="511">
                  <c:v>0.76467466100000003</c:v>
                </c:pt>
                <c:pt idx="512">
                  <c:v>0.76467466100000003</c:v>
                </c:pt>
                <c:pt idx="513">
                  <c:v>0.76467466100000003</c:v>
                </c:pt>
                <c:pt idx="514">
                  <c:v>0.76467466100000003</c:v>
                </c:pt>
                <c:pt idx="515">
                  <c:v>0.76467466100000003</c:v>
                </c:pt>
                <c:pt idx="516">
                  <c:v>0.76467466100000003</c:v>
                </c:pt>
                <c:pt idx="517">
                  <c:v>0.76467466100000003</c:v>
                </c:pt>
                <c:pt idx="518">
                  <c:v>0.76467466100000003</c:v>
                </c:pt>
                <c:pt idx="519">
                  <c:v>0.76467466100000003</c:v>
                </c:pt>
                <c:pt idx="520">
                  <c:v>0.76467466100000003</c:v>
                </c:pt>
                <c:pt idx="521">
                  <c:v>0.76467466100000003</c:v>
                </c:pt>
                <c:pt idx="522">
                  <c:v>0.76467466100000003</c:v>
                </c:pt>
                <c:pt idx="523">
                  <c:v>0.76467466100000003</c:v>
                </c:pt>
                <c:pt idx="524">
                  <c:v>0.76467466100000003</c:v>
                </c:pt>
                <c:pt idx="525">
                  <c:v>0.76467466100000003</c:v>
                </c:pt>
                <c:pt idx="526">
                  <c:v>0.76467466100000003</c:v>
                </c:pt>
                <c:pt idx="527">
                  <c:v>0.715896914</c:v>
                </c:pt>
                <c:pt idx="528">
                  <c:v>0.70685656500000005</c:v>
                </c:pt>
                <c:pt idx="529">
                  <c:v>0.70685656500000005</c:v>
                </c:pt>
                <c:pt idx="530">
                  <c:v>0.70685656500000005</c:v>
                </c:pt>
                <c:pt idx="531">
                  <c:v>0.70685656500000005</c:v>
                </c:pt>
                <c:pt idx="532">
                  <c:v>0.70685656500000005</c:v>
                </c:pt>
                <c:pt idx="533">
                  <c:v>0.70685656500000005</c:v>
                </c:pt>
                <c:pt idx="534">
                  <c:v>0.70685656500000005</c:v>
                </c:pt>
                <c:pt idx="535">
                  <c:v>0.85492268599999999</c:v>
                </c:pt>
                <c:pt idx="536">
                  <c:v>0.94562795799999999</c:v>
                </c:pt>
                <c:pt idx="537">
                  <c:v>0.94562795799999999</c:v>
                </c:pt>
                <c:pt idx="538">
                  <c:v>0.950268047</c:v>
                </c:pt>
                <c:pt idx="539">
                  <c:v>0.950268047</c:v>
                </c:pt>
                <c:pt idx="540">
                  <c:v>0.950268047</c:v>
                </c:pt>
                <c:pt idx="541">
                  <c:v>0.950268047</c:v>
                </c:pt>
                <c:pt idx="542">
                  <c:v>0.950268047</c:v>
                </c:pt>
                <c:pt idx="543">
                  <c:v>0.950268047</c:v>
                </c:pt>
                <c:pt idx="544">
                  <c:v>0.950268047</c:v>
                </c:pt>
                <c:pt idx="545">
                  <c:v>0.950268047</c:v>
                </c:pt>
                <c:pt idx="546">
                  <c:v>0.950268047</c:v>
                </c:pt>
                <c:pt idx="547">
                  <c:v>0.950268047</c:v>
                </c:pt>
                <c:pt idx="548">
                  <c:v>0.950268047</c:v>
                </c:pt>
                <c:pt idx="549">
                  <c:v>0.950268047</c:v>
                </c:pt>
                <c:pt idx="550">
                  <c:v>0.950268047</c:v>
                </c:pt>
                <c:pt idx="551">
                  <c:v>0.950268047</c:v>
                </c:pt>
                <c:pt idx="552">
                  <c:v>0.950268047</c:v>
                </c:pt>
                <c:pt idx="553">
                  <c:v>0.950268047</c:v>
                </c:pt>
                <c:pt idx="554">
                  <c:v>0.950268047</c:v>
                </c:pt>
                <c:pt idx="555">
                  <c:v>0.950268047</c:v>
                </c:pt>
                <c:pt idx="556">
                  <c:v>0.950268047</c:v>
                </c:pt>
                <c:pt idx="557">
                  <c:v>0.950268047</c:v>
                </c:pt>
                <c:pt idx="558">
                  <c:v>0.56911997999999997</c:v>
                </c:pt>
                <c:pt idx="559">
                  <c:v>0.58524774800000001</c:v>
                </c:pt>
                <c:pt idx="560">
                  <c:v>0.59012427599999995</c:v>
                </c:pt>
                <c:pt idx="561">
                  <c:v>0.59012427599999995</c:v>
                </c:pt>
                <c:pt idx="562">
                  <c:v>0.59012427599999995</c:v>
                </c:pt>
                <c:pt idx="563">
                  <c:v>0.59012427599999995</c:v>
                </c:pt>
                <c:pt idx="564">
                  <c:v>0.59012427599999995</c:v>
                </c:pt>
                <c:pt idx="565">
                  <c:v>0.60875076500000003</c:v>
                </c:pt>
                <c:pt idx="566">
                  <c:v>0.64425738899999996</c:v>
                </c:pt>
                <c:pt idx="567">
                  <c:v>0.64425738899999996</c:v>
                </c:pt>
                <c:pt idx="568">
                  <c:v>0.64425738899999996</c:v>
                </c:pt>
                <c:pt idx="569">
                  <c:v>0.64425738899999996</c:v>
                </c:pt>
                <c:pt idx="570">
                  <c:v>0.64425738899999996</c:v>
                </c:pt>
                <c:pt idx="571">
                  <c:v>0.64425738899999996</c:v>
                </c:pt>
                <c:pt idx="572">
                  <c:v>0.64425738899999996</c:v>
                </c:pt>
                <c:pt idx="573">
                  <c:v>0.64425738899999996</c:v>
                </c:pt>
                <c:pt idx="574">
                  <c:v>0.80332057099999998</c:v>
                </c:pt>
                <c:pt idx="575">
                  <c:v>0.80332057099999998</c:v>
                </c:pt>
                <c:pt idx="576">
                  <c:v>0.80332057099999998</c:v>
                </c:pt>
                <c:pt idx="577">
                  <c:v>0.80332057099999998</c:v>
                </c:pt>
                <c:pt idx="578">
                  <c:v>0.80332057099999998</c:v>
                </c:pt>
                <c:pt idx="579">
                  <c:v>0.80332057099999998</c:v>
                </c:pt>
                <c:pt idx="580">
                  <c:v>0.80332057099999998</c:v>
                </c:pt>
                <c:pt idx="581">
                  <c:v>0.80332057099999998</c:v>
                </c:pt>
                <c:pt idx="582">
                  <c:v>0.80332057099999998</c:v>
                </c:pt>
                <c:pt idx="583">
                  <c:v>0.80332057099999998</c:v>
                </c:pt>
                <c:pt idx="584">
                  <c:v>0.80332057099999998</c:v>
                </c:pt>
                <c:pt idx="585">
                  <c:v>0.80332057099999998</c:v>
                </c:pt>
                <c:pt idx="586">
                  <c:v>0.80332057099999998</c:v>
                </c:pt>
                <c:pt idx="587">
                  <c:v>0.80332057099999998</c:v>
                </c:pt>
                <c:pt idx="588">
                  <c:v>0.80332057099999998</c:v>
                </c:pt>
                <c:pt idx="589">
                  <c:v>0.80332057099999998</c:v>
                </c:pt>
                <c:pt idx="590">
                  <c:v>0.80332057099999998</c:v>
                </c:pt>
                <c:pt idx="591">
                  <c:v>0.80332057099999998</c:v>
                </c:pt>
                <c:pt idx="592">
                  <c:v>0.80332057099999998</c:v>
                </c:pt>
                <c:pt idx="593">
                  <c:v>0.80332057099999998</c:v>
                </c:pt>
                <c:pt idx="594">
                  <c:v>0.685517406</c:v>
                </c:pt>
                <c:pt idx="595">
                  <c:v>0.685517406</c:v>
                </c:pt>
                <c:pt idx="596">
                  <c:v>0.685517406</c:v>
                </c:pt>
                <c:pt idx="597">
                  <c:v>0.685517406</c:v>
                </c:pt>
                <c:pt idx="598">
                  <c:v>0.685517406</c:v>
                </c:pt>
                <c:pt idx="599">
                  <c:v>0.685517406</c:v>
                </c:pt>
                <c:pt idx="600">
                  <c:v>0.685517406</c:v>
                </c:pt>
                <c:pt idx="601">
                  <c:v>0.685517406</c:v>
                </c:pt>
                <c:pt idx="602">
                  <c:v>0.685517406</c:v>
                </c:pt>
                <c:pt idx="603">
                  <c:v>0.685517406</c:v>
                </c:pt>
                <c:pt idx="604">
                  <c:v>0.685517406</c:v>
                </c:pt>
                <c:pt idx="605">
                  <c:v>0.685517406</c:v>
                </c:pt>
                <c:pt idx="606">
                  <c:v>0.685517406</c:v>
                </c:pt>
                <c:pt idx="607">
                  <c:v>0.685517406</c:v>
                </c:pt>
                <c:pt idx="608">
                  <c:v>0.685517406</c:v>
                </c:pt>
                <c:pt idx="609">
                  <c:v>0.685517406</c:v>
                </c:pt>
                <c:pt idx="610">
                  <c:v>0.685517406</c:v>
                </c:pt>
                <c:pt idx="611">
                  <c:v>0.685517406</c:v>
                </c:pt>
                <c:pt idx="612">
                  <c:v>0.685517406</c:v>
                </c:pt>
                <c:pt idx="613">
                  <c:v>0.685517406</c:v>
                </c:pt>
                <c:pt idx="614">
                  <c:v>0.66144811999999997</c:v>
                </c:pt>
                <c:pt idx="615">
                  <c:v>0.66144811999999997</c:v>
                </c:pt>
                <c:pt idx="616">
                  <c:v>0.66144811999999997</c:v>
                </c:pt>
                <c:pt idx="617">
                  <c:v>0.66144811999999997</c:v>
                </c:pt>
                <c:pt idx="618">
                  <c:v>0.66144811999999997</c:v>
                </c:pt>
                <c:pt idx="619">
                  <c:v>0.66144811999999997</c:v>
                </c:pt>
                <c:pt idx="620">
                  <c:v>0.66144811999999997</c:v>
                </c:pt>
                <c:pt idx="621">
                  <c:v>0.67504331500000003</c:v>
                </c:pt>
                <c:pt idx="622">
                  <c:v>0.67504331500000003</c:v>
                </c:pt>
                <c:pt idx="623">
                  <c:v>0.67504331500000003</c:v>
                </c:pt>
                <c:pt idx="624">
                  <c:v>0.67504331500000003</c:v>
                </c:pt>
                <c:pt idx="625">
                  <c:v>0.67504331500000003</c:v>
                </c:pt>
                <c:pt idx="626">
                  <c:v>0.67504331500000003</c:v>
                </c:pt>
                <c:pt idx="627">
                  <c:v>0.67504331500000003</c:v>
                </c:pt>
                <c:pt idx="628">
                  <c:v>0.67504331500000003</c:v>
                </c:pt>
                <c:pt idx="629">
                  <c:v>0.67504331500000003</c:v>
                </c:pt>
                <c:pt idx="630">
                  <c:v>0.67504331500000003</c:v>
                </c:pt>
                <c:pt idx="631">
                  <c:v>0.67504331500000003</c:v>
                </c:pt>
                <c:pt idx="632">
                  <c:v>0.67504331500000003</c:v>
                </c:pt>
                <c:pt idx="633">
                  <c:v>0.67504331500000003</c:v>
                </c:pt>
                <c:pt idx="634">
                  <c:v>0.67504331500000003</c:v>
                </c:pt>
                <c:pt idx="635">
                  <c:v>0.67504331500000003</c:v>
                </c:pt>
                <c:pt idx="636">
                  <c:v>0.67504331500000003</c:v>
                </c:pt>
                <c:pt idx="637">
                  <c:v>0.67504331500000003</c:v>
                </c:pt>
                <c:pt idx="638">
                  <c:v>0.67504331500000003</c:v>
                </c:pt>
                <c:pt idx="639">
                  <c:v>0.67504331500000003</c:v>
                </c:pt>
                <c:pt idx="640">
                  <c:v>0.84930422299999997</c:v>
                </c:pt>
                <c:pt idx="641">
                  <c:v>0.84930422299999997</c:v>
                </c:pt>
                <c:pt idx="642">
                  <c:v>0.84930422299999997</c:v>
                </c:pt>
                <c:pt idx="643">
                  <c:v>0.84930422299999997</c:v>
                </c:pt>
                <c:pt idx="644">
                  <c:v>0.84930422299999997</c:v>
                </c:pt>
                <c:pt idx="645">
                  <c:v>0.84930422299999997</c:v>
                </c:pt>
                <c:pt idx="646">
                  <c:v>0.84930422299999997</c:v>
                </c:pt>
                <c:pt idx="647">
                  <c:v>0.87585524100000001</c:v>
                </c:pt>
                <c:pt idx="648">
                  <c:v>0.93801729199999995</c:v>
                </c:pt>
                <c:pt idx="649">
                  <c:v>0.93801729199999995</c:v>
                </c:pt>
                <c:pt idx="650">
                  <c:v>0.93801729199999995</c:v>
                </c:pt>
                <c:pt idx="651">
                  <c:v>0.93801729199999995</c:v>
                </c:pt>
                <c:pt idx="652">
                  <c:v>0.93801729199999995</c:v>
                </c:pt>
                <c:pt idx="653">
                  <c:v>0.93801729199999995</c:v>
                </c:pt>
                <c:pt idx="654">
                  <c:v>0.93801729199999995</c:v>
                </c:pt>
                <c:pt idx="655">
                  <c:v>0.93801729199999995</c:v>
                </c:pt>
                <c:pt idx="656">
                  <c:v>0.93801729199999995</c:v>
                </c:pt>
                <c:pt idx="657">
                  <c:v>0.93801729199999995</c:v>
                </c:pt>
                <c:pt idx="658">
                  <c:v>0.93801729199999995</c:v>
                </c:pt>
                <c:pt idx="659">
                  <c:v>0.93801729199999995</c:v>
                </c:pt>
                <c:pt idx="660">
                  <c:v>0.93801729199999995</c:v>
                </c:pt>
                <c:pt idx="661">
                  <c:v>0.93801729199999995</c:v>
                </c:pt>
                <c:pt idx="662">
                  <c:v>0.93801729199999995</c:v>
                </c:pt>
                <c:pt idx="663">
                  <c:v>0.93801729199999995</c:v>
                </c:pt>
                <c:pt idx="664">
                  <c:v>0.93801729199999995</c:v>
                </c:pt>
                <c:pt idx="665">
                  <c:v>0.93801729199999995</c:v>
                </c:pt>
                <c:pt idx="666">
                  <c:v>0.93801729199999995</c:v>
                </c:pt>
                <c:pt idx="667">
                  <c:v>0.93801729199999995</c:v>
                </c:pt>
                <c:pt idx="668">
                  <c:v>0.69486568500000001</c:v>
                </c:pt>
                <c:pt idx="669">
                  <c:v>0.69486568500000001</c:v>
                </c:pt>
                <c:pt idx="670">
                  <c:v>0.69486568500000001</c:v>
                </c:pt>
                <c:pt idx="671">
                  <c:v>0.69486568500000001</c:v>
                </c:pt>
                <c:pt idx="672">
                  <c:v>0.69486568500000001</c:v>
                </c:pt>
                <c:pt idx="673">
                  <c:v>0.69486568500000001</c:v>
                </c:pt>
                <c:pt idx="674">
                  <c:v>0.69486568500000001</c:v>
                </c:pt>
                <c:pt idx="675">
                  <c:v>0.69486568500000001</c:v>
                </c:pt>
                <c:pt idx="676">
                  <c:v>0.69486568500000001</c:v>
                </c:pt>
                <c:pt idx="677">
                  <c:v>0.69486568500000001</c:v>
                </c:pt>
                <c:pt idx="678">
                  <c:v>0.63825494999999999</c:v>
                </c:pt>
                <c:pt idx="679">
                  <c:v>0.63825494999999999</c:v>
                </c:pt>
                <c:pt idx="680">
                  <c:v>0.63825494999999999</c:v>
                </c:pt>
                <c:pt idx="681">
                  <c:v>0.63825494999999999</c:v>
                </c:pt>
                <c:pt idx="682">
                  <c:v>0.63825494999999999</c:v>
                </c:pt>
                <c:pt idx="683">
                  <c:v>0.63825494999999999</c:v>
                </c:pt>
                <c:pt idx="684">
                  <c:v>0.63825494999999999</c:v>
                </c:pt>
                <c:pt idx="685">
                  <c:v>0.63825494999999999</c:v>
                </c:pt>
                <c:pt idx="686">
                  <c:v>0.63825494999999999</c:v>
                </c:pt>
                <c:pt idx="687">
                  <c:v>0.63825494999999999</c:v>
                </c:pt>
                <c:pt idx="688">
                  <c:v>0.63825494999999999</c:v>
                </c:pt>
                <c:pt idx="689">
                  <c:v>0.63825494999999999</c:v>
                </c:pt>
                <c:pt idx="690">
                  <c:v>0.63825494999999999</c:v>
                </c:pt>
                <c:pt idx="691">
                  <c:v>0.63825494999999999</c:v>
                </c:pt>
                <c:pt idx="692">
                  <c:v>0.63825494999999999</c:v>
                </c:pt>
                <c:pt idx="693">
                  <c:v>0.63825494999999999</c:v>
                </c:pt>
                <c:pt idx="694">
                  <c:v>0.63825494999999999</c:v>
                </c:pt>
                <c:pt idx="695">
                  <c:v>0.59066645799999995</c:v>
                </c:pt>
                <c:pt idx="696">
                  <c:v>0.57408292100000002</c:v>
                </c:pt>
                <c:pt idx="697">
                  <c:v>0.57408292100000002</c:v>
                </c:pt>
                <c:pt idx="698">
                  <c:v>0.57408292100000002</c:v>
                </c:pt>
                <c:pt idx="699">
                  <c:v>0.57408292100000002</c:v>
                </c:pt>
                <c:pt idx="700">
                  <c:v>0.57408292100000002</c:v>
                </c:pt>
                <c:pt idx="701">
                  <c:v>0.57408292100000002</c:v>
                </c:pt>
                <c:pt idx="702">
                  <c:v>0.57408292100000002</c:v>
                </c:pt>
                <c:pt idx="703">
                  <c:v>0.70134729900000004</c:v>
                </c:pt>
                <c:pt idx="704">
                  <c:v>0.70134729900000004</c:v>
                </c:pt>
                <c:pt idx="705">
                  <c:v>0.70134729900000004</c:v>
                </c:pt>
                <c:pt idx="706">
                  <c:v>0.70134729900000004</c:v>
                </c:pt>
                <c:pt idx="707">
                  <c:v>0.70134729900000004</c:v>
                </c:pt>
                <c:pt idx="708">
                  <c:v>0.70134729900000004</c:v>
                </c:pt>
                <c:pt idx="709">
                  <c:v>0.70134729900000004</c:v>
                </c:pt>
                <c:pt idx="710">
                  <c:v>0.70497154200000001</c:v>
                </c:pt>
                <c:pt idx="711">
                  <c:v>0.70497154200000001</c:v>
                </c:pt>
                <c:pt idx="712">
                  <c:v>0.71225304199999995</c:v>
                </c:pt>
                <c:pt idx="713">
                  <c:v>0.89736358999999999</c:v>
                </c:pt>
                <c:pt idx="714">
                  <c:v>0.89736358999999999</c:v>
                </c:pt>
                <c:pt idx="715">
                  <c:v>0.89736358999999999</c:v>
                </c:pt>
                <c:pt idx="716">
                  <c:v>0.89736358999999999</c:v>
                </c:pt>
                <c:pt idx="717">
                  <c:v>0.89736358999999999</c:v>
                </c:pt>
                <c:pt idx="718">
                  <c:v>0.89736358999999999</c:v>
                </c:pt>
                <c:pt idx="719">
                  <c:v>0.89736358999999999</c:v>
                </c:pt>
                <c:pt idx="720">
                  <c:v>0.89736358999999999</c:v>
                </c:pt>
                <c:pt idx="721">
                  <c:v>0.89736358999999999</c:v>
                </c:pt>
                <c:pt idx="722">
                  <c:v>0.89736358999999999</c:v>
                </c:pt>
                <c:pt idx="723">
                  <c:v>0.89736358999999999</c:v>
                </c:pt>
                <c:pt idx="724">
                  <c:v>0.89736358999999999</c:v>
                </c:pt>
                <c:pt idx="725">
                  <c:v>0.89736358999999999</c:v>
                </c:pt>
                <c:pt idx="726">
                  <c:v>0.89736358999999999</c:v>
                </c:pt>
                <c:pt idx="727">
                  <c:v>0.89736358999999999</c:v>
                </c:pt>
                <c:pt idx="728">
                  <c:v>0.89736358999999999</c:v>
                </c:pt>
                <c:pt idx="729">
                  <c:v>0.89736358999999999</c:v>
                </c:pt>
                <c:pt idx="730">
                  <c:v>0.89736358999999999</c:v>
                </c:pt>
                <c:pt idx="731">
                  <c:v>0.89736358999999999</c:v>
                </c:pt>
                <c:pt idx="732">
                  <c:v>0.89736358999999999</c:v>
                </c:pt>
                <c:pt idx="733">
                  <c:v>0.75161954500000006</c:v>
                </c:pt>
                <c:pt idx="734">
                  <c:v>0.75161954500000006</c:v>
                </c:pt>
                <c:pt idx="735">
                  <c:v>0.854472919</c:v>
                </c:pt>
                <c:pt idx="736">
                  <c:v>0.854472919</c:v>
                </c:pt>
                <c:pt idx="737">
                  <c:v>0.854472919</c:v>
                </c:pt>
                <c:pt idx="738">
                  <c:v>0.854472919</c:v>
                </c:pt>
                <c:pt idx="739">
                  <c:v>0.854472919</c:v>
                </c:pt>
                <c:pt idx="740">
                  <c:v>0.854472919</c:v>
                </c:pt>
                <c:pt idx="741">
                  <c:v>0.854472919</c:v>
                </c:pt>
                <c:pt idx="742">
                  <c:v>0.854472919</c:v>
                </c:pt>
                <c:pt idx="743">
                  <c:v>0.854472919</c:v>
                </c:pt>
                <c:pt idx="744">
                  <c:v>0.854472919</c:v>
                </c:pt>
                <c:pt idx="745">
                  <c:v>0.854472919</c:v>
                </c:pt>
                <c:pt idx="746">
                  <c:v>0.854472919</c:v>
                </c:pt>
                <c:pt idx="747">
                  <c:v>0.854472919</c:v>
                </c:pt>
                <c:pt idx="748">
                  <c:v>0.87455047100000005</c:v>
                </c:pt>
                <c:pt idx="749">
                  <c:v>0.87455047100000005</c:v>
                </c:pt>
                <c:pt idx="750">
                  <c:v>0.87455047100000005</c:v>
                </c:pt>
                <c:pt idx="751">
                  <c:v>0.87455047100000005</c:v>
                </c:pt>
                <c:pt idx="752">
                  <c:v>0.87455047100000005</c:v>
                </c:pt>
                <c:pt idx="753">
                  <c:v>0.87455047100000005</c:v>
                </c:pt>
                <c:pt idx="754">
                  <c:v>0.87455047100000005</c:v>
                </c:pt>
                <c:pt idx="755">
                  <c:v>0.87455047100000005</c:v>
                </c:pt>
                <c:pt idx="756">
                  <c:v>0.87455047100000005</c:v>
                </c:pt>
                <c:pt idx="757">
                  <c:v>0.87455047100000005</c:v>
                </c:pt>
                <c:pt idx="758">
                  <c:v>0.87455047100000005</c:v>
                </c:pt>
                <c:pt idx="759">
                  <c:v>0.87455047100000005</c:v>
                </c:pt>
                <c:pt idx="760">
                  <c:v>0.87455047100000005</c:v>
                </c:pt>
                <c:pt idx="761">
                  <c:v>0.87455047100000005</c:v>
                </c:pt>
                <c:pt idx="762">
                  <c:v>0.87455047100000005</c:v>
                </c:pt>
                <c:pt idx="763">
                  <c:v>0.87455047100000005</c:v>
                </c:pt>
                <c:pt idx="764">
                  <c:v>0.87455047100000005</c:v>
                </c:pt>
                <c:pt idx="765">
                  <c:v>0.87455047100000005</c:v>
                </c:pt>
                <c:pt idx="766">
                  <c:v>0.87455047100000005</c:v>
                </c:pt>
                <c:pt idx="767">
                  <c:v>0.87455047100000005</c:v>
                </c:pt>
                <c:pt idx="768">
                  <c:v>0.70628374000000005</c:v>
                </c:pt>
                <c:pt idx="769">
                  <c:v>0.70628374000000005</c:v>
                </c:pt>
                <c:pt idx="770">
                  <c:v>0.70628374000000005</c:v>
                </c:pt>
                <c:pt idx="771">
                  <c:v>0.70628374000000005</c:v>
                </c:pt>
                <c:pt idx="772">
                  <c:v>0.70628374000000005</c:v>
                </c:pt>
                <c:pt idx="773">
                  <c:v>0.70628374000000005</c:v>
                </c:pt>
                <c:pt idx="774">
                  <c:v>0.70628374000000005</c:v>
                </c:pt>
                <c:pt idx="775">
                  <c:v>0.70628374000000005</c:v>
                </c:pt>
                <c:pt idx="776">
                  <c:v>0.70628374000000005</c:v>
                </c:pt>
                <c:pt idx="777">
                  <c:v>0.70628374000000005</c:v>
                </c:pt>
                <c:pt idx="778">
                  <c:v>0.70628374000000005</c:v>
                </c:pt>
                <c:pt idx="779">
                  <c:v>0.70628374000000005</c:v>
                </c:pt>
                <c:pt idx="780">
                  <c:v>0.70628374000000005</c:v>
                </c:pt>
                <c:pt idx="781">
                  <c:v>0.70628374000000005</c:v>
                </c:pt>
                <c:pt idx="782">
                  <c:v>0.70628374000000005</c:v>
                </c:pt>
                <c:pt idx="783">
                  <c:v>0.872498369</c:v>
                </c:pt>
                <c:pt idx="784">
                  <c:v>0.872498369</c:v>
                </c:pt>
                <c:pt idx="785">
                  <c:v>0.872498369</c:v>
                </c:pt>
                <c:pt idx="786">
                  <c:v>0.872498369</c:v>
                </c:pt>
                <c:pt idx="787">
                  <c:v>0.872498369</c:v>
                </c:pt>
                <c:pt idx="788">
                  <c:v>0.872498369</c:v>
                </c:pt>
                <c:pt idx="789">
                  <c:v>0.872498369</c:v>
                </c:pt>
                <c:pt idx="790">
                  <c:v>0.872498369</c:v>
                </c:pt>
                <c:pt idx="791">
                  <c:v>0.872498369</c:v>
                </c:pt>
                <c:pt idx="792">
                  <c:v>0.872498369</c:v>
                </c:pt>
                <c:pt idx="793">
                  <c:v>0.872498369</c:v>
                </c:pt>
                <c:pt idx="794">
                  <c:v>0.872498369</c:v>
                </c:pt>
                <c:pt idx="795">
                  <c:v>0.872498369</c:v>
                </c:pt>
                <c:pt idx="796">
                  <c:v>0.872498369</c:v>
                </c:pt>
                <c:pt idx="797">
                  <c:v>0.872498369</c:v>
                </c:pt>
                <c:pt idx="798">
                  <c:v>0.872498369</c:v>
                </c:pt>
                <c:pt idx="799">
                  <c:v>0.91578444299999995</c:v>
                </c:pt>
                <c:pt idx="800">
                  <c:v>0.91578444299999995</c:v>
                </c:pt>
                <c:pt idx="801">
                  <c:v>0.91578444299999995</c:v>
                </c:pt>
                <c:pt idx="802">
                  <c:v>0.91578444299999995</c:v>
                </c:pt>
                <c:pt idx="803">
                  <c:v>0.91578444299999995</c:v>
                </c:pt>
                <c:pt idx="804">
                  <c:v>0.91578444299999995</c:v>
                </c:pt>
                <c:pt idx="805">
                  <c:v>0.91578444299999995</c:v>
                </c:pt>
                <c:pt idx="806">
                  <c:v>0.91578444299999995</c:v>
                </c:pt>
                <c:pt idx="807">
                  <c:v>0.91578444299999995</c:v>
                </c:pt>
                <c:pt idx="808">
                  <c:v>0.91578444299999995</c:v>
                </c:pt>
                <c:pt idx="809">
                  <c:v>0.91578444299999995</c:v>
                </c:pt>
                <c:pt idx="810">
                  <c:v>0.91578444299999995</c:v>
                </c:pt>
                <c:pt idx="811">
                  <c:v>0.91578444299999995</c:v>
                </c:pt>
                <c:pt idx="812">
                  <c:v>0.91578444299999995</c:v>
                </c:pt>
                <c:pt idx="813">
                  <c:v>0.91578444299999995</c:v>
                </c:pt>
                <c:pt idx="814">
                  <c:v>0.91578444299999995</c:v>
                </c:pt>
                <c:pt idx="815">
                  <c:v>0.91578444299999995</c:v>
                </c:pt>
                <c:pt idx="816">
                  <c:v>0.91578444299999995</c:v>
                </c:pt>
                <c:pt idx="817">
                  <c:v>0.91578444299999995</c:v>
                </c:pt>
                <c:pt idx="818">
                  <c:v>0.91578444299999995</c:v>
                </c:pt>
                <c:pt idx="819">
                  <c:v>0.81037617399999995</c:v>
                </c:pt>
                <c:pt idx="820">
                  <c:v>0.81037617399999995</c:v>
                </c:pt>
                <c:pt idx="821">
                  <c:v>0.81037617399999995</c:v>
                </c:pt>
                <c:pt idx="822">
                  <c:v>0.81037617399999995</c:v>
                </c:pt>
                <c:pt idx="823">
                  <c:v>0.81037617399999995</c:v>
                </c:pt>
                <c:pt idx="824">
                  <c:v>0.81037617399999995</c:v>
                </c:pt>
                <c:pt idx="825">
                  <c:v>0.81037617399999995</c:v>
                </c:pt>
                <c:pt idx="826">
                  <c:v>0.81037617399999995</c:v>
                </c:pt>
                <c:pt idx="827">
                  <c:v>0.81037617399999995</c:v>
                </c:pt>
                <c:pt idx="828">
                  <c:v>0.81037617399999995</c:v>
                </c:pt>
                <c:pt idx="829">
                  <c:v>0.81037617399999995</c:v>
                </c:pt>
                <c:pt idx="830">
                  <c:v>0.81037617399999995</c:v>
                </c:pt>
                <c:pt idx="831">
                  <c:v>0.81037617399999995</c:v>
                </c:pt>
                <c:pt idx="832">
                  <c:v>0.81037617399999995</c:v>
                </c:pt>
                <c:pt idx="833">
                  <c:v>0.74722582999999998</c:v>
                </c:pt>
                <c:pt idx="834">
                  <c:v>0.74722582999999998</c:v>
                </c:pt>
                <c:pt idx="835">
                  <c:v>0.74722582999999998</c:v>
                </c:pt>
                <c:pt idx="836">
                  <c:v>0.74722582999999998</c:v>
                </c:pt>
                <c:pt idx="837">
                  <c:v>0.74722582999999998</c:v>
                </c:pt>
                <c:pt idx="838">
                  <c:v>0.74722582999999998</c:v>
                </c:pt>
                <c:pt idx="839">
                  <c:v>0.74722582999999998</c:v>
                </c:pt>
                <c:pt idx="840">
                  <c:v>0.84249203800000005</c:v>
                </c:pt>
                <c:pt idx="841">
                  <c:v>0.85700012999999997</c:v>
                </c:pt>
                <c:pt idx="842">
                  <c:v>0.95827331800000004</c:v>
                </c:pt>
                <c:pt idx="843">
                  <c:v>1</c:v>
                </c:pt>
                <c:pt idx="844">
                  <c:v>1</c:v>
                </c:pt>
                <c:pt idx="845">
                  <c:v>1</c:v>
                </c:pt>
                <c:pt idx="846">
                  <c:v>1</c:v>
                </c:pt>
                <c:pt idx="847">
                  <c:v>1</c:v>
                </c:pt>
                <c:pt idx="848">
                  <c:v>1</c:v>
                </c:pt>
                <c:pt idx="849">
                  <c:v>1</c:v>
                </c:pt>
                <c:pt idx="850">
                  <c:v>1</c:v>
                </c:pt>
                <c:pt idx="851">
                  <c:v>1</c:v>
                </c:pt>
                <c:pt idx="852">
                  <c:v>1</c:v>
                </c:pt>
                <c:pt idx="853">
                  <c:v>1</c:v>
                </c:pt>
                <c:pt idx="854">
                  <c:v>1</c:v>
                </c:pt>
                <c:pt idx="855">
                  <c:v>1</c:v>
                </c:pt>
                <c:pt idx="856">
                  <c:v>1</c:v>
                </c:pt>
                <c:pt idx="857">
                  <c:v>1</c:v>
                </c:pt>
                <c:pt idx="858">
                  <c:v>1</c:v>
                </c:pt>
                <c:pt idx="859">
                  <c:v>1</c:v>
                </c:pt>
                <c:pt idx="860">
                  <c:v>1</c:v>
                </c:pt>
                <c:pt idx="861">
                  <c:v>1</c:v>
                </c:pt>
                <c:pt idx="862">
                  <c:v>1</c:v>
                </c:pt>
                <c:pt idx="863">
                  <c:v>1</c:v>
                </c:pt>
                <c:pt idx="864">
                  <c:v>1</c:v>
                </c:pt>
                <c:pt idx="865">
                  <c:v>1</c:v>
                </c:pt>
                <c:pt idx="866">
                  <c:v>0.79197539100000003</c:v>
                </c:pt>
                <c:pt idx="867">
                  <c:v>0.79197539100000003</c:v>
                </c:pt>
                <c:pt idx="868">
                  <c:v>0.68162631200000001</c:v>
                </c:pt>
                <c:pt idx="869">
                  <c:v>0.68162631200000001</c:v>
                </c:pt>
                <c:pt idx="870">
                  <c:v>0.68162631200000001</c:v>
                </c:pt>
                <c:pt idx="871">
                  <c:v>0.68162631200000001</c:v>
                </c:pt>
                <c:pt idx="872">
                  <c:v>0.68162631200000001</c:v>
                </c:pt>
                <c:pt idx="873">
                  <c:v>0.68162631200000001</c:v>
                </c:pt>
                <c:pt idx="874">
                  <c:v>0.65546652000000005</c:v>
                </c:pt>
                <c:pt idx="875">
                  <c:v>0.65546652000000005</c:v>
                </c:pt>
                <c:pt idx="876">
                  <c:v>0.65546652000000005</c:v>
                </c:pt>
                <c:pt idx="877">
                  <c:v>0.65546652000000005</c:v>
                </c:pt>
                <c:pt idx="878">
                  <c:v>0.65546652000000005</c:v>
                </c:pt>
                <c:pt idx="879">
                  <c:v>0.67417180099999996</c:v>
                </c:pt>
                <c:pt idx="880">
                  <c:v>0.75113915600000003</c:v>
                </c:pt>
                <c:pt idx="881">
                  <c:v>0.75113915600000003</c:v>
                </c:pt>
                <c:pt idx="882">
                  <c:v>0.75113915600000003</c:v>
                </c:pt>
                <c:pt idx="883">
                  <c:v>0.75113915600000003</c:v>
                </c:pt>
                <c:pt idx="884">
                  <c:v>0.75113915600000003</c:v>
                </c:pt>
                <c:pt idx="885">
                  <c:v>0.75113915600000003</c:v>
                </c:pt>
                <c:pt idx="886">
                  <c:v>0.75113915600000003</c:v>
                </c:pt>
                <c:pt idx="887">
                  <c:v>0.75113915600000003</c:v>
                </c:pt>
                <c:pt idx="888">
                  <c:v>0.75113915600000003</c:v>
                </c:pt>
                <c:pt idx="889">
                  <c:v>0.75113915600000003</c:v>
                </c:pt>
                <c:pt idx="890">
                  <c:v>0.82059132899999998</c:v>
                </c:pt>
                <c:pt idx="891">
                  <c:v>0.82059132899999998</c:v>
                </c:pt>
                <c:pt idx="892">
                  <c:v>0.82059132899999998</c:v>
                </c:pt>
                <c:pt idx="893">
                  <c:v>0.82059132899999998</c:v>
                </c:pt>
                <c:pt idx="894">
                  <c:v>0.82059132899999998</c:v>
                </c:pt>
                <c:pt idx="895">
                  <c:v>0.82059132899999998</c:v>
                </c:pt>
                <c:pt idx="896">
                  <c:v>0.82059132899999998</c:v>
                </c:pt>
                <c:pt idx="897">
                  <c:v>0.82305299499999995</c:v>
                </c:pt>
                <c:pt idx="898">
                  <c:v>0.82305299499999995</c:v>
                </c:pt>
                <c:pt idx="899">
                  <c:v>0.82305299499999995</c:v>
                </c:pt>
                <c:pt idx="900">
                  <c:v>0.82305299499999995</c:v>
                </c:pt>
                <c:pt idx="901">
                  <c:v>0.82305299499999995</c:v>
                </c:pt>
                <c:pt idx="902">
                  <c:v>0.82305299499999995</c:v>
                </c:pt>
                <c:pt idx="903">
                  <c:v>0.82305299499999995</c:v>
                </c:pt>
                <c:pt idx="904">
                  <c:v>0.82305299499999995</c:v>
                </c:pt>
                <c:pt idx="905">
                  <c:v>0.82305299499999995</c:v>
                </c:pt>
                <c:pt idx="906">
                  <c:v>0.82305299499999995</c:v>
                </c:pt>
                <c:pt idx="907">
                  <c:v>0.82305299499999995</c:v>
                </c:pt>
                <c:pt idx="908">
                  <c:v>0.82305299499999995</c:v>
                </c:pt>
                <c:pt idx="909">
                  <c:v>0.82305299499999995</c:v>
                </c:pt>
                <c:pt idx="910">
                  <c:v>0.82305299499999995</c:v>
                </c:pt>
                <c:pt idx="911">
                  <c:v>0.82305299499999995</c:v>
                </c:pt>
                <c:pt idx="912">
                  <c:v>0.82305299499999995</c:v>
                </c:pt>
                <c:pt idx="913">
                  <c:v>0.82305299499999995</c:v>
                </c:pt>
                <c:pt idx="914">
                  <c:v>0.82305299499999995</c:v>
                </c:pt>
                <c:pt idx="915">
                  <c:v>0.82305299499999995</c:v>
                </c:pt>
                <c:pt idx="916">
                  <c:v>0.82305299499999995</c:v>
                </c:pt>
                <c:pt idx="917">
                  <c:v>0.80986314100000001</c:v>
                </c:pt>
                <c:pt idx="918">
                  <c:v>0.80986314100000001</c:v>
                </c:pt>
                <c:pt idx="919">
                  <c:v>0.80986314100000001</c:v>
                </c:pt>
                <c:pt idx="920">
                  <c:v>0.830623577</c:v>
                </c:pt>
                <c:pt idx="921">
                  <c:v>0.830623577</c:v>
                </c:pt>
                <c:pt idx="922">
                  <c:v>0.830623577</c:v>
                </c:pt>
                <c:pt idx="923">
                  <c:v>0.830623577</c:v>
                </c:pt>
                <c:pt idx="924">
                  <c:v>0.830623577</c:v>
                </c:pt>
                <c:pt idx="925">
                  <c:v>0.830623577</c:v>
                </c:pt>
                <c:pt idx="926">
                  <c:v>0.830623577</c:v>
                </c:pt>
                <c:pt idx="927">
                  <c:v>0.830623577</c:v>
                </c:pt>
                <c:pt idx="928">
                  <c:v>0.830623577</c:v>
                </c:pt>
                <c:pt idx="929">
                  <c:v>0.830623577</c:v>
                </c:pt>
                <c:pt idx="930">
                  <c:v>0.830623577</c:v>
                </c:pt>
                <c:pt idx="931">
                  <c:v>0.830623577</c:v>
                </c:pt>
                <c:pt idx="932">
                  <c:v>0.830623577</c:v>
                </c:pt>
                <c:pt idx="933">
                  <c:v>0.830623577</c:v>
                </c:pt>
                <c:pt idx="934">
                  <c:v>0.830623577</c:v>
                </c:pt>
                <c:pt idx="935">
                  <c:v>0.830623577</c:v>
                </c:pt>
                <c:pt idx="936">
                  <c:v>0.830623577</c:v>
                </c:pt>
                <c:pt idx="937">
                  <c:v>0.830623577</c:v>
                </c:pt>
                <c:pt idx="938">
                  <c:v>0.88619174000000001</c:v>
                </c:pt>
                <c:pt idx="939">
                  <c:v>0.88619174000000001</c:v>
                </c:pt>
                <c:pt idx="940">
                  <c:v>0.88619174000000001</c:v>
                </c:pt>
                <c:pt idx="941">
                  <c:v>0.88619174000000001</c:v>
                </c:pt>
                <c:pt idx="942">
                  <c:v>0.88619174000000001</c:v>
                </c:pt>
                <c:pt idx="943">
                  <c:v>0.88730435200000002</c:v>
                </c:pt>
                <c:pt idx="944">
                  <c:v>0.88730435200000002</c:v>
                </c:pt>
                <c:pt idx="945">
                  <c:v>0.88730435200000002</c:v>
                </c:pt>
                <c:pt idx="946">
                  <c:v>0.88730435200000002</c:v>
                </c:pt>
                <c:pt idx="947">
                  <c:v>0.88730435200000002</c:v>
                </c:pt>
                <c:pt idx="948">
                  <c:v>0.88730435200000002</c:v>
                </c:pt>
                <c:pt idx="949">
                  <c:v>0.88730435200000002</c:v>
                </c:pt>
                <c:pt idx="950">
                  <c:v>0.88730435200000002</c:v>
                </c:pt>
                <c:pt idx="951">
                  <c:v>0.88730435200000002</c:v>
                </c:pt>
                <c:pt idx="952">
                  <c:v>0.88730435200000002</c:v>
                </c:pt>
                <c:pt idx="953">
                  <c:v>0.88730435200000002</c:v>
                </c:pt>
                <c:pt idx="954">
                  <c:v>0.88730435200000002</c:v>
                </c:pt>
                <c:pt idx="955">
                  <c:v>0.88730435200000002</c:v>
                </c:pt>
                <c:pt idx="956">
                  <c:v>0.88730435200000002</c:v>
                </c:pt>
                <c:pt idx="957">
                  <c:v>0.88730435200000002</c:v>
                </c:pt>
                <c:pt idx="958">
                  <c:v>0.88730435200000002</c:v>
                </c:pt>
                <c:pt idx="959">
                  <c:v>0.88730435200000002</c:v>
                </c:pt>
                <c:pt idx="960">
                  <c:v>0.88730435200000002</c:v>
                </c:pt>
                <c:pt idx="961">
                  <c:v>0.88730435200000002</c:v>
                </c:pt>
                <c:pt idx="962">
                  <c:v>0.88730435200000002</c:v>
                </c:pt>
                <c:pt idx="963">
                  <c:v>0.87636639999999999</c:v>
                </c:pt>
                <c:pt idx="964">
                  <c:v>0.87636639999999999</c:v>
                </c:pt>
                <c:pt idx="965">
                  <c:v>0.87636639999999999</c:v>
                </c:pt>
                <c:pt idx="966">
                  <c:v>0.87636639999999999</c:v>
                </c:pt>
                <c:pt idx="967">
                  <c:v>0.87636639999999999</c:v>
                </c:pt>
                <c:pt idx="968">
                  <c:v>0.87636639999999999</c:v>
                </c:pt>
                <c:pt idx="969">
                  <c:v>0.82455190899999997</c:v>
                </c:pt>
                <c:pt idx="970">
                  <c:v>0.82455190899999997</c:v>
                </c:pt>
                <c:pt idx="971">
                  <c:v>0.85126737299999999</c:v>
                </c:pt>
                <c:pt idx="972">
                  <c:v>0.89395981000000002</c:v>
                </c:pt>
                <c:pt idx="973">
                  <c:v>0.91595507399999998</c:v>
                </c:pt>
                <c:pt idx="974">
                  <c:v>0.91595507399999998</c:v>
                </c:pt>
                <c:pt idx="975">
                  <c:v>0.91595507399999998</c:v>
                </c:pt>
                <c:pt idx="976">
                  <c:v>0.91659153500000001</c:v>
                </c:pt>
                <c:pt idx="977">
                  <c:v>0.92222759600000004</c:v>
                </c:pt>
                <c:pt idx="978">
                  <c:v>0.93414722900000002</c:v>
                </c:pt>
                <c:pt idx="979">
                  <c:v>0.93414722900000002</c:v>
                </c:pt>
                <c:pt idx="980">
                  <c:v>0.93414722900000002</c:v>
                </c:pt>
                <c:pt idx="981">
                  <c:v>0.93414722900000002</c:v>
                </c:pt>
                <c:pt idx="982">
                  <c:v>0.96263870399999996</c:v>
                </c:pt>
                <c:pt idx="983">
                  <c:v>0.96263870399999996</c:v>
                </c:pt>
                <c:pt idx="984">
                  <c:v>0.96263870399999996</c:v>
                </c:pt>
                <c:pt idx="985">
                  <c:v>0.96263870399999996</c:v>
                </c:pt>
                <c:pt idx="986">
                  <c:v>0.96263870399999996</c:v>
                </c:pt>
                <c:pt idx="987">
                  <c:v>0.96263870399999996</c:v>
                </c:pt>
                <c:pt idx="988">
                  <c:v>0.96263870399999996</c:v>
                </c:pt>
                <c:pt idx="989">
                  <c:v>0.96263870399999996</c:v>
                </c:pt>
                <c:pt idx="990">
                  <c:v>0.96263870399999996</c:v>
                </c:pt>
                <c:pt idx="991">
                  <c:v>0.96263870399999996</c:v>
                </c:pt>
                <c:pt idx="992">
                  <c:v>0.96263870399999996</c:v>
                </c:pt>
                <c:pt idx="993">
                  <c:v>0.96263870399999996</c:v>
                </c:pt>
                <c:pt idx="994">
                  <c:v>0.96263870399999996</c:v>
                </c:pt>
                <c:pt idx="995">
                  <c:v>0.96263870399999996</c:v>
                </c:pt>
                <c:pt idx="996">
                  <c:v>0.96263870399999996</c:v>
                </c:pt>
                <c:pt idx="997">
                  <c:v>0.96263870399999996</c:v>
                </c:pt>
                <c:pt idx="998">
                  <c:v>0.96263870399999996</c:v>
                </c:pt>
                <c:pt idx="999">
                  <c:v>0.96263870399999996</c:v>
                </c:pt>
                <c:pt idx="1000">
                  <c:v>0.96263870399999996</c:v>
                </c:pt>
                <c:pt idx="1001">
                  <c:v>0.96263870399999996</c:v>
                </c:pt>
                <c:pt idx="1002">
                  <c:v>0.90825293299999998</c:v>
                </c:pt>
                <c:pt idx="1003">
                  <c:v>0.81138885599999999</c:v>
                </c:pt>
                <c:pt idx="1004">
                  <c:v>0.81138885599999999</c:v>
                </c:pt>
                <c:pt idx="1005">
                  <c:v>0.81138885599999999</c:v>
                </c:pt>
                <c:pt idx="1006">
                  <c:v>0.81138885599999999</c:v>
                </c:pt>
                <c:pt idx="1007">
                  <c:v>0.77619300999999996</c:v>
                </c:pt>
                <c:pt idx="1008">
                  <c:v>0.67445991000000005</c:v>
                </c:pt>
                <c:pt idx="1009">
                  <c:v>0.67445991000000005</c:v>
                </c:pt>
                <c:pt idx="1010">
                  <c:v>0.67445991000000005</c:v>
                </c:pt>
                <c:pt idx="1011">
                  <c:v>0.67445991000000005</c:v>
                </c:pt>
                <c:pt idx="1012">
                  <c:v>0.67445991000000005</c:v>
                </c:pt>
                <c:pt idx="1013">
                  <c:v>0.67445991000000005</c:v>
                </c:pt>
                <c:pt idx="1014">
                  <c:v>0.67937699699999998</c:v>
                </c:pt>
                <c:pt idx="1015">
                  <c:v>0.67937699699999998</c:v>
                </c:pt>
                <c:pt idx="1016">
                  <c:v>0.67937699699999998</c:v>
                </c:pt>
                <c:pt idx="1017">
                  <c:v>0.67937699699999998</c:v>
                </c:pt>
                <c:pt idx="1018">
                  <c:v>0.67937699699999998</c:v>
                </c:pt>
                <c:pt idx="1019">
                  <c:v>0.67937699699999998</c:v>
                </c:pt>
                <c:pt idx="1020">
                  <c:v>0.67937699699999998</c:v>
                </c:pt>
                <c:pt idx="1021">
                  <c:v>0.67937699699999998</c:v>
                </c:pt>
                <c:pt idx="1022">
                  <c:v>0.67937699699999998</c:v>
                </c:pt>
                <c:pt idx="1023">
                  <c:v>0.67937699699999998</c:v>
                </c:pt>
                <c:pt idx="1024">
                  <c:v>0.67937699699999998</c:v>
                </c:pt>
                <c:pt idx="1025">
                  <c:v>0.67937699699999998</c:v>
                </c:pt>
                <c:pt idx="1026">
                  <c:v>0.67937699699999998</c:v>
                </c:pt>
                <c:pt idx="1027">
                  <c:v>0.67937699699999998</c:v>
                </c:pt>
                <c:pt idx="1028">
                  <c:v>0.67937699699999998</c:v>
                </c:pt>
                <c:pt idx="1029">
                  <c:v>0.67937699699999998</c:v>
                </c:pt>
                <c:pt idx="1030">
                  <c:v>0.67937699699999998</c:v>
                </c:pt>
                <c:pt idx="1031">
                  <c:v>0.67937699699999998</c:v>
                </c:pt>
                <c:pt idx="1032">
                  <c:v>0.67937699699999998</c:v>
                </c:pt>
                <c:pt idx="1033">
                  <c:v>0.67937699699999998</c:v>
                </c:pt>
                <c:pt idx="1034">
                  <c:v>0.66854530899999998</c:v>
                </c:pt>
                <c:pt idx="1035">
                  <c:v>0.66854530899999998</c:v>
                </c:pt>
                <c:pt idx="1036">
                  <c:v>0.66854530899999998</c:v>
                </c:pt>
                <c:pt idx="1037">
                  <c:v>0.66854530899999998</c:v>
                </c:pt>
                <c:pt idx="1038">
                  <c:v>0.66854530899999998</c:v>
                </c:pt>
                <c:pt idx="1039">
                  <c:v>0.66854530899999998</c:v>
                </c:pt>
                <c:pt idx="1040">
                  <c:v>0.66854530899999998</c:v>
                </c:pt>
                <c:pt idx="1041">
                  <c:v>0.66854530899999998</c:v>
                </c:pt>
                <c:pt idx="1042">
                  <c:v>0.66854530899999998</c:v>
                </c:pt>
                <c:pt idx="1043">
                  <c:v>0.66854530899999998</c:v>
                </c:pt>
                <c:pt idx="1044">
                  <c:v>0.58255581099999998</c:v>
                </c:pt>
                <c:pt idx="1045">
                  <c:v>0.58255581099999998</c:v>
                </c:pt>
                <c:pt idx="1046">
                  <c:v>0.58255581099999998</c:v>
                </c:pt>
                <c:pt idx="1047">
                  <c:v>0.58940946599999999</c:v>
                </c:pt>
                <c:pt idx="1048">
                  <c:v>0.60304955299999996</c:v>
                </c:pt>
                <c:pt idx="1049">
                  <c:v>0.60304955299999996</c:v>
                </c:pt>
                <c:pt idx="1050">
                  <c:v>0.60304955299999996</c:v>
                </c:pt>
                <c:pt idx="1051">
                  <c:v>0.60304955299999996</c:v>
                </c:pt>
                <c:pt idx="1052">
                  <c:v>0.60304955299999996</c:v>
                </c:pt>
                <c:pt idx="1053">
                  <c:v>0.60304955299999996</c:v>
                </c:pt>
                <c:pt idx="1054">
                  <c:v>0.60304955299999996</c:v>
                </c:pt>
                <c:pt idx="1055">
                  <c:v>0.60304955299999996</c:v>
                </c:pt>
                <c:pt idx="1056">
                  <c:v>0.60304955299999996</c:v>
                </c:pt>
                <c:pt idx="1057">
                  <c:v>0.60304955299999996</c:v>
                </c:pt>
                <c:pt idx="1058">
                  <c:v>0.60304955299999996</c:v>
                </c:pt>
                <c:pt idx="1059">
                  <c:v>0.60304955299999996</c:v>
                </c:pt>
                <c:pt idx="1060">
                  <c:v>0.60304955299999996</c:v>
                </c:pt>
                <c:pt idx="1061">
                  <c:v>0.60304955299999996</c:v>
                </c:pt>
                <c:pt idx="1062">
                  <c:v>0.60304955299999996</c:v>
                </c:pt>
                <c:pt idx="1063">
                  <c:v>0.60304955299999996</c:v>
                </c:pt>
                <c:pt idx="1064">
                  <c:v>0.60304955299999996</c:v>
                </c:pt>
                <c:pt idx="1065">
                  <c:v>0.60304955299999996</c:v>
                </c:pt>
                <c:pt idx="1066">
                  <c:v>0.60304955299999996</c:v>
                </c:pt>
                <c:pt idx="1067">
                  <c:v>0.60304955299999996</c:v>
                </c:pt>
                <c:pt idx="1068">
                  <c:v>0.69371872199999995</c:v>
                </c:pt>
                <c:pt idx="1069">
                  <c:v>0.69371872199999995</c:v>
                </c:pt>
                <c:pt idx="1070">
                  <c:v>0.69371872199999995</c:v>
                </c:pt>
                <c:pt idx="1071">
                  <c:v>0.69371872199999995</c:v>
                </c:pt>
                <c:pt idx="1072">
                  <c:v>0.69371872199999995</c:v>
                </c:pt>
                <c:pt idx="1073">
                  <c:v>0.69371872199999995</c:v>
                </c:pt>
                <c:pt idx="1074">
                  <c:v>0.69371872199999995</c:v>
                </c:pt>
                <c:pt idx="1075">
                  <c:v>0.69371872199999995</c:v>
                </c:pt>
                <c:pt idx="1076">
                  <c:v>0.69371872199999995</c:v>
                </c:pt>
                <c:pt idx="1077">
                  <c:v>0.69371872199999995</c:v>
                </c:pt>
                <c:pt idx="1078">
                  <c:v>0.69371872199999995</c:v>
                </c:pt>
                <c:pt idx="1079">
                  <c:v>0.69371872199999995</c:v>
                </c:pt>
                <c:pt idx="1080">
                  <c:v>0.69371872199999995</c:v>
                </c:pt>
                <c:pt idx="1081">
                  <c:v>0.69371872199999995</c:v>
                </c:pt>
                <c:pt idx="1082">
                  <c:v>0.69371872199999995</c:v>
                </c:pt>
                <c:pt idx="1083">
                  <c:v>0.69371872199999995</c:v>
                </c:pt>
                <c:pt idx="1084">
                  <c:v>0.69371872199999995</c:v>
                </c:pt>
                <c:pt idx="1085">
                  <c:v>0.71177302099999995</c:v>
                </c:pt>
                <c:pt idx="1086">
                  <c:v>0.71177302099999995</c:v>
                </c:pt>
                <c:pt idx="1087">
                  <c:v>0.71177302099999995</c:v>
                </c:pt>
                <c:pt idx="1088">
                  <c:v>0.71177302099999995</c:v>
                </c:pt>
                <c:pt idx="1089">
                  <c:v>0.71177302099999995</c:v>
                </c:pt>
                <c:pt idx="1090">
                  <c:v>0.71177302099999995</c:v>
                </c:pt>
                <c:pt idx="1091">
                  <c:v>0.71177302099999995</c:v>
                </c:pt>
                <c:pt idx="1092">
                  <c:v>0.71177302099999995</c:v>
                </c:pt>
                <c:pt idx="1093">
                  <c:v>0.71177302099999995</c:v>
                </c:pt>
                <c:pt idx="1094">
                  <c:v>0.71177302099999995</c:v>
                </c:pt>
                <c:pt idx="1095">
                  <c:v>0.71177302099999995</c:v>
                </c:pt>
                <c:pt idx="1096">
                  <c:v>0.71177302099999995</c:v>
                </c:pt>
                <c:pt idx="1097">
                  <c:v>0.71177302099999995</c:v>
                </c:pt>
                <c:pt idx="1098">
                  <c:v>0.71177302099999995</c:v>
                </c:pt>
                <c:pt idx="1099">
                  <c:v>0.71177302099999995</c:v>
                </c:pt>
                <c:pt idx="1100">
                  <c:v>0.71177302099999995</c:v>
                </c:pt>
                <c:pt idx="1101">
                  <c:v>0.71177302099999995</c:v>
                </c:pt>
                <c:pt idx="1102">
                  <c:v>0.71177302099999995</c:v>
                </c:pt>
                <c:pt idx="1103">
                  <c:v>0.71177302099999995</c:v>
                </c:pt>
                <c:pt idx="1104">
                  <c:v>0.71177302099999995</c:v>
                </c:pt>
                <c:pt idx="1105">
                  <c:v>0.70323169100000005</c:v>
                </c:pt>
                <c:pt idx="1106">
                  <c:v>0.70323169100000005</c:v>
                </c:pt>
                <c:pt idx="1107">
                  <c:v>0.70323169100000005</c:v>
                </c:pt>
                <c:pt idx="1108">
                  <c:v>0.70323169100000005</c:v>
                </c:pt>
                <c:pt idx="1109">
                  <c:v>0.70323169100000005</c:v>
                </c:pt>
                <c:pt idx="1110">
                  <c:v>0.70323169100000005</c:v>
                </c:pt>
                <c:pt idx="1111">
                  <c:v>0.70323169100000005</c:v>
                </c:pt>
                <c:pt idx="1112">
                  <c:v>0.70323169100000005</c:v>
                </c:pt>
                <c:pt idx="1113">
                  <c:v>0.70323169100000005</c:v>
                </c:pt>
                <c:pt idx="1114">
                  <c:v>0.70323169100000005</c:v>
                </c:pt>
                <c:pt idx="1115">
                  <c:v>0.69588630799999995</c:v>
                </c:pt>
                <c:pt idx="1116">
                  <c:v>0.60004871599999998</c:v>
                </c:pt>
                <c:pt idx="1117">
                  <c:v>0.550983326</c:v>
                </c:pt>
                <c:pt idx="1118">
                  <c:v>0.550983326</c:v>
                </c:pt>
                <c:pt idx="1119">
                  <c:v>0.550983326</c:v>
                </c:pt>
                <c:pt idx="1120">
                  <c:v>0.550983326</c:v>
                </c:pt>
                <c:pt idx="1121">
                  <c:v>0.550983326</c:v>
                </c:pt>
                <c:pt idx="1122">
                  <c:v>0.550983326</c:v>
                </c:pt>
                <c:pt idx="1123">
                  <c:v>0.550983326</c:v>
                </c:pt>
                <c:pt idx="1124">
                  <c:v>0.55105307999999997</c:v>
                </c:pt>
                <c:pt idx="1125">
                  <c:v>0.695022272</c:v>
                </c:pt>
                <c:pt idx="1126">
                  <c:v>0.695022272</c:v>
                </c:pt>
                <c:pt idx="1127">
                  <c:v>0.695022272</c:v>
                </c:pt>
                <c:pt idx="1128">
                  <c:v>0.695022272</c:v>
                </c:pt>
                <c:pt idx="1129">
                  <c:v>0.695022272</c:v>
                </c:pt>
                <c:pt idx="1130">
                  <c:v>0.695022272</c:v>
                </c:pt>
                <c:pt idx="1131">
                  <c:v>0.695022272</c:v>
                </c:pt>
                <c:pt idx="1132">
                  <c:v>0.695022272</c:v>
                </c:pt>
                <c:pt idx="1133">
                  <c:v>0.695022272</c:v>
                </c:pt>
                <c:pt idx="1134">
                  <c:v>0.695022272</c:v>
                </c:pt>
                <c:pt idx="1135">
                  <c:v>0.695022272</c:v>
                </c:pt>
                <c:pt idx="1136">
                  <c:v>0.695022272</c:v>
                </c:pt>
                <c:pt idx="1137">
                  <c:v>0.695022272</c:v>
                </c:pt>
                <c:pt idx="1138">
                  <c:v>0.695022272</c:v>
                </c:pt>
                <c:pt idx="1139">
                  <c:v>0.70263933899999997</c:v>
                </c:pt>
                <c:pt idx="1140">
                  <c:v>0.70814728900000001</c:v>
                </c:pt>
                <c:pt idx="1141">
                  <c:v>0.70814728900000001</c:v>
                </c:pt>
                <c:pt idx="1142">
                  <c:v>0.70814728900000001</c:v>
                </c:pt>
                <c:pt idx="1143">
                  <c:v>0.72941661700000004</c:v>
                </c:pt>
                <c:pt idx="1144">
                  <c:v>0.72941661700000004</c:v>
                </c:pt>
                <c:pt idx="1145">
                  <c:v>0.72941661700000004</c:v>
                </c:pt>
                <c:pt idx="1146">
                  <c:v>0.72941661700000004</c:v>
                </c:pt>
                <c:pt idx="1147">
                  <c:v>0.72941661700000004</c:v>
                </c:pt>
                <c:pt idx="1148">
                  <c:v>0.72941661700000004</c:v>
                </c:pt>
                <c:pt idx="1149">
                  <c:v>0.72941661700000004</c:v>
                </c:pt>
                <c:pt idx="1150">
                  <c:v>0.72941661700000004</c:v>
                </c:pt>
                <c:pt idx="1151">
                  <c:v>0.72941661700000004</c:v>
                </c:pt>
                <c:pt idx="1152">
                  <c:v>0.72941661700000004</c:v>
                </c:pt>
                <c:pt idx="1153">
                  <c:v>0.72941661700000004</c:v>
                </c:pt>
                <c:pt idx="1154">
                  <c:v>0.72941661700000004</c:v>
                </c:pt>
                <c:pt idx="1155">
                  <c:v>0.72941661700000004</c:v>
                </c:pt>
                <c:pt idx="1156">
                  <c:v>0.72941661700000004</c:v>
                </c:pt>
                <c:pt idx="1157">
                  <c:v>0.72941661700000004</c:v>
                </c:pt>
                <c:pt idx="1158">
                  <c:v>0.88742331100000005</c:v>
                </c:pt>
                <c:pt idx="1159">
                  <c:v>0.88742331100000005</c:v>
                </c:pt>
                <c:pt idx="1160">
                  <c:v>0.88742331100000005</c:v>
                </c:pt>
                <c:pt idx="1161">
                  <c:v>0.88742331100000005</c:v>
                </c:pt>
                <c:pt idx="1162">
                  <c:v>0.88742331100000005</c:v>
                </c:pt>
                <c:pt idx="1163">
                  <c:v>0.88742331100000005</c:v>
                </c:pt>
                <c:pt idx="1164">
                  <c:v>0.88742331100000005</c:v>
                </c:pt>
                <c:pt idx="1165">
                  <c:v>0.88742331100000005</c:v>
                </c:pt>
                <c:pt idx="1166">
                  <c:v>0.88742331100000005</c:v>
                </c:pt>
                <c:pt idx="1167">
                  <c:v>0.88742331100000005</c:v>
                </c:pt>
                <c:pt idx="1168">
                  <c:v>0.88742331100000005</c:v>
                </c:pt>
                <c:pt idx="1169">
                  <c:v>0.88742331100000005</c:v>
                </c:pt>
                <c:pt idx="1170">
                  <c:v>0.88742331100000005</c:v>
                </c:pt>
                <c:pt idx="1171">
                  <c:v>0.88742331100000005</c:v>
                </c:pt>
                <c:pt idx="1172">
                  <c:v>0.88742331100000005</c:v>
                </c:pt>
                <c:pt idx="1173">
                  <c:v>0.88742331100000005</c:v>
                </c:pt>
                <c:pt idx="1174">
                  <c:v>0.88742331100000005</c:v>
                </c:pt>
                <c:pt idx="1175">
                  <c:v>0.88742331100000005</c:v>
                </c:pt>
                <c:pt idx="1176">
                  <c:v>0.88742331100000005</c:v>
                </c:pt>
                <c:pt idx="1177">
                  <c:v>0.88742331100000005</c:v>
                </c:pt>
                <c:pt idx="1178">
                  <c:v>0.68732320800000002</c:v>
                </c:pt>
                <c:pt idx="1179">
                  <c:v>0.68732320800000002</c:v>
                </c:pt>
                <c:pt idx="1180">
                  <c:v>0.70410964700000001</c:v>
                </c:pt>
                <c:pt idx="1181">
                  <c:v>0.70410964700000001</c:v>
                </c:pt>
                <c:pt idx="1182">
                  <c:v>0.70410964700000001</c:v>
                </c:pt>
                <c:pt idx="1183">
                  <c:v>0.70410964700000001</c:v>
                </c:pt>
                <c:pt idx="1184">
                  <c:v>0.70410964700000001</c:v>
                </c:pt>
                <c:pt idx="1185">
                  <c:v>0.70410964700000001</c:v>
                </c:pt>
                <c:pt idx="1186">
                  <c:v>0.70410964700000001</c:v>
                </c:pt>
                <c:pt idx="1187">
                  <c:v>0.70410964700000001</c:v>
                </c:pt>
                <c:pt idx="1188">
                  <c:v>0.75258813999999996</c:v>
                </c:pt>
                <c:pt idx="1189">
                  <c:v>0.75258813999999996</c:v>
                </c:pt>
                <c:pt idx="1190">
                  <c:v>0.75258813999999996</c:v>
                </c:pt>
                <c:pt idx="1191">
                  <c:v>0.75258813999999996</c:v>
                </c:pt>
                <c:pt idx="1192">
                  <c:v>0.75258813999999996</c:v>
                </c:pt>
                <c:pt idx="1193">
                  <c:v>0.75258813999999996</c:v>
                </c:pt>
                <c:pt idx="1194">
                  <c:v>0.75258813999999996</c:v>
                </c:pt>
                <c:pt idx="1195">
                  <c:v>0.75258813999999996</c:v>
                </c:pt>
                <c:pt idx="1196">
                  <c:v>0.75258813999999996</c:v>
                </c:pt>
                <c:pt idx="1197">
                  <c:v>0.75258813999999996</c:v>
                </c:pt>
                <c:pt idx="1198">
                  <c:v>0.75258813999999996</c:v>
                </c:pt>
                <c:pt idx="1199">
                  <c:v>0.75258813999999996</c:v>
                </c:pt>
                <c:pt idx="1200">
                  <c:v>0.75258813999999996</c:v>
                </c:pt>
                <c:pt idx="1201">
                  <c:v>0.75258813999999996</c:v>
                </c:pt>
                <c:pt idx="1202">
                  <c:v>0.75258813999999996</c:v>
                </c:pt>
                <c:pt idx="1203">
                  <c:v>0.75258813999999996</c:v>
                </c:pt>
                <c:pt idx="1204">
                  <c:v>0.75258813999999996</c:v>
                </c:pt>
                <c:pt idx="1205">
                  <c:v>0.75258813999999996</c:v>
                </c:pt>
                <c:pt idx="1206">
                  <c:v>0.75258813999999996</c:v>
                </c:pt>
                <c:pt idx="1207">
                  <c:v>0.75258813999999996</c:v>
                </c:pt>
                <c:pt idx="1208">
                  <c:v>0.65881736700000004</c:v>
                </c:pt>
                <c:pt idx="1209">
                  <c:v>0.65881736700000004</c:v>
                </c:pt>
                <c:pt idx="1210">
                  <c:v>0.65881736700000004</c:v>
                </c:pt>
                <c:pt idx="1211">
                  <c:v>0.65881736700000004</c:v>
                </c:pt>
                <c:pt idx="1212">
                  <c:v>0.65881736700000004</c:v>
                </c:pt>
                <c:pt idx="1213">
                  <c:v>0.65881736700000004</c:v>
                </c:pt>
                <c:pt idx="1214">
                  <c:v>0.65881736700000004</c:v>
                </c:pt>
                <c:pt idx="1215">
                  <c:v>0.65881736700000004</c:v>
                </c:pt>
                <c:pt idx="1216">
                  <c:v>0.65881736700000004</c:v>
                </c:pt>
                <c:pt idx="1217">
                  <c:v>0.65881736700000004</c:v>
                </c:pt>
                <c:pt idx="1218">
                  <c:v>0.69561375599999997</c:v>
                </c:pt>
                <c:pt idx="1219">
                  <c:v>0.69561375599999997</c:v>
                </c:pt>
                <c:pt idx="1220">
                  <c:v>0.80421379100000001</c:v>
                </c:pt>
                <c:pt idx="1221">
                  <c:v>0.87047445700000003</c:v>
                </c:pt>
                <c:pt idx="1222">
                  <c:v>0.87047445700000003</c:v>
                </c:pt>
                <c:pt idx="1223">
                  <c:v>0.87047445700000003</c:v>
                </c:pt>
                <c:pt idx="1224">
                  <c:v>0.87047445700000003</c:v>
                </c:pt>
                <c:pt idx="1225">
                  <c:v>0.87047445700000003</c:v>
                </c:pt>
                <c:pt idx="1226">
                  <c:v>0.87047445700000003</c:v>
                </c:pt>
                <c:pt idx="1227">
                  <c:v>0.87047445700000003</c:v>
                </c:pt>
                <c:pt idx="1228">
                  <c:v>0.87047445700000003</c:v>
                </c:pt>
                <c:pt idx="1229">
                  <c:v>0.87047445700000003</c:v>
                </c:pt>
                <c:pt idx="1230">
                  <c:v>0.87047445700000003</c:v>
                </c:pt>
                <c:pt idx="1231">
                  <c:v>0.87047445700000003</c:v>
                </c:pt>
                <c:pt idx="1232">
                  <c:v>0.87047445700000003</c:v>
                </c:pt>
                <c:pt idx="1233">
                  <c:v>0.87047445700000003</c:v>
                </c:pt>
                <c:pt idx="1234">
                  <c:v>0.87047445700000003</c:v>
                </c:pt>
                <c:pt idx="1235">
                  <c:v>0.87047445700000003</c:v>
                </c:pt>
                <c:pt idx="1236">
                  <c:v>0.87047445700000003</c:v>
                </c:pt>
                <c:pt idx="1237">
                  <c:v>0.87047445700000003</c:v>
                </c:pt>
                <c:pt idx="1238">
                  <c:v>0.87047445700000003</c:v>
                </c:pt>
                <c:pt idx="1239">
                  <c:v>0.87047445700000003</c:v>
                </c:pt>
                <c:pt idx="1240">
                  <c:v>0.87047445700000003</c:v>
                </c:pt>
                <c:pt idx="1241">
                  <c:v>0.63546024199999995</c:v>
                </c:pt>
                <c:pt idx="1242">
                  <c:v>0.63546024199999995</c:v>
                </c:pt>
                <c:pt idx="1243">
                  <c:v>0.63546024199999995</c:v>
                </c:pt>
                <c:pt idx="1244">
                  <c:v>0.66349850700000002</c:v>
                </c:pt>
                <c:pt idx="1245">
                  <c:v>0.66349850700000002</c:v>
                </c:pt>
                <c:pt idx="1246">
                  <c:v>0.70198782699999995</c:v>
                </c:pt>
                <c:pt idx="1247">
                  <c:v>0.76467466100000003</c:v>
                </c:pt>
                <c:pt idx="1248">
                  <c:v>0.76467466100000003</c:v>
                </c:pt>
                <c:pt idx="1249">
                  <c:v>0.76467466100000003</c:v>
                </c:pt>
                <c:pt idx="1250">
                  <c:v>0.76467466100000003</c:v>
                </c:pt>
                <c:pt idx="1251">
                  <c:v>0.76467466100000003</c:v>
                </c:pt>
                <c:pt idx="1252">
                  <c:v>0.76467466100000003</c:v>
                </c:pt>
                <c:pt idx="1253">
                  <c:v>0.76467466100000003</c:v>
                </c:pt>
                <c:pt idx="1254">
                  <c:v>0.76467466100000003</c:v>
                </c:pt>
                <c:pt idx="1255">
                  <c:v>0.76467466100000003</c:v>
                </c:pt>
                <c:pt idx="1256">
                  <c:v>0.76467466100000003</c:v>
                </c:pt>
                <c:pt idx="1257">
                  <c:v>0.76467466100000003</c:v>
                </c:pt>
                <c:pt idx="1258">
                  <c:v>0.76467466100000003</c:v>
                </c:pt>
                <c:pt idx="1259">
                  <c:v>0.76467466100000003</c:v>
                </c:pt>
                <c:pt idx="1260">
                  <c:v>0.76467466100000003</c:v>
                </c:pt>
                <c:pt idx="1261">
                  <c:v>0.76467466100000003</c:v>
                </c:pt>
                <c:pt idx="1262">
                  <c:v>0.76467466100000003</c:v>
                </c:pt>
                <c:pt idx="1263">
                  <c:v>0.76467466100000003</c:v>
                </c:pt>
                <c:pt idx="1264">
                  <c:v>0.76467466100000003</c:v>
                </c:pt>
                <c:pt idx="1265">
                  <c:v>0.76467466100000003</c:v>
                </c:pt>
                <c:pt idx="1266">
                  <c:v>0.76467466100000003</c:v>
                </c:pt>
                <c:pt idx="1267">
                  <c:v>0.715896914</c:v>
                </c:pt>
                <c:pt idx="1268">
                  <c:v>0.70685656500000005</c:v>
                </c:pt>
                <c:pt idx="1269">
                  <c:v>0.70685656500000005</c:v>
                </c:pt>
                <c:pt idx="1270">
                  <c:v>0.70685656500000005</c:v>
                </c:pt>
                <c:pt idx="1271">
                  <c:v>0.70685656500000005</c:v>
                </c:pt>
                <c:pt idx="1272">
                  <c:v>0.70685656500000005</c:v>
                </c:pt>
                <c:pt idx="1273">
                  <c:v>0.70685656500000005</c:v>
                </c:pt>
                <c:pt idx="1274">
                  <c:v>0.70685656500000005</c:v>
                </c:pt>
                <c:pt idx="1275">
                  <c:v>0.85492268599999999</c:v>
                </c:pt>
                <c:pt idx="1276">
                  <c:v>0.94562795799999999</c:v>
                </c:pt>
                <c:pt idx="1277">
                  <c:v>0.94562795799999999</c:v>
                </c:pt>
                <c:pt idx="1278">
                  <c:v>0.950268047</c:v>
                </c:pt>
                <c:pt idx="1279">
                  <c:v>0.950268047</c:v>
                </c:pt>
                <c:pt idx="1280">
                  <c:v>0.950268047</c:v>
                </c:pt>
                <c:pt idx="1281">
                  <c:v>0.950268047</c:v>
                </c:pt>
                <c:pt idx="1282">
                  <c:v>0.950268047</c:v>
                </c:pt>
                <c:pt idx="1283">
                  <c:v>0.950268047</c:v>
                </c:pt>
                <c:pt idx="1284">
                  <c:v>0.950268047</c:v>
                </c:pt>
                <c:pt idx="1285">
                  <c:v>0.950268047</c:v>
                </c:pt>
                <c:pt idx="1286">
                  <c:v>0.950268047</c:v>
                </c:pt>
                <c:pt idx="1287">
                  <c:v>0.950268047</c:v>
                </c:pt>
                <c:pt idx="1288">
                  <c:v>0.950268047</c:v>
                </c:pt>
                <c:pt idx="1289">
                  <c:v>0.950268047</c:v>
                </c:pt>
                <c:pt idx="1290">
                  <c:v>0.950268047</c:v>
                </c:pt>
                <c:pt idx="1291">
                  <c:v>0.950268047</c:v>
                </c:pt>
                <c:pt idx="1292">
                  <c:v>0.950268047</c:v>
                </c:pt>
                <c:pt idx="1293">
                  <c:v>0.950268047</c:v>
                </c:pt>
                <c:pt idx="1294">
                  <c:v>0.950268047</c:v>
                </c:pt>
                <c:pt idx="1295">
                  <c:v>0.950268047</c:v>
                </c:pt>
                <c:pt idx="1296">
                  <c:v>0.950268047</c:v>
                </c:pt>
                <c:pt idx="1297">
                  <c:v>0.950268047</c:v>
                </c:pt>
                <c:pt idx="1298">
                  <c:v>0.56911997999999997</c:v>
                </c:pt>
                <c:pt idx="1299">
                  <c:v>0.58524774800000001</c:v>
                </c:pt>
                <c:pt idx="1300">
                  <c:v>0.59012427599999995</c:v>
                </c:pt>
                <c:pt idx="1301">
                  <c:v>0.59012427599999995</c:v>
                </c:pt>
                <c:pt idx="1302">
                  <c:v>0.59012427599999995</c:v>
                </c:pt>
                <c:pt idx="1303">
                  <c:v>0.59012427599999995</c:v>
                </c:pt>
                <c:pt idx="1304">
                  <c:v>0.59012427599999995</c:v>
                </c:pt>
                <c:pt idx="1305">
                  <c:v>0.60875076500000003</c:v>
                </c:pt>
                <c:pt idx="1306">
                  <c:v>0.64425738899999996</c:v>
                </c:pt>
                <c:pt idx="1307">
                  <c:v>0.64425738899999996</c:v>
                </c:pt>
                <c:pt idx="1308">
                  <c:v>0.64425738899999996</c:v>
                </c:pt>
                <c:pt idx="1309">
                  <c:v>0.64425738899999996</c:v>
                </c:pt>
                <c:pt idx="1310">
                  <c:v>0.64425738899999996</c:v>
                </c:pt>
                <c:pt idx="1311">
                  <c:v>0.64425738899999996</c:v>
                </c:pt>
                <c:pt idx="1312">
                  <c:v>0.64425738899999996</c:v>
                </c:pt>
                <c:pt idx="1313">
                  <c:v>0.64425738899999996</c:v>
                </c:pt>
                <c:pt idx="1314">
                  <c:v>0.80332057099999998</c:v>
                </c:pt>
                <c:pt idx="1315">
                  <c:v>0.80332057099999998</c:v>
                </c:pt>
                <c:pt idx="1316">
                  <c:v>0.80332057099999998</c:v>
                </c:pt>
                <c:pt idx="1317">
                  <c:v>0.80332057099999998</c:v>
                </c:pt>
                <c:pt idx="1318">
                  <c:v>0.80332057099999998</c:v>
                </c:pt>
                <c:pt idx="1319">
                  <c:v>0.80332057099999998</c:v>
                </c:pt>
                <c:pt idx="1320">
                  <c:v>0.80332057099999998</c:v>
                </c:pt>
                <c:pt idx="1321">
                  <c:v>0.80332057099999998</c:v>
                </c:pt>
                <c:pt idx="1322">
                  <c:v>0.80332057099999998</c:v>
                </c:pt>
                <c:pt idx="1323">
                  <c:v>0.80332057099999998</c:v>
                </c:pt>
                <c:pt idx="1324">
                  <c:v>0.80332057099999998</c:v>
                </c:pt>
                <c:pt idx="1325">
                  <c:v>0.80332057099999998</c:v>
                </c:pt>
                <c:pt idx="1326">
                  <c:v>0.80332057099999998</c:v>
                </c:pt>
                <c:pt idx="1327">
                  <c:v>0.80332057099999998</c:v>
                </c:pt>
                <c:pt idx="1328">
                  <c:v>0.80332057099999998</c:v>
                </c:pt>
                <c:pt idx="1329">
                  <c:v>0.80332057099999998</c:v>
                </c:pt>
                <c:pt idx="1330">
                  <c:v>0.80332057099999998</c:v>
                </c:pt>
                <c:pt idx="1331">
                  <c:v>0.80332057099999998</c:v>
                </c:pt>
                <c:pt idx="1332">
                  <c:v>0.80332057099999998</c:v>
                </c:pt>
                <c:pt idx="1333">
                  <c:v>0.80332057099999998</c:v>
                </c:pt>
                <c:pt idx="1334">
                  <c:v>0.685517406</c:v>
                </c:pt>
                <c:pt idx="1335">
                  <c:v>0.685517406</c:v>
                </c:pt>
                <c:pt idx="1336">
                  <c:v>0.685517406</c:v>
                </c:pt>
                <c:pt idx="1337">
                  <c:v>0.685517406</c:v>
                </c:pt>
                <c:pt idx="1338">
                  <c:v>0.685517406</c:v>
                </c:pt>
                <c:pt idx="1339">
                  <c:v>0.685517406</c:v>
                </c:pt>
                <c:pt idx="1340">
                  <c:v>0.685517406</c:v>
                </c:pt>
                <c:pt idx="1341">
                  <c:v>0.685517406</c:v>
                </c:pt>
                <c:pt idx="1342">
                  <c:v>0.685517406</c:v>
                </c:pt>
                <c:pt idx="1343">
                  <c:v>0.685517406</c:v>
                </c:pt>
                <c:pt idx="1344">
                  <c:v>0.685517406</c:v>
                </c:pt>
                <c:pt idx="1345">
                  <c:v>0.685517406</c:v>
                </c:pt>
                <c:pt idx="1346">
                  <c:v>0.685517406</c:v>
                </c:pt>
                <c:pt idx="1347">
                  <c:v>0.685517406</c:v>
                </c:pt>
                <c:pt idx="1348">
                  <c:v>0.685517406</c:v>
                </c:pt>
                <c:pt idx="1349">
                  <c:v>0.685517406</c:v>
                </c:pt>
                <c:pt idx="1350">
                  <c:v>0.685517406</c:v>
                </c:pt>
                <c:pt idx="1351">
                  <c:v>0.685517406</c:v>
                </c:pt>
                <c:pt idx="1352">
                  <c:v>0.685517406</c:v>
                </c:pt>
                <c:pt idx="1353">
                  <c:v>0.685517406</c:v>
                </c:pt>
                <c:pt idx="1354">
                  <c:v>0.66144811999999997</c:v>
                </c:pt>
                <c:pt idx="1355">
                  <c:v>0.66144811999999997</c:v>
                </c:pt>
                <c:pt idx="1356">
                  <c:v>0.66144811999999997</c:v>
                </c:pt>
                <c:pt idx="1357">
                  <c:v>0.66144811999999997</c:v>
                </c:pt>
                <c:pt idx="1358">
                  <c:v>0.66144811999999997</c:v>
                </c:pt>
                <c:pt idx="1359">
                  <c:v>0.66144811999999997</c:v>
                </c:pt>
                <c:pt idx="1360">
                  <c:v>0.66144811999999997</c:v>
                </c:pt>
                <c:pt idx="1361">
                  <c:v>0.67504331500000003</c:v>
                </c:pt>
                <c:pt idx="1362">
                  <c:v>0.67504331500000003</c:v>
                </c:pt>
                <c:pt idx="1363">
                  <c:v>0.67504331500000003</c:v>
                </c:pt>
                <c:pt idx="1364">
                  <c:v>0.67504331500000003</c:v>
                </c:pt>
                <c:pt idx="1365">
                  <c:v>0.67504331500000003</c:v>
                </c:pt>
                <c:pt idx="1366">
                  <c:v>0.67504331500000003</c:v>
                </c:pt>
                <c:pt idx="1367">
                  <c:v>0.67504331500000003</c:v>
                </c:pt>
                <c:pt idx="1368">
                  <c:v>0.67504331500000003</c:v>
                </c:pt>
                <c:pt idx="1369">
                  <c:v>0.67504331500000003</c:v>
                </c:pt>
                <c:pt idx="1370">
                  <c:v>0.67504331500000003</c:v>
                </c:pt>
                <c:pt idx="1371">
                  <c:v>0.67504331500000003</c:v>
                </c:pt>
                <c:pt idx="1372">
                  <c:v>0.67504331500000003</c:v>
                </c:pt>
                <c:pt idx="1373">
                  <c:v>0.67504331500000003</c:v>
                </c:pt>
                <c:pt idx="1374">
                  <c:v>0.67504331500000003</c:v>
                </c:pt>
                <c:pt idx="1375">
                  <c:v>0.67504331500000003</c:v>
                </c:pt>
                <c:pt idx="1376">
                  <c:v>0.67504331500000003</c:v>
                </c:pt>
                <c:pt idx="1377">
                  <c:v>0.67504331500000003</c:v>
                </c:pt>
                <c:pt idx="1378">
                  <c:v>0.67504331500000003</c:v>
                </c:pt>
                <c:pt idx="1379">
                  <c:v>0.67504331500000003</c:v>
                </c:pt>
                <c:pt idx="1380">
                  <c:v>0.84930422299999997</c:v>
                </c:pt>
                <c:pt idx="1381">
                  <c:v>0.84930422299999997</c:v>
                </c:pt>
                <c:pt idx="1382">
                  <c:v>0.84930422299999997</c:v>
                </c:pt>
                <c:pt idx="1383">
                  <c:v>0.84930422299999997</c:v>
                </c:pt>
                <c:pt idx="1384">
                  <c:v>0.84930422299999997</c:v>
                </c:pt>
                <c:pt idx="1385">
                  <c:v>0.84930422299999997</c:v>
                </c:pt>
                <c:pt idx="1386">
                  <c:v>0.84930422299999997</c:v>
                </c:pt>
                <c:pt idx="1387">
                  <c:v>0.87585524100000001</c:v>
                </c:pt>
                <c:pt idx="1388">
                  <c:v>0.93801729199999995</c:v>
                </c:pt>
                <c:pt idx="1389">
                  <c:v>0.93801729199999995</c:v>
                </c:pt>
                <c:pt idx="1390">
                  <c:v>0.93801729199999995</c:v>
                </c:pt>
                <c:pt idx="1391">
                  <c:v>0.93801729199999995</c:v>
                </c:pt>
                <c:pt idx="1392">
                  <c:v>0.93801729199999995</c:v>
                </c:pt>
                <c:pt idx="1393">
                  <c:v>0.93801729199999995</c:v>
                </c:pt>
                <c:pt idx="1394">
                  <c:v>0.93801729199999995</c:v>
                </c:pt>
                <c:pt idx="1395">
                  <c:v>0.93801729199999995</c:v>
                </c:pt>
                <c:pt idx="1396">
                  <c:v>0.93801729199999995</c:v>
                </c:pt>
                <c:pt idx="1397">
                  <c:v>0.93801729199999995</c:v>
                </c:pt>
                <c:pt idx="1398">
                  <c:v>0.93801729199999995</c:v>
                </c:pt>
                <c:pt idx="1399">
                  <c:v>0.93801729199999995</c:v>
                </c:pt>
                <c:pt idx="1400">
                  <c:v>0.93801729199999995</c:v>
                </c:pt>
                <c:pt idx="1401">
                  <c:v>0.93801729199999995</c:v>
                </c:pt>
                <c:pt idx="1402">
                  <c:v>0.93801729199999995</c:v>
                </c:pt>
                <c:pt idx="1403">
                  <c:v>0.93801729199999995</c:v>
                </c:pt>
                <c:pt idx="1404">
                  <c:v>0.93801729199999995</c:v>
                </c:pt>
                <c:pt idx="1405">
                  <c:v>0.93801729199999995</c:v>
                </c:pt>
                <c:pt idx="1406">
                  <c:v>0.93801729199999995</c:v>
                </c:pt>
                <c:pt idx="1407">
                  <c:v>0.93801729199999995</c:v>
                </c:pt>
                <c:pt idx="1408">
                  <c:v>0.69486568500000001</c:v>
                </c:pt>
                <c:pt idx="1409">
                  <c:v>0.69486568500000001</c:v>
                </c:pt>
                <c:pt idx="1410">
                  <c:v>0.69486568500000001</c:v>
                </c:pt>
                <c:pt idx="1411">
                  <c:v>0.69486568500000001</c:v>
                </c:pt>
                <c:pt idx="1412">
                  <c:v>0.69486568500000001</c:v>
                </c:pt>
                <c:pt idx="1413">
                  <c:v>0.69486568500000001</c:v>
                </c:pt>
                <c:pt idx="1414">
                  <c:v>0.69486568500000001</c:v>
                </c:pt>
                <c:pt idx="1415">
                  <c:v>0.69486568500000001</c:v>
                </c:pt>
                <c:pt idx="1416">
                  <c:v>0.69486568500000001</c:v>
                </c:pt>
                <c:pt idx="1417">
                  <c:v>0.69486568500000001</c:v>
                </c:pt>
                <c:pt idx="1418">
                  <c:v>0.63825494999999999</c:v>
                </c:pt>
                <c:pt idx="1419">
                  <c:v>0.63825494999999999</c:v>
                </c:pt>
                <c:pt idx="1420">
                  <c:v>0.63825494999999999</c:v>
                </c:pt>
                <c:pt idx="1421">
                  <c:v>0.63825494999999999</c:v>
                </c:pt>
                <c:pt idx="1422">
                  <c:v>0.63825494999999999</c:v>
                </c:pt>
                <c:pt idx="1423">
                  <c:v>0.63825494999999999</c:v>
                </c:pt>
                <c:pt idx="1424">
                  <c:v>0.63825494999999999</c:v>
                </c:pt>
                <c:pt idx="1425">
                  <c:v>0.63825494999999999</c:v>
                </c:pt>
                <c:pt idx="1426">
                  <c:v>0.63825494999999999</c:v>
                </c:pt>
                <c:pt idx="1427">
                  <c:v>0.63825494999999999</c:v>
                </c:pt>
                <c:pt idx="1428">
                  <c:v>0.63825494999999999</c:v>
                </c:pt>
                <c:pt idx="1429">
                  <c:v>0.63825494999999999</c:v>
                </c:pt>
                <c:pt idx="1430">
                  <c:v>0.63825494999999999</c:v>
                </c:pt>
                <c:pt idx="1431">
                  <c:v>0.63825494999999999</c:v>
                </c:pt>
                <c:pt idx="1432">
                  <c:v>0.63825494999999999</c:v>
                </c:pt>
                <c:pt idx="1433">
                  <c:v>0.63825494999999999</c:v>
                </c:pt>
                <c:pt idx="1434">
                  <c:v>0.63825494999999999</c:v>
                </c:pt>
                <c:pt idx="1435">
                  <c:v>0.59066645799999995</c:v>
                </c:pt>
                <c:pt idx="1436">
                  <c:v>0.57408292100000002</c:v>
                </c:pt>
                <c:pt idx="1437">
                  <c:v>0.57408292100000002</c:v>
                </c:pt>
                <c:pt idx="1438">
                  <c:v>0.57408292100000002</c:v>
                </c:pt>
                <c:pt idx="1439">
                  <c:v>0.57408292100000002</c:v>
                </c:pt>
                <c:pt idx="1440">
                  <c:v>0.57408292100000002</c:v>
                </c:pt>
                <c:pt idx="1441">
                  <c:v>0.57408292100000002</c:v>
                </c:pt>
                <c:pt idx="1442">
                  <c:v>0.57408292100000002</c:v>
                </c:pt>
                <c:pt idx="1443">
                  <c:v>0.70134729900000004</c:v>
                </c:pt>
                <c:pt idx="1444">
                  <c:v>0.70134729900000004</c:v>
                </c:pt>
                <c:pt idx="1445">
                  <c:v>0.70134729900000004</c:v>
                </c:pt>
                <c:pt idx="1446">
                  <c:v>0.70134729900000004</c:v>
                </c:pt>
                <c:pt idx="1447">
                  <c:v>0.70134729900000004</c:v>
                </c:pt>
                <c:pt idx="1448">
                  <c:v>0.70134729900000004</c:v>
                </c:pt>
                <c:pt idx="1449">
                  <c:v>0.70134729900000004</c:v>
                </c:pt>
                <c:pt idx="1450">
                  <c:v>0.70497154200000001</c:v>
                </c:pt>
                <c:pt idx="1451">
                  <c:v>0.70497154200000001</c:v>
                </c:pt>
                <c:pt idx="1452">
                  <c:v>0.71225304199999995</c:v>
                </c:pt>
                <c:pt idx="1453">
                  <c:v>0.89736358999999999</c:v>
                </c:pt>
                <c:pt idx="1454">
                  <c:v>0.89736358999999999</c:v>
                </c:pt>
                <c:pt idx="1455">
                  <c:v>0.89736358999999999</c:v>
                </c:pt>
                <c:pt idx="1456">
                  <c:v>0.89736358999999999</c:v>
                </c:pt>
                <c:pt idx="1457">
                  <c:v>0.89736358999999999</c:v>
                </c:pt>
                <c:pt idx="1458">
                  <c:v>0.89736358999999999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904-4954-96FD-84D3DA4728EB}"/>
            </c:ext>
          </c:extLst>
        </c:ser>
        <c:ser>
          <c:idx val="1"/>
          <c:order val="1"/>
          <c:tx>
            <c:strRef>
              <c:f>工作表1!$D$1</c:f>
              <c:strCache>
                <c:ptCount val="1"/>
                <c:pt idx="0">
                  <c:v>0_Mean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工作表1!$D$2:$D$1460</c:f>
              <c:numCache>
                <c:formatCode>General</c:formatCode>
                <c:ptCount val="1459"/>
                <c:pt idx="0">
                  <c:v>0.48520042400000002</c:v>
                </c:pt>
                <c:pt idx="1">
                  <c:v>0.47869992</c:v>
                </c:pt>
                <c:pt idx="2">
                  <c:v>0.48334958700000002</c:v>
                </c:pt>
                <c:pt idx="3">
                  <c:v>0.48695707599999999</c:v>
                </c:pt>
                <c:pt idx="4">
                  <c:v>0.48739507700000001</c:v>
                </c:pt>
                <c:pt idx="5">
                  <c:v>0.49565376799999999</c:v>
                </c:pt>
                <c:pt idx="6">
                  <c:v>0.50659130299999999</c:v>
                </c:pt>
                <c:pt idx="7">
                  <c:v>0.52144286500000003</c:v>
                </c:pt>
                <c:pt idx="8">
                  <c:v>0.53832960100000005</c:v>
                </c:pt>
                <c:pt idx="9">
                  <c:v>0.53774602000000005</c:v>
                </c:pt>
                <c:pt idx="10">
                  <c:v>0.53603270199999997</c:v>
                </c:pt>
                <c:pt idx="11">
                  <c:v>0.53469033700000002</c:v>
                </c:pt>
                <c:pt idx="12">
                  <c:v>0.534434768</c:v>
                </c:pt>
                <c:pt idx="13">
                  <c:v>0.532368226</c:v>
                </c:pt>
                <c:pt idx="14">
                  <c:v>0.52497944100000005</c:v>
                </c:pt>
                <c:pt idx="15">
                  <c:v>0.50837791700000001</c:v>
                </c:pt>
                <c:pt idx="16">
                  <c:v>0.49532808900000003</c:v>
                </c:pt>
                <c:pt idx="17">
                  <c:v>0.49525333700000002</c:v>
                </c:pt>
                <c:pt idx="18">
                  <c:v>0.49531538400000003</c:v>
                </c:pt>
                <c:pt idx="19">
                  <c:v>0.49305965800000001</c:v>
                </c:pt>
                <c:pt idx="20">
                  <c:v>0.48579565499999999</c:v>
                </c:pt>
                <c:pt idx="21">
                  <c:v>0.48007383599999998</c:v>
                </c:pt>
                <c:pt idx="22">
                  <c:v>0.48103984300000002</c:v>
                </c:pt>
                <c:pt idx="23">
                  <c:v>0.48587808999999998</c:v>
                </c:pt>
                <c:pt idx="24">
                  <c:v>0.49678492200000002</c:v>
                </c:pt>
                <c:pt idx="25">
                  <c:v>0.49023107300000002</c:v>
                </c:pt>
                <c:pt idx="26">
                  <c:v>0.48208597399999997</c:v>
                </c:pt>
                <c:pt idx="27">
                  <c:v>0.47008842699999998</c:v>
                </c:pt>
                <c:pt idx="28">
                  <c:v>0.455665769</c:v>
                </c:pt>
                <c:pt idx="29">
                  <c:v>0.45834897699999999</c:v>
                </c:pt>
                <c:pt idx="30">
                  <c:v>0.46175279800000002</c:v>
                </c:pt>
                <c:pt idx="31">
                  <c:v>0.46471135499999999</c:v>
                </c:pt>
                <c:pt idx="32">
                  <c:v>0.46658963599999997</c:v>
                </c:pt>
                <c:pt idx="33">
                  <c:v>0.46996660400000001</c:v>
                </c:pt>
                <c:pt idx="34">
                  <c:v>0.47270386800000003</c:v>
                </c:pt>
                <c:pt idx="35">
                  <c:v>0.47564292699999999</c:v>
                </c:pt>
                <c:pt idx="36">
                  <c:v>0.47711893700000002</c:v>
                </c:pt>
                <c:pt idx="37">
                  <c:v>0.47325290199999998</c:v>
                </c:pt>
                <c:pt idx="38">
                  <c:v>0.475130049</c:v>
                </c:pt>
                <c:pt idx="39">
                  <c:v>0.47676326099999999</c:v>
                </c:pt>
                <c:pt idx="40">
                  <c:v>0.47951369100000002</c:v>
                </c:pt>
                <c:pt idx="41">
                  <c:v>0.48257842299999998</c:v>
                </c:pt>
                <c:pt idx="42">
                  <c:v>0.490620259</c:v>
                </c:pt>
                <c:pt idx="43">
                  <c:v>0.50057631000000002</c:v>
                </c:pt>
                <c:pt idx="44">
                  <c:v>0.50476478899999999</c:v>
                </c:pt>
                <c:pt idx="45">
                  <c:v>0.51025682999999999</c:v>
                </c:pt>
                <c:pt idx="46">
                  <c:v>0.51583752299999996</c:v>
                </c:pt>
                <c:pt idx="47">
                  <c:v>0.52159867100000001</c:v>
                </c:pt>
                <c:pt idx="48">
                  <c:v>0.52827793199999995</c:v>
                </c:pt>
                <c:pt idx="49">
                  <c:v>0.53515072799999996</c:v>
                </c:pt>
                <c:pt idx="50">
                  <c:v>0.54131589899999999</c:v>
                </c:pt>
                <c:pt idx="51">
                  <c:v>0.54773972400000004</c:v>
                </c:pt>
                <c:pt idx="52">
                  <c:v>0.55408160200000001</c:v>
                </c:pt>
                <c:pt idx="53">
                  <c:v>0.55953129000000001</c:v>
                </c:pt>
                <c:pt idx="54">
                  <c:v>0.564310227</c:v>
                </c:pt>
                <c:pt idx="55">
                  <c:v>0.56854100100000005</c:v>
                </c:pt>
                <c:pt idx="56">
                  <c:v>0.57208192099999999</c:v>
                </c:pt>
                <c:pt idx="57">
                  <c:v>0.57587205600000002</c:v>
                </c:pt>
                <c:pt idx="58">
                  <c:v>0.58305918800000001</c:v>
                </c:pt>
                <c:pt idx="59">
                  <c:v>0.59904150300000003</c:v>
                </c:pt>
                <c:pt idx="60">
                  <c:v>0.60488372599999995</c:v>
                </c:pt>
                <c:pt idx="61">
                  <c:v>0.60785526899999998</c:v>
                </c:pt>
                <c:pt idx="62">
                  <c:v>0.60489007100000003</c:v>
                </c:pt>
                <c:pt idx="63">
                  <c:v>0.59619848399999997</c:v>
                </c:pt>
                <c:pt idx="64">
                  <c:v>0.58813874600000005</c:v>
                </c:pt>
                <c:pt idx="65">
                  <c:v>0.58967256599999995</c:v>
                </c:pt>
                <c:pt idx="66">
                  <c:v>0.59158792900000001</c:v>
                </c:pt>
                <c:pt idx="67">
                  <c:v>0.59293734899999995</c:v>
                </c:pt>
                <c:pt idx="68">
                  <c:v>0.59459958300000004</c:v>
                </c:pt>
                <c:pt idx="69">
                  <c:v>0.59781891799999998</c:v>
                </c:pt>
                <c:pt idx="70">
                  <c:v>0.59817045700000004</c:v>
                </c:pt>
                <c:pt idx="71">
                  <c:v>0.59765420499999999</c:v>
                </c:pt>
                <c:pt idx="72">
                  <c:v>0.60016193900000003</c:v>
                </c:pt>
                <c:pt idx="73">
                  <c:v>0.60678057699999999</c:v>
                </c:pt>
                <c:pt idx="74">
                  <c:v>0.60634275900000001</c:v>
                </c:pt>
                <c:pt idx="75">
                  <c:v>0.60709094200000002</c:v>
                </c:pt>
                <c:pt idx="76">
                  <c:v>0.60852988799999996</c:v>
                </c:pt>
                <c:pt idx="77">
                  <c:v>0.60928347400000005</c:v>
                </c:pt>
                <c:pt idx="78">
                  <c:v>0.60883343899999998</c:v>
                </c:pt>
                <c:pt idx="79">
                  <c:v>0.59901543099999999</c:v>
                </c:pt>
                <c:pt idx="80">
                  <c:v>0.59832942600000005</c:v>
                </c:pt>
                <c:pt idx="81">
                  <c:v>0.59949111399999999</c:v>
                </c:pt>
                <c:pt idx="82">
                  <c:v>0.59995965799999995</c:v>
                </c:pt>
                <c:pt idx="83">
                  <c:v>0.60115169400000001</c:v>
                </c:pt>
                <c:pt idx="84">
                  <c:v>0.60156541699999999</c:v>
                </c:pt>
                <c:pt idx="85">
                  <c:v>0.60214582999999999</c:v>
                </c:pt>
                <c:pt idx="86">
                  <c:v>0.60297433300000003</c:v>
                </c:pt>
                <c:pt idx="87">
                  <c:v>0.60786428599999998</c:v>
                </c:pt>
                <c:pt idx="88">
                  <c:v>0.611975355</c:v>
                </c:pt>
                <c:pt idx="89">
                  <c:v>0.61000678200000003</c:v>
                </c:pt>
                <c:pt idx="90">
                  <c:v>0.61053571900000003</c:v>
                </c:pt>
                <c:pt idx="91">
                  <c:v>0.61178398199999995</c:v>
                </c:pt>
                <c:pt idx="92">
                  <c:v>0.608598313</c:v>
                </c:pt>
                <c:pt idx="93">
                  <c:v>0.60088333699999996</c:v>
                </c:pt>
                <c:pt idx="94">
                  <c:v>0.60239197099999997</c:v>
                </c:pt>
                <c:pt idx="95">
                  <c:v>0.60394613900000005</c:v>
                </c:pt>
                <c:pt idx="96">
                  <c:v>0.60537300199999999</c:v>
                </c:pt>
                <c:pt idx="97">
                  <c:v>0.607425412</c:v>
                </c:pt>
                <c:pt idx="98">
                  <c:v>0.60846770999999999</c:v>
                </c:pt>
                <c:pt idx="99">
                  <c:v>0.60957350300000002</c:v>
                </c:pt>
                <c:pt idx="100">
                  <c:v>0.61670842199999998</c:v>
                </c:pt>
                <c:pt idx="101">
                  <c:v>0.624763705</c:v>
                </c:pt>
                <c:pt idx="102">
                  <c:v>0.63651932300000003</c:v>
                </c:pt>
                <c:pt idx="103">
                  <c:v>0.65017509399999995</c:v>
                </c:pt>
                <c:pt idx="104">
                  <c:v>0.66297501800000003</c:v>
                </c:pt>
                <c:pt idx="105">
                  <c:v>0.67572170499999995</c:v>
                </c:pt>
                <c:pt idx="106">
                  <c:v>0.68669750799999996</c:v>
                </c:pt>
                <c:pt idx="107">
                  <c:v>0.66869104800000001</c:v>
                </c:pt>
                <c:pt idx="108">
                  <c:v>0.65998251699999999</c:v>
                </c:pt>
                <c:pt idx="109">
                  <c:v>0.64842078400000003</c:v>
                </c:pt>
                <c:pt idx="110">
                  <c:v>0.62933032</c:v>
                </c:pt>
                <c:pt idx="111">
                  <c:v>0.61113890500000001</c:v>
                </c:pt>
                <c:pt idx="112">
                  <c:v>0.59841122000000002</c:v>
                </c:pt>
                <c:pt idx="113">
                  <c:v>0.58640330900000004</c:v>
                </c:pt>
                <c:pt idx="114">
                  <c:v>0.57739138599999995</c:v>
                </c:pt>
                <c:pt idx="115">
                  <c:v>0.56670008400000005</c:v>
                </c:pt>
                <c:pt idx="116">
                  <c:v>0.55355385999999995</c:v>
                </c:pt>
                <c:pt idx="117">
                  <c:v>0.53878623400000003</c:v>
                </c:pt>
                <c:pt idx="118">
                  <c:v>0.52485183999999996</c:v>
                </c:pt>
                <c:pt idx="119">
                  <c:v>0.51362598999999998</c:v>
                </c:pt>
                <c:pt idx="120">
                  <c:v>0.497698694</c:v>
                </c:pt>
                <c:pt idx="121">
                  <c:v>0.47998100500000002</c:v>
                </c:pt>
                <c:pt idx="122">
                  <c:v>0.454625049</c:v>
                </c:pt>
                <c:pt idx="123">
                  <c:v>0.42989532600000002</c:v>
                </c:pt>
                <c:pt idx="124">
                  <c:v>0.40679488600000002</c:v>
                </c:pt>
                <c:pt idx="125">
                  <c:v>0.38292960599999998</c:v>
                </c:pt>
                <c:pt idx="126">
                  <c:v>0.36022978300000003</c:v>
                </c:pt>
                <c:pt idx="127">
                  <c:v>0.36343988900000002</c:v>
                </c:pt>
                <c:pt idx="128">
                  <c:v>0.35700700400000002</c:v>
                </c:pt>
                <c:pt idx="129">
                  <c:v>0.357238956</c:v>
                </c:pt>
                <c:pt idx="130">
                  <c:v>0.36638763400000002</c:v>
                </c:pt>
                <c:pt idx="131">
                  <c:v>0.37469945300000002</c:v>
                </c:pt>
                <c:pt idx="132">
                  <c:v>0.38160982399999999</c:v>
                </c:pt>
                <c:pt idx="133">
                  <c:v>0.39453381500000001</c:v>
                </c:pt>
                <c:pt idx="134">
                  <c:v>0.40197330599999997</c:v>
                </c:pt>
                <c:pt idx="135">
                  <c:v>0.40384093100000001</c:v>
                </c:pt>
                <c:pt idx="136">
                  <c:v>0.40083477099999998</c:v>
                </c:pt>
                <c:pt idx="137">
                  <c:v>0.40312446000000002</c:v>
                </c:pt>
                <c:pt idx="138">
                  <c:v>0.40546484500000002</c:v>
                </c:pt>
                <c:pt idx="139">
                  <c:v>0.40924125</c:v>
                </c:pt>
                <c:pt idx="140">
                  <c:v>0.41573447000000002</c:v>
                </c:pt>
                <c:pt idx="141">
                  <c:v>0.42026474000000003</c:v>
                </c:pt>
                <c:pt idx="142">
                  <c:v>0.426235855</c:v>
                </c:pt>
                <c:pt idx="143">
                  <c:v>0.43167154899999999</c:v>
                </c:pt>
                <c:pt idx="144">
                  <c:v>0.44055856100000002</c:v>
                </c:pt>
                <c:pt idx="145">
                  <c:v>0.44174659700000002</c:v>
                </c:pt>
                <c:pt idx="146">
                  <c:v>0.44273660199999998</c:v>
                </c:pt>
                <c:pt idx="147">
                  <c:v>0.44336053800000003</c:v>
                </c:pt>
                <c:pt idx="148">
                  <c:v>0.44452729299999999</c:v>
                </c:pt>
                <c:pt idx="149">
                  <c:v>0.44631448200000001</c:v>
                </c:pt>
                <c:pt idx="150">
                  <c:v>0.45504508100000002</c:v>
                </c:pt>
                <c:pt idx="151">
                  <c:v>0.46387884699999998</c:v>
                </c:pt>
                <c:pt idx="152">
                  <c:v>0.46173866499999999</c:v>
                </c:pt>
                <c:pt idx="153">
                  <c:v>0.45413094399999998</c:v>
                </c:pt>
                <c:pt idx="154">
                  <c:v>0.448694969</c:v>
                </c:pt>
                <c:pt idx="155">
                  <c:v>0.45302204800000001</c:v>
                </c:pt>
                <c:pt idx="156">
                  <c:v>0.46745002699999999</c:v>
                </c:pt>
                <c:pt idx="157">
                  <c:v>0.48077179199999998</c:v>
                </c:pt>
                <c:pt idx="158">
                  <c:v>0.48159853600000002</c:v>
                </c:pt>
                <c:pt idx="159">
                  <c:v>0.47662042700000001</c:v>
                </c:pt>
                <c:pt idx="160">
                  <c:v>0.47044567999999998</c:v>
                </c:pt>
                <c:pt idx="161">
                  <c:v>0.46736644300000002</c:v>
                </c:pt>
                <c:pt idx="162">
                  <c:v>0.46775584399999998</c:v>
                </c:pt>
                <c:pt idx="163">
                  <c:v>0.46556583600000001</c:v>
                </c:pt>
                <c:pt idx="164">
                  <c:v>0.46336960900000002</c:v>
                </c:pt>
                <c:pt idx="165">
                  <c:v>0.47256651199999999</c:v>
                </c:pt>
                <c:pt idx="166">
                  <c:v>0.47967975400000001</c:v>
                </c:pt>
                <c:pt idx="167">
                  <c:v>0.48083730899999999</c:v>
                </c:pt>
                <c:pt idx="168">
                  <c:v>0.48295511400000002</c:v>
                </c:pt>
                <c:pt idx="169">
                  <c:v>0.48507271600000001</c:v>
                </c:pt>
                <c:pt idx="170">
                  <c:v>0.487467753</c:v>
                </c:pt>
                <c:pt idx="171">
                  <c:v>0.49025163399999999</c:v>
                </c:pt>
                <c:pt idx="172">
                  <c:v>0.49318875099999998</c:v>
                </c:pt>
                <c:pt idx="173">
                  <c:v>0.502040441</c:v>
                </c:pt>
                <c:pt idx="174">
                  <c:v>0.51190692299999996</c:v>
                </c:pt>
                <c:pt idx="175">
                  <c:v>0.51420067599999997</c:v>
                </c:pt>
                <c:pt idx="176">
                  <c:v>0.50890415499999997</c:v>
                </c:pt>
                <c:pt idx="177">
                  <c:v>0.49831229100000002</c:v>
                </c:pt>
                <c:pt idx="178">
                  <c:v>0.50254590899999996</c:v>
                </c:pt>
                <c:pt idx="179">
                  <c:v>0.51628801099999999</c:v>
                </c:pt>
                <c:pt idx="180">
                  <c:v>0.52696600299999996</c:v>
                </c:pt>
                <c:pt idx="181">
                  <c:v>0.536823304</c:v>
                </c:pt>
                <c:pt idx="182">
                  <c:v>0.54043941500000003</c:v>
                </c:pt>
                <c:pt idx="183">
                  <c:v>0.54205303000000005</c:v>
                </c:pt>
                <c:pt idx="184">
                  <c:v>0.53906760799999998</c:v>
                </c:pt>
                <c:pt idx="185">
                  <c:v>0.53147325400000001</c:v>
                </c:pt>
                <c:pt idx="186">
                  <c:v>0.52617577999999998</c:v>
                </c:pt>
                <c:pt idx="187">
                  <c:v>0.52641906900000002</c:v>
                </c:pt>
                <c:pt idx="188">
                  <c:v>0.525833836</c:v>
                </c:pt>
                <c:pt idx="189">
                  <c:v>0.52505548999999996</c:v>
                </c:pt>
                <c:pt idx="190">
                  <c:v>0.51541402199999997</c:v>
                </c:pt>
                <c:pt idx="191">
                  <c:v>0.50517371600000005</c:v>
                </c:pt>
                <c:pt idx="192">
                  <c:v>0.50375526699999995</c:v>
                </c:pt>
                <c:pt idx="193">
                  <c:v>0.49656156299999998</c:v>
                </c:pt>
                <c:pt idx="194">
                  <c:v>0.487908597</c:v>
                </c:pt>
                <c:pt idx="195">
                  <c:v>0.48460481399999999</c:v>
                </c:pt>
                <c:pt idx="196">
                  <c:v>0.486738642</c:v>
                </c:pt>
                <c:pt idx="197">
                  <c:v>0.49754565099999998</c:v>
                </c:pt>
                <c:pt idx="198">
                  <c:v>0.50948128699999995</c:v>
                </c:pt>
                <c:pt idx="199">
                  <c:v>0.51531992299999996</c:v>
                </c:pt>
                <c:pt idx="200">
                  <c:v>0.51825656099999995</c:v>
                </c:pt>
                <c:pt idx="201">
                  <c:v>0.52175483099999997</c:v>
                </c:pt>
                <c:pt idx="202">
                  <c:v>0.52988957699999994</c:v>
                </c:pt>
                <c:pt idx="203">
                  <c:v>0.54036983100000002</c:v>
                </c:pt>
                <c:pt idx="204">
                  <c:v>0.54848708899999998</c:v>
                </c:pt>
                <c:pt idx="205">
                  <c:v>0.54900196400000001</c:v>
                </c:pt>
                <c:pt idx="206">
                  <c:v>0.54992437400000005</c:v>
                </c:pt>
                <c:pt idx="207">
                  <c:v>0.55426623399999997</c:v>
                </c:pt>
                <c:pt idx="208">
                  <c:v>0.56594304200000001</c:v>
                </c:pt>
                <c:pt idx="209">
                  <c:v>0.57688065700000002</c:v>
                </c:pt>
                <c:pt idx="210">
                  <c:v>0.58126655599999999</c:v>
                </c:pt>
                <c:pt idx="211">
                  <c:v>0.58381269099999999</c:v>
                </c:pt>
                <c:pt idx="212">
                  <c:v>0.58652895900000002</c:v>
                </c:pt>
                <c:pt idx="213">
                  <c:v>0.58816571600000001</c:v>
                </c:pt>
                <c:pt idx="214">
                  <c:v>0.588266505</c:v>
                </c:pt>
                <c:pt idx="215">
                  <c:v>0.58703495299999997</c:v>
                </c:pt>
                <c:pt idx="216">
                  <c:v>0.58509930600000004</c:v>
                </c:pt>
                <c:pt idx="217">
                  <c:v>0.57629981299999999</c:v>
                </c:pt>
                <c:pt idx="218">
                  <c:v>0.56359382599999996</c:v>
                </c:pt>
                <c:pt idx="219">
                  <c:v>0.54953772899999997</c:v>
                </c:pt>
                <c:pt idx="220">
                  <c:v>0.53897624600000005</c:v>
                </c:pt>
                <c:pt idx="221">
                  <c:v>0.52897465499999996</c:v>
                </c:pt>
                <c:pt idx="222">
                  <c:v>0.52096092000000005</c:v>
                </c:pt>
                <c:pt idx="223">
                  <c:v>0.51304048599999996</c:v>
                </c:pt>
                <c:pt idx="224">
                  <c:v>0.50756729499999997</c:v>
                </c:pt>
                <c:pt idx="225">
                  <c:v>0.50890837499999997</c:v>
                </c:pt>
                <c:pt idx="226">
                  <c:v>0.50977718299999997</c:v>
                </c:pt>
                <c:pt idx="227">
                  <c:v>0.50920775500000004</c:v>
                </c:pt>
                <c:pt idx="228">
                  <c:v>0.50321961999999998</c:v>
                </c:pt>
                <c:pt idx="229">
                  <c:v>0.50254152100000005</c:v>
                </c:pt>
                <c:pt idx="230">
                  <c:v>0.50786678299999999</c:v>
                </c:pt>
                <c:pt idx="231">
                  <c:v>0.51608958299999996</c:v>
                </c:pt>
                <c:pt idx="232">
                  <c:v>0.52596081900000002</c:v>
                </c:pt>
                <c:pt idx="233">
                  <c:v>0.53878124000000005</c:v>
                </c:pt>
                <c:pt idx="234">
                  <c:v>0.55175859999999999</c:v>
                </c:pt>
                <c:pt idx="235">
                  <c:v>0.56513144100000001</c:v>
                </c:pt>
                <c:pt idx="236">
                  <c:v>0.57844185199999998</c:v>
                </c:pt>
                <c:pt idx="237">
                  <c:v>0.59188196699999995</c:v>
                </c:pt>
                <c:pt idx="238">
                  <c:v>0.605821006</c:v>
                </c:pt>
                <c:pt idx="239">
                  <c:v>0.61943063399999998</c:v>
                </c:pt>
                <c:pt idx="240">
                  <c:v>0.63297193600000001</c:v>
                </c:pt>
                <c:pt idx="241">
                  <c:v>0.64717713300000002</c:v>
                </c:pt>
                <c:pt idx="242">
                  <c:v>0.66676078999999999</c:v>
                </c:pt>
                <c:pt idx="243">
                  <c:v>0.683074866</c:v>
                </c:pt>
                <c:pt idx="244">
                  <c:v>0.68273565700000005</c:v>
                </c:pt>
                <c:pt idx="245">
                  <c:v>0.682871691</c:v>
                </c:pt>
                <c:pt idx="246">
                  <c:v>0.68623900500000001</c:v>
                </c:pt>
                <c:pt idx="247">
                  <c:v>0.69408150300000004</c:v>
                </c:pt>
                <c:pt idx="248">
                  <c:v>0.69766819499999999</c:v>
                </c:pt>
                <c:pt idx="249">
                  <c:v>0.69157182100000003</c:v>
                </c:pt>
                <c:pt idx="250">
                  <c:v>0.68946315400000002</c:v>
                </c:pt>
                <c:pt idx="251">
                  <c:v>0.68835439799999998</c:v>
                </c:pt>
                <c:pt idx="252">
                  <c:v>0.68506408100000005</c:v>
                </c:pt>
                <c:pt idx="253">
                  <c:v>0.67275750099999998</c:v>
                </c:pt>
                <c:pt idx="254">
                  <c:v>0.65516127899999999</c:v>
                </c:pt>
                <c:pt idx="255">
                  <c:v>0.63733313700000005</c:v>
                </c:pt>
                <c:pt idx="256">
                  <c:v>0.61963969900000004</c:v>
                </c:pt>
                <c:pt idx="257">
                  <c:v>0.60224513800000001</c:v>
                </c:pt>
                <c:pt idx="258">
                  <c:v>0.58391657399999997</c:v>
                </c:pt>
                <c:pt idx="259">
                  <c:v>0.56621011099999996</c:v>
                </c:pt>
                <c:pt idx="260">
                  <c:v>0.55783748300000002</c:v>
                </c:pt>
                <c:pt idx="261">
                  <c:v>0.55069916100000005</c:v>
                </c:pt>
                <c:pt idx="262">
                  <c:v>0.53288135800000003</c:v>
                </c:pt>
                <c:pt idx="263">
                  <c:v>0.51046203899999998</c:v>
                </c:pt>
                <c:pt idx="264">
                  <c:v>0.50475864999999998</c:v>
                </c:pt>
                <c:pt idx="265">
                  <c:v>0.500404882</c:v>
                </c:pt>
                <c:pt idx="266">
                  <c:v>0.49297422200000002</c:v>
                </c:pt>
                <c:pt idx="267">
                  <c:v>0.479017733</c:v>
                </c:pt>
                <c:pt idx="268">
                  <c:v>0.46794081999999998</c:v>
                </c:pt>
                <c:pt idx="269">
                  <c:v>0.46510795500000002</c:v>
                </c:pt>
                <c:pt idx="270">
                  <c:v>0.45905171299999997</c:v>
                </c:pt>
                <c:pt idx="271">
                  <c:v>0.44930345199999999</c:v>
                </c:pt>
                <c:pt idx="272">
                  <c:v>0.44020576500000003</c:v>
                </c:pt>
                <c:pt idx="273">
                  <c:v>0.44041973000000001</c:v>
                </c:pt>
                <c:pt idx="274">
                  <c:v>0.45283920500000002</c:v>
                </c:pt>
                <c:pt idx="275">
                  <c:v>0.45846645400000002</c:v>
                </c:pt>
                <c:pt idx="276">
                  <c:v>0.46067414600000001</c:v>
                </c:pt>
                <c:pt idx="277">
                  <c:v>0.46079958799999998</c:v>
                </c:pt>
                <c:pt idx="278">
                  <c:v>0.46143556400000002</c:v>
                </c:pt>
                <c:pt idx="279">
                  <c:v>0.46160242299999998</c:v>
                </c:pt>
                <c:pt idx="280">
                  <c:v>0.45202196500000003</c:v>
                </c:pt>
                <c:pt idx="281">
                  <c:v>0.440492196</c:v>
                </c:pt>
                <c:pt idx="282">
                  <c:v>0.43267120799999997</c:v>
                </c:pt>
                <c:pt idx="283">
                  <c:v>0.43562456500000002</c:v>
                </c:pt>
                <c:pt idx="284">
                  <c:v>0.44685524799999998</c:v>
                </c:pt>
                <c:pt idx="285">
                  <c:v>0.44716979899999998</c:v>
                </c:pt>
                <c:pt idx="286">
                  <c:v>0.44686687400000003</c:v>
                </c:pt>
                <c:pt idx="287">
                  <c:v>0.447039941</c:v>
                </c:pt>
                <c:pt idx="288">
                  <c:v>0.44687685599999999</c:v>
                </c:pt>
                <c:pt idx="289">
                  <c:v>0.44396144100000001</c:v>
                </c:pt>
                <c:pt idx="290">
                  <c:v>0.44194783399999998</c:v>
                </c:pt>
                <c:pt idx="291">
                  <c:v>0.443200918</c:v>
                </c:pt>
                <c:pt idx="292">
                  <c:v>0.448734668</c:v>
                </c:pt>
                <c:pt idx="293">
                  <c:v>0.444318349</c:v>
                </c:pt>
                <c:pt idx="294">
                  <c:v>0.43365870400000001</c:v>
                </c:pt>
                <c:pt idx="295">
                  <c:v>0.430016552</c:v>
                </c:pt>
                <c:pt idx="296">
                  <c:v>0.42999284599999998</c:v>
                </c:pt>
                <c:pt idx="297">
                  <c:v>0.432349922</c:v>
                </c:pt>
                <c:pt idx="298">
                  <c:v>0.435516083</c:v>
                </c:pt>
                <c:pt idx="299">
                  <c:v>0.44229290300000002</c:v>
                </c:pt>
                <c:pt idx="300">
                  <c:v>0.447186682</c:v>
                </c:pt>
                <c:pt idx="301">
                  <c:v>0.45457226899999997</c:v>
                </c:pt>
                <c:pt idx="302">
                  <c:v>0.46314871000000002</c:v>
                </c:pt>
                <c:pt idx="303">
                  <c:v>0.46132147699999998</c:v>
                </c:pt>
                <c:pt idx="304">
                  <c:v>0.45086454500000001</c:v>
                </c:pt>
                <c:pt idx="305">
                  <c:v>0.45240573499999998</c:v>
                </c:pt>
                <c:pt idx="306">
                  <c:v>0.455399418</c:v>
                </c:pt>
                <c:pt idx="307">
                  <c:v>0.463799878</c:v>
                </c:pt>
                <c:pt idx="308">
                  <c:v>0.47254701599999999</c:v>
                </c:pt>
                <c:pt idx="309">
                  <c:v>0.47432142799999999</c:v>
                </c:pt>
                <c:pt idx="310">
                  <c:v>0.476121556</c:v>
                </c:pt>
                <c:pt idx="311">
                  <c:v>0.47637490500000002</c:v>
                </c:pt>
                <c:pt idx="312">
                  <c:v>0.47094790600000003</c:v>
                </c:pt>
                <c:pt idx="313">
                  <c:v>0.47184821300000002</c:v>
                </c:pt>
                <c:pt idx="314">
                  <c:v>0.472466263</c:v>
                </c:pt>
                <c:pt idx="315">
                  <c:v>0.47264088599999998</c:v>
                </c:pt>
                <c:pt idx="316">
                  <c:v>0.47261633199999997</c:v>
                </c:pt>
                <c:pt idx="317">
                  <c:v>0.47243935999999997</c:v>
                </c:pt>
                <c:pt idx="318">
                  <c:v>0.47043347099999999</c:v>
                </c:pt>
                <c:pt idx="319">
                  <c:v>0.46395701</c:v>
                </c:pt>
                <c:pt idx="320">
                  <c:v>0.461058199</c:v>
                </c:pt>
                <c:pt idx="321">
                  <c:v>0.45569659899999998</c:v>
                </c:pt>
                <c:pt idx="322">
                  <c:v>0.45052005699999997</c:v>
                </c:pt>
                <c:pt idx="323">
                  <c:v>0.45270505599999999</c:v>
                </c:pt>
                <c:pt idx="324">
                  <c:v>0.455477042</c:v>
                </c:pt>
                <c:pt idx="325">
                  <c:v>0.45689439100000001</c:v>
                </c:pt>
                <c:pt idx="326">
                  <c:v>0.45761873800000002</c:v>
                </c:pt>
                <c:pt idx="327">
                  <c:v>0.45783789600000002</c:v>
                </c:pt>
                <c:pt idx="328">
                  <c:v>0.46038755199999998</c:v>
                </c:pt>
                <c:pt idx="329">
                  <c:v>0.46809013300000002</c:v>
                </c:pt>
                <c:pt idx="330">
                  <c:v>0.468923441</c:v>
                </c:pt>
                <c:pt idx="331">
                  <c:v>0.46945822999999998</c:v>
                </c:pt>
                <c:pt idx="332">
                  <c:v>0.47689293700000002</c:v>
                </c:pt>
                <c:pt idx="333">
                  <c:v>0.47817741200000002</c:v>
                </c:pt>
                <c:pt idx="334">
                  <c:v>0.47978343200000001</c:v>
                </c:pt>
                <c:pt idx="335">
                  <c:v>0.47994156199999999</c:v>
                </c:pt>
                <c:pt idx="336">
                  <c:v>0.48017983199999997</c:v>
                </c:pt>
                <c:pt idx="337">
                  <c:v>0.48048116200000002</c:v>
                </c:pt>
                <c:pt idx="338">
                  <c:v>0.47904570099999999</c:v>
                </c:pt>
                <c:pt idx="339">
                  <c:v>0.47816700600000001</c:v>
                </c:pt>
                <c:pt idx="340">
                  <c:v>0.47731917600000001</c:v>
                </c:pt>
                <c:pt idx="341">
                  <c:v>0.47637773</c:v>
                </c:pt>
                <c:pt idx="342">
                  <c:v>0.47555508899999999</c:v>
                </c:pt>
                <c:pt idx="343">
                  <c:v>0.47561923900000003</c:v>
                </c:pt>
                <c:pt idx="344">
                  <c:v>0.47699183299999998</c:v>
                </c:pt>
                <c:pt idx="345">
                  <c:v>0.48732995299999998</c:v>
                </c:pt>
                <c:pt idx="346">
                  <c:v>0.49576112</c:v>
                </c:pt>
                <c:pt idx="347">
                  <c:v>0.49059371299999999</c:v>
                </c:pt>
                <c:pt idx="348">
                  <c:v>0.48225642099999999</c:v>
                </c:pt>
                <c:pt idx="349">
                  <c:v>0.48067211100000001</c:v>
                </c:pt>
                <c:pt idx="350">
                  <c:v>0.48390190199999999</c:v>
                </c:pt>
                <c:pt idx="351">
                  <c:v>0.48369552300000002</c:v>
                </c:pt>
                <c:pt idx="352">
                  <c:v>0.47265118299999997</c:v>
                </c:pt>
                <c:pt idx="353">
                  <c:v>0.46804593999999999</c:v>
                </c:pt>
                <c:pt idx="354">
                  <c:v>0.46555526000000003</c:v>
                </c:pt>
                <c:pt idx="355">
                  <c:v>0.47499449300000002</c:v>
                </c:pt>
                <c:pt idx="356">
                  <c:v>0.48613943199999998</c:v>
                </c:pt>
                <c:pt idx="357">
                  <c:v>0.49363083600000002</c:v>
                </c:pt>
                <c:pt idx="358">
                  <c:v>0.49642181400000002</c:v>
                </c:pt>
                <c:pt idx="359">
                  <c:v>0.49822487799999998</c:v>
                </c:pt>
                <c:pt idx="360">
                  <c:v>0.49842323999999999</c:v>
                </c:pt>
                <c:pt idx="361">
                  <c:v>0.49878920799999998</c:v>
                </c:pt>
                <c:pt idx="362">
                  <c:v>0.49919056000000001</c:v>
                </c:pt>
                <c:pt idx="363">
                  <c:v>0.49794088800000003</c:v>
                </c:pt>
                <c:pt idx="364">
                  <c:v>0.494949678</c:v>
                </c:pt>
                <c:pt idx="365">
                  <c:v>0.48341377899999999</c:v>
                </c:pt>
                <c:pt idx="366">
                  <c:v>0.47397968099999999</c:v>
                </c:pt>
                <c:pt idx="367">
                  <c:v>0.47387081800000003</c:v>
                </c:pt>
                <c:pt idx="368">
                  <c:v>0.472982768</c:v>
                </c:pt>
                <c:pt idx="369">
                  <c:v>0.466748418</c:v>
                </c:pt>
                <c:pt idx="370">
                  <c:v>0.46254936899999999</c:v>
                </c:pt>
                <c:pt idx="371">
                  <c:v>0.46187162700000001</c:v>
                </c:pt>
                <c:pt idx="372">
                  <c:v>0.46525143800000002</c:v>
                </c:pt>
                <c:pt idx="373">
                  <c:v>0.46934662900000002</c:v>
                </c:pt>
                <c:pt idx="374">
                  <c:v>0.471661628</c:v>
                </c:pt>
                <c:pt idx="375">
                  <c:v>0.46428540299999999</c:v>
                </c:pt>
                <c:pt idx="376">
                  <c:v>0.455117983</c:v>
                </c:pt>
                <c:pt idx="377">
                  <c:v>0.44896659700000002</c:v>
                </c:pt>
                <c:pt idx="378">
                  <c:v>0.44847580799999998</c:v>
                </c:pt>
                <c:pt idx="379">
                  <c:v>0.44843629800000001</c:v>
                </c:pt>
                <c:pt idx="380">
                  <c:v>0.446352892</c:v>
                </c:pt>
                <c:pt idx="381">
                  <c:v>0.444772263</c:v>
                </c:pt>
                <c:pt idx="382">
                  <c:v>0.44484286200000001</c:v>
                </c:pt>
                <c:pt idx="383">
                  <c:v>0.44505566299999999</c:v>
                </c:pt>
                <c:pt idx="384">
                  <c:v>0.44605754600000003</c:v>
                </c:pt>
                <c:pt idx="385">
                  <c:v>0.45732923399999997</c:v>
                </c:pt>
                <c:pt idx="386">
                  <c:v>0.46774675100000002</c:v>
                </c:pt>
                <c:pt idx="387">
                  <c:v>0.46870296900000002</c:v>
                </c:pt>
                <c:pt idx="388">
                  <c:v>0.470681821</c:v>
                </c:pt>
                <c:pt idx="389">
                  <c:v>0.473005758</c:v>
                </c:pt>
                <c:pt idx="390">
                  <c:v>0.47359045300000002</c:v>
                </c:pt>
                <c:pt idx="391">
                  <c:v>0.47443324100000001</c:v>
                </c:pt>
                <c:pt idx="392">
                  <c:v>0.47811314599999999</c:v>
                </c:pt>
                <c:pt idx="393">
                  <c:v>0.48444673199999999</c:v>
                </c:pt>
                <c:pt idx="394">
                  <c:v>0.48470753900000002</c:v>
                </c:pt>
                <c:pt idx="395">
                  <c:v>0.48454207399999999</c:v>
                </c:pt>
                <c:pt idx="396">
                  <c:v>0.48460931400000001</c:v>
                </c:pt>
                <c:pt idx="397">
                  <c:v>0.48524019800000001</c:v>
                </c:pt>
                <c:pt idx="398">
                  <c:v>0.48894602500000001</c:v>
                </c:pt>
                <c:pt idx="399">
                  <c:v>0.50068630400000003</c:v>
                </c:pt>
                <c:pt idx="400">
                  <c:v>0.51698852299999998</c:v>
                </c:pt>
                <c:pt idx="401">
                  <c:v>0.529391379</c:v>
                </c:pt>
                <c:pt idx="402">
                  <c:v>0.53689542899999998</c:v>
                </c:pt>
                <c:pt idx="403">
                  <c:v>0.54776051699999995</c:v>
                </c:pt>
                <c:pt idx="404">
                  <c:v>0.54670682900000001</c:v>
                </c:pt>
                <c:pt idx="405">
                  <c:v>0.53560966600000004</c:v>
                </c:pt>
                <c:pt idx="406">
                  <c:v>0.52481263300000003</c:v>
                </c:pt>
                <c:pt idx="407">
                  <c:v>0.52224557699999996</c:v>
                </c:pt>
                <c:pt idx="408">
                  <c:v>0.52105488899999997</c:v>
                </c:pt>
                <c:pt idx="409">
                  <c:v>0.51982307100000003</c:v>
                </c:pt>
                <c:pt idx="410">
                  <c:v>0.52040797000000005</c:v>
                </c:pt>
                <c:pt idx="411">
                  <c:v>0.521818954</c:v>
                </c:pt>
                <c:pt idx="412">
                  <c:v>0.527110046</c:v>
                </c:pt>
                <c:pt idx="413">
                  <c:v>0.53211597600000005</c:v>
                </c:pt>
                <c:pt idx="414">
                  <c:v>0.53826280599999998</c:v>
                </c:pt>
                <c:pt idx="415">
                  <c:v>0.54578637799999996</c:v>
                </c:pt>
                <c:pt idx="416">
                  <c:v>0.55478180200000005</c:v>
                </c:pt>
                <c:pt idx="417">
                  <c:v>0.56539193899999995</c:v>
                </c:pt>
                <c:pt idx="418">
                  <c:v>0.57449857000000004</c:v>
                </c:pt>
                <c:pt idx="419">
                  <c:v>0.55956433699999997</c:v>
                </c:pt>
                <c:pt idx="420">
                  <c:v>0.54423168700000002</c:v>
                </c:pt>
                <c:pt idx="421">
                  <c:v>0.53142208800000001</c:v>
                </c:pt>
                <c:pt idx="422">
                  <c:v>0.52336804000000003</c:v>
                </c:pt>
                <c:pt idx="423">
                  <c:v>0.52239487200000001</c:v>
                </c:pt>
                <c:pt idx="424">
                  <c:v>0.52882004199999999</c:v>
                </c:pt>
                <c:pt idx="425">
                  <c:v>0.52889728199999997</c:v>
                </c:pt>
                <c:pt idx="426">
                  <c:v>0.52937509800000004</c:v>
                </c:pt>
                <c:pt idx="427">
                  <c:v>0.533147072</c:v>
                </c:pt>
                <c:pt idx="428">
                  <c:v>0.54083914600000005</c:v>
                </c:pt>
                <c:pt idx="429">
                  <c:v>0.54324097299999996</c:v>
                </c:pt>
                <c:pt idx="430">
                  <c:v>0.54346762199999998</c:v>
                </c:pt>
                <c:pt idx="431">
                  <c:v>0.54173549399999998</c:v>
                </c:pt>
                <c:pt idx="432">
                  <c:v>0.53347089000000003</c:v>
                </c:pt>
                <c:pt idx="433">
                  <c:v>0.52211017100000001</c:v>
                </c:pt>
                <c:pt idx="434">
                  <c:v>0.51457274600000003</c:v>
                </c:pt>
                <c:pt idx="435">
                  <c:v>0.51549195999999997</c:v>
                </c:pt>
                <c:pt idx="436">
                  <c:v>0.51439748200000002</c:v>
                </c:pt>
                <c:pt idx="437">
                  <c:v>0.50533182499999996</c:v>
                </c:pt>
                <c:pt idx="438">
                  <c:v>0.49414891999999999</c:v>
                </c:pt>
                <c:pt idx="439">
                  <c:v>0.50251690100000002</c:v>
                </c:pt>
                <c:pt idx="440">
                  <c:v>0.51625934699999998</c:v>
                </c:pt>
                <c:pt idx="441">
                  <c:v>0.52872388400000003</c:v>
                </c:pt>
                <c:pt idx="442">
                  <c:v>0.52943919900000003</c:v>
                </c:pt>
                <c:pt idx="443">
                  <c:v>0.51998995100000001</c:v>
                </c:pt>
                <c:pt idx="444">
                  <c:v>0.51764875200000005</c:v>
                </c:pt>
                <c:pt idx="445">
                  <c:v>0.51897415800000002</c:v>
                </c:pt>
                <c:pt idx="446">
                  <c:v>0.51952806100000004</c:v>
                </c:pt>
                <c:pt idx="447">
                  <c:v>0.52524855100000001</c:v>
                </c:pt>
                <c:pt idx="448">
                  <c:v>0.53010458400000005</c:v>
                </c:pt>
                <c:pt idx="449">
                  <c:v>0.52994901900000002</c:v>
                </c:pt>
                <c:pt idx="450">
                  <c:v>0.53008860199999996</c:v>
                </c:pt>
                <c:pt idx="451">
                  <c:v>0.53118057299999999</c:v>
                </c:pt>
                <c:pt idx="452">
                  <c:v>0.53262149800000003</c:v>
                </c:pt>
                <c:pt idx="453">
                  <c:v>0.53426094999999996</c:v>
                </c:pt>
                <c:pt idx="454">
                  <c:v>0.536459825</c:v>
                </c:pt>
                <c:pt idx="455">
                  <c:v>0.52976337100000004</c:v>
                </c:pt>
                <c:pt idx="456">
                  <c:v>0.52335547800000004</c:v>
                </c:pt>
                <c:pt idx="457">
                  <c:v>0.52241448999999995</c:v>
                </c:pt>
                <c:pt idx="458">
                  <c:v>0.52282259399999997</c:v>
                </c:pt>
                <c:pt idx="459">
                  <c:v>0.52279141200000001</c:v>
                </c:pt>
                <c:pt idx="460">
                  <c:v>0.51636807200000001</c:v>
                </c:pt>
                <c:pt idx="461">
                  <c:v>0.51053670500000004</c:v>
                </c:pt>
                <c:pt idx="462">
                  <c:v>0.51277317200000005</c:v>
                </c:pt>
                <c:pt idx="463">
                  <c:v>0.51483617400000004</c:v>
                </c:pt>
                <c:pt idx="464">
                  <c:v>0.51380996899999998</c:v>
                </c:pt>
                <c:pt idx="465">
                  <c:v>0.51478243999999995</c:v>
                </c:pt>
                <c:pt idx="466">
                  <c:v>0.51644933900000001</c:v>
                </c:pt>
                <c:pt idx="467">
                  <c:v>0.50991955799999999</c:v>
                </c:pt>
                <c:pt idx="468">
                  <c:v>0.49886673599999998</c:v>
                </c:pt>
                <c:pt idx="469">
                  <c:v>0.49846644600000001</c:v>
                </c:pt>
                <c:pt idx="470">
                  <c:v>0.496138625</c:v>
                </c:pt>
                <c:pt idx="471">
                  <c:v>0.49492027700000002</c:v>
                </c:pt>
                <c:pt idx="472">
                  <c:v>0.49573865700000003</c:v>
                </c:pt>
                <c:pt idx="473">
                  <c:v>0.49574535400000003</c:v>
                </c:pt>
                <c:pt idx="474">
                  <c:v>0.49622976600000002</c:v>
                </c:pt>
                <c:pt idx="475">
                  <c:v>0.49604347399999998</c:v>
                </c:pt>
                <c:pt idx="476">
                  <c:v>0.49585832699999999</c:v>
                </c:pt>
                <c:pt idx="477">
                  <c:v>0.49652411299999999</c:v>
                </c:pt>
                <c:pt idx="478">
                  <c:v>0.499333154</c:v>
                </c:pt>
                <c:pt idx="479">
                  <c:v>0.50047722699999997</c:v>
                </c:pt>
                <c:pt idx="480">
                  <c:v>0.50907375399999999</c:v>
                </c:pt>
                <c:pt idx="481">
                  <c:v>0.51945803300000004</c:v>
                </c:pt>
                <c:pt idx="482">
                  <c:v>0.51678904199999998</c:v>
                </c:pt>
                <c:pt idx="483">
                  <c:v>0.51498905699999997</c:v>
                </c:pt>
                <c:pt idx="484">
                  <c:v>0.51370924500000004</c:v>
                </c:pt>
                <c:pt idx="485">
                  <c:v>0.51920092200000001</c:v>
                </c:pt>
                <c:pt idx="486">
                  <c:v>0.52496358499999995</c:v>
                </c:pt>
                <c:pt idx="487">
                  <c:v>0.52550446100000003</c:v>
                </c:pt>
                <c:pt idx="488">
                  <c:v>0.52390631399999998</c:v>
                </c:pt>
                <c:pt idx="489">
                  <c:v>0.521828603</c:v>
                </c:pt>
                <c:pt idx="490">
                  <c:v>0.52344748900000004</c:v>
                </c:pt>
                <c:pt idx="491">
                  <c:v>0.52426273499999998</c:v>
                </c:pt>
                <c:pt idx="492">
                  <c:v>0.52396635899999999</c:v>
                </c:pt>
                <c:pt idx="493">
                  <c:v>0.52391295100000002</c:v>
                </c:pt>
                <c:pt idx="494">
                  <c:v>0.52377008000000003</c:v>
                </c:pt>
                <c:pt idx="495">
                  <c:v>0.52220140000000004</c:v>
                </c:pt>
                <c:pt idx="496">
                  <c:v>0.520972883</c:v>
                </c:pt>
                <c:pt idx="497">
                  <c:v>0.521007479</c:v>
                </c:pt>
                <c:pt idx="498">
                  <c:v>0.51922811999999996</c:v>
                </c:pt>
                <c:pt idx="499">
                  <c:v>0.51692303500000003</c:v>
                </c:pt>
                <c:pt idx="500">
                  <c:v>0.50375719299999999</c:v>
                </c:pt>
                <c:pt idx="501">
                  <c:v>0.49047183100000002</c:v>
                </c:pt>
                <c:pt idx="502">
                  <c:v>0.49314049700000001</c:v>
                </c:pt>
                <c:pt idx="503">
                  <c:v>0.49576347399999998</c:v>
                </c:pt>
                <c:pt idx="504">
                  <c:v>0.498818812</c:v>
                </c:pt>
                <c:pt idx="505">
                  <c:v>0.49946897899999998</c:v>
                </c:pt>
                <c:pt idx="506">
                  <c:v>0.50237065400000003</c:v>
                </c:pt>
                <c:pt idx="507">
                  <c:v>0.51432679400000003</c:v>
                </c:pt>
                <c:pt idx="508">
                  <c:v>0.52662387099999997</c:v>
                </c:pt>
                <c:pt idx="509">
                  <c:v>0.53769054900000002</c:v>
                </c:pt>
                <c:pt idx="510">
                  <c:v>0.54159678600000005</c:v>
                </c:pt>
                <c:pt idx="511">
                  <c:v>0.54325795700000001</c:v>
                </c:pt>
                <c:pt idx="512">
                  <c:v>0.542675766</c:v>
                </c:pt>
                <c:pt idx="513">
                  <c:v>0.54304713199999999</c:v>
                </c:pt>
                <c:pt idx="514">
                  <c:v>0.54352846200000005</c:v>
                </c:pt>
                <c:pt idx="515">
                  <c:v>0.54319530599999999</c:v>
                </c:pt>
                <c:pt idx="516">
                  <c:v>0.54298772299999998</c:v>
                </c:pt>
                <c:pt idx="517">
                  <c:v>0.54564147100000004</c:v>
                </c:pt>
                <c:pt idx="518">
                  <c:v>0.55347450200000003</c:v>
                </c:pt>
                <c:pt idx="519">
                  <c:v>0.55526162999999995</c:v>
                </c:pt>
                <c:pt idx="520">
                  <c:v>0.55783898799999998</c:v>
                </c:pt>
                <c:pt idx="521">
                  <c:v>0.56020487200000002</c:v>
                </c:pt>
                <c:pt idx="522">
                  <c:v>0.56162281000000003</c:v>
                </c:pt>
                <c:pt idx="523">
                  <c:v>0.56152129399999995</c:v>
                </c:pt>
                <c:pt idx="524">
                  <c:v>0.56270683399999999</c:v>
                </c:pt>
                <c:pt idx="525">
                  <c:v>0.56514248700000003</c:v>
                </c:pt>
                <c:pt idx="526">
                  <c:v>0.56356134599999996</c:v>
                </c:pt>
                <c:pt idx="527">
                  <c:v>0.55061270799999995</c:v>
                </c:pt>
                <c:pt idx="528">
                  <c:v>0.53983786099999997</c:v>
                </c:pt>
                <c:pt idx="529">
                  <c:v>0.53094154100000002</c:v>
                </c:pt>
                <c:pt idx="530">
                  <c:v>0.52995558899999995</c:v>
                </c:pt>
                <c:pt idx="531">
                  <c:v>0.53165582099999997</c:v>
                </c:pt>
                <c:pt idx="532">
                  <c:v>0.53744949200000003</c:v>
                </c:pt>
                <c:pt idx="533">
                  <c:v>0.54172650700000002</c:v>
                </c:pt>
                <c:pt idx="534">
                  <c:v>0.54875194599999999</c:v>
                </c:pt>
                <c:pt idx="535">
                  <c:v>0.56775048900000002</c:v>
                </c:pt>
                <c:pt idx="536">
                  <c:v>0.58789190099999999</c:v>
                </c:pt>
                <c:pt idx="537">
                  <c:v>0.59578136699999995</c:v>
                </c:pt>
                <c:pt idx="538">
                  <c:v>0.59961059699999997</c:v>
                </c:pt>
                <c:pt idx="539">
                  <c:v>0.58423197599999999</c:v>
                </c:pt>
                <c:pt idx="540">
                  <c:v>0.57692436700000005</c:v>
                </c:pt>
                <c:pt idx="541">
                  <c:v>0.57051072300000005</c:v>
                </c:pt>
                <c:pt idx="542">
                  <c:v>0.56513708200000001</c:v>
                </c:pt>
                <c:pt idx="543">
                  <c:v>0.56077124300000003</c:v>
                </c:pt>
                <c:pt idx="544">
                  <c:v>0.55333315599999999</c:v>
                </c:pt>
                <c:pt idx="545">
                  <c:v>0.54138002699999999</c:v>
                </c:pt>
                <c:pt idx="546">
                  <c:v>0.53128830299999996</c:v>
                </c:pt>
                <c:pt idx="547">
                  <c:v>0.52921947800000002</c:v>
                </c:pt>
                <c:pt idx="548">
                  <c:v>0.52640209400000004</c:v>
                </c:pt>
                <c:pt idx="549">
                  <c:v>0.52362977200000005</c:v>
                </c:pt>
                <c:pt idx="550">
                  <c:v>0.51989030999999997</c:v>
                </c:pt>
                <c:pt idx="551">
                  <c:v>0.51544415399999999</c:v>
                </c:pt>
                <c:pt idx="552">
                  <c:v>0.50757607000000005</c:v>
                </c:pt>
                <c:pt idx="553">
                  <c:v>0.50042022100000005</c:v>
                </c:pt>
                <c:pt idx="554">
                  <c:v>0.49113442600000001</c:v>
                </c:pt>
                <c:pt idx="555">
                  <c:v>0.47115060199999997</c:v>
                </c:pt>
                <c:pt idx="556">
                  <c:v>0.44970791100000002</c:v>
                </c:pt>
                <c:pt idx="557">
                  <c:v>0.43717378400000001</c:v>
                </c:pt>
                <c:pt idx="558">
                  <c:v>0.42362432</c:v>
                </c:pt>
                <c:pt idx="559">
                  <c:v>0.43895827300000001</c:v>
                </c:pt>
                <c:pt idx="560">
                  <c:v>0.448994534</c:v>
                </c:pt>
                <c:pt idx="561">
                  <c:v>0.45622295800000001</c:v>
                </c:pt>
                <c:pt idx="562">
                  <c:v>0.45770396899999999</c:v>
                </c:pt>
                <c:pt idx="563">
                  <c:v>0.45917215300000003</c:v>
                </c:pt>
                <c:pt idx="564">
                  <c:v>0.46203407400000002</c:v>
                </c:pt>
                <c:pt idx="565">
                  <c:v>0.46568081300000003</c:v>
                </c:pt>
                <c:pt idx="566">
                  <c:v>0.47026021299999998</c:v>
                </c:pt>
                <c:pt idx="567">
                  <c:v>0.47214089100000001</c:v>
                </c:pt>
                <c:pt idx="568">
                  <c:v>0.47276232800000001</c:v>
                </c:pt>
                <c:pt idx="569">
                  <c:v>0.47259242600000001</c:v>
                </c:pt>
                <c:pt idx="570">
                  <c:v>0.47219125899999997</c:v>
                </c:pt>
                <c:pt idx="571">
                  <c:v>0.47184471</c:v>
                </c:pt>
                <c:pt idx="572">
                  <c:v>0.47253870100000001</c:v>
                </c:pt>
                <c:pt idx="573">
                  <c:v>0.47661373400000001</c:v>
                </c:pt>
                <c:pt idx="574">
                  <c:v>0.48987975099999997</c:v>
                </c:pt>
                <c:pt idx="575">
                  <c:v>0.49155149100000001</c:v>
                </c:pt>
                <c:pt idx="576">
                  <c:v>0.49201297199999999</c:v>
                </c:pt>
                <c:pt idx="577">
                  <c:v>0.49101905499999998</c:v>
                </c:pt>
                <c:pt idx="578">
                  <c:v>0.48937665699999999</c:v>
                </c:pt>
                <c:pt idx="579">
                  <c:v>0.48502503699999999</c:v>
                </c:pt>
                <c:pt idx="580">
                  <c:v>0.48099521099999998</c:v>
                </c:pt>
                <c:pt idx="581">
                  <c:v>0.47918914000000001</c:v>
                </c:pt>
                <c:pt idx="582">
                  <c:v>0.480987418</c:v>
                </c:pt>
                <c:pt idx="583">
                  <c:v>0.48137374700000002</c:v>
                </c:pt>
                <c:pt idx="584">
                  <c:v>0.48049040599999998</c:v>
                </c:pt>
                <c:pt idx="585">
                  <c:v>0.47922629300000003</c:v>
                </c:pt>
                <c:pt idx="586">
                  <c:v>0.47667505700000001</c:v>
                </c:pt>
                <c:pt idx="587">
                  <c:v>0.47696222500000002</c:v>
                </c:pt>
                <c:pt idx="588">
                  <c:v>0.47877656400000002</c:v>
                </c:pt>
                <c:pt idx="589">
                  <c:v>0.48094497600000002</c:v>
                </c:pt>
                <c:pt idx="590">
                  <c:v>0.48357596800000002</c:v>
                </c:pt>
                <c:pt idx="591">
                  <c:v>0.48549246800000001</c:v>
                </c:pt>
                <c:pt idx="592">
                  <c:v>0.48680733100000001</c:v>
                </c:pt>
                <c:pt idx="593">
                  <c:v>0.49072654700000001</c:v>
                </c:pt>
                <c:pt idx="594">
                  <c:v>0.48803297600000001</c:v>
                </c:pt>
                <c:pt idx="595">
                  <c:v>0.48989305</c:v>
                </c:pt>
                <c:pt idx="596">
                  <c:v>0.49108816700000002</c:v>
                </c:pt>
                <c:pt idx="597">
                  <c:v>0.49262541500000001</c:v>
                </c:pt>
                <c:pt idx="598">
                  <c:v>0.49499528999999998</c:v>
                </c:pt>
                <c:pt idx="599">
                  <c:v>0.49647923900000002</c:v>
                </c:pt>
                <c:pt idx="600">
                  <c:v>0.49486409799999997</c:v>
                </c:pt>
                <c:pt idx="601">
                  <c:v>0.49317663</c:v>
                </c:pt>
                <c:pt idx="602">
                  <c:v>0.49234424500000001</c:v>
                </c:pt>
                <c:pt idx="603">
                  <c:v>0.49242749099999999</c:v>
                </c:pt>
                <c:pt idx="604">
                  <c:v>0.49422234599999998</c:v>
                </c:pt>
                <c:pt idx="605">
                  <c:v>0.49567783100000001</c:v>
                </c:pt>
                <c:pt idx="606">
                  <c:v>0.49694745200000001</c:v>
                </c:pt>
                <c:pt idx="607">
                  <c:v>0.49752076099999998</c:v>
                </c:pt>
                <c:pt idx="608">
                  <c:v>0.50105827999999997</c:v>
                </c:pt>
                <c:pt idx="609">
                  <c:v>0.50776617099999999</c:v>
                </c:pt>
                <c:pt idx="610">
                  <c:v>0.50498662900000002</c:v>
                </c:pt>
                <c:pt idx="611">
                  <c:v>0.50299346499999997</c:v>
                </c:pt>
                <c:pt idx="612">
                  <c:v>0.50231320899999998</c:v>
                </c:pt>
                <c:pt idx="613">
                  <c:v>0.49737081700000002</c:v>
                </c:pt>
                <c:pt idx="614">
                  <c:v>0.48878034300000001</c:v>
                </c:pt>
                <c:pt idx="615">
                  <c:v>0.48787573899999997</c:v>
                </c:pt>
                <c:pt idx="616">
                  <c:v>0.48865887000000002</c:v>
                </c:pt>
                <c:pt idx="617">
                  <c:v>0.48957881199999997</c:v>
                </c:pt>
                <c:pt idx="618">
                  <c:v>0.48968168899999998</c:v>
                </c:pt>
                <c:pt idx="619">
                  <c:v>0.48871611700000001</c:v>
                </c:pt>
                <c:pt idx="620">
                  <c:v>0.49883198000000001</c:v>
                </c:pt>
                <c:pt idx="621">
                  <c:v>0.50829061600000003</c:v>
                </c:pt>
                <c:pt idx="622">
                  <c:v>0.51416313700000005</c:v>
                </c:pt>
                <c:pt idx="623">
                  <c:v>0.52315667899999996</c:v>
                </c:pt>
                <c:pt idx="624">
                  <c:v>0.52348806299999995</c:v>
                </c:pt>
                <c:pt idx="625">
                  <c:v>0.52308184999999996</c:v>
                </c:pt>
                <c:pt idx="626">
                  <c:v>0.52238328199999995</c:v>
                </c:pt>
                <c:pt idx="627">
                  <c:v>0.520669669</c:v>
                </c:pt>
                <c:pt idx="628">
                  <c:v>0.52037508200000004</c:v>
                </c:pt>
                <c:pt idx="629">
                  <c:v>0.520109971</c:v>
                </c:pt>
                <c:pt idx="630">
                  <c:v>0.52211136199999997</c:v>
                </c:pt>
                <c:pt idx="631">
                  <c:v>0.52408949999999999</c:v>
                </c:pt>
                <c:pt idx="632">
                  <c:v>0.525604348</c:v>
                </c:pt>
                <c:pt idx="633">
                  <c:v>0.52561886400000002</c:v>
                </c:pt>
                <c:pt idx="634">
                  <c:v>0.52534082199999999</c:v>
                </c:pt>
                <c:pt idx="635">
                  <c:v>0.526014749</c:v>
                </c:pt>
                <c:pt idx="636">
                  <c:v>0.52672652799999997</c:v>
                </c:pt>
                <c:pt idx="637">
                  <c:v>0.52766729800000001</c:v>
                </c:pt>
                <c:pt idx="638">
                  <c:v>0.53110579999999996</c:v>
                </c:pt>
                <c:pt idx="639">
                  <c:v>0.53927342499999997</c:v>
                </c:pt>
                <c:pt idx="640">
                  <c:v>0.54395872499999998</c:v>
                </c:pt>
                <c:pt idx="641">
                  <c:v>0.55017220600000005</c:v>
                </c:pt>
                <c:pt idx="642">
                  <c:v>0.55724766100000001</c:v>
                </c:pt>
                <c:pt idx="643">
                  <c:v>0.55578135299999998</c:v>
                </c:pt>
                <c:pt idx="644">
                  <c:v>0.55964661299999996</c:v>
                </c:pt>
                <c:pt idx="645">
                  <c:v>0.57094048100000006</c:v>
                </c:pt>
                <c:pt idx="646">
                  <c:v>0.58387340399999998</c:v>
                </c:pt>
                <c:pt idx="647">
                  <c:v>0.60245775000000001</c:v>
                </c:pt>
                <c:pt idx="648">
                  <c:v>0.61375478100000003</c:v>
                </c:pt>
                <c:pt idx="649">
                  <c:v>0.59843609399999997</c:v>
                </c:pt>
                <c:pt idx="650">
                  <c:v>0.59464292299999999</c:v>
                </c:pt>
                <c:pt idx="651">
                  <c:v>0.591685393</c:v>
                </c:pt>
                <c:pt idx="652">
                  <c:v>0.57928310500000002</c:v>
                </c:pt>
                <c:pt idx="653">
                  <c:v>0.56518320600000005</c:v>
                </c:pt>
                <c:pt idx="654">
                  <c:v>0.55093752500000004</c:v>
                </c:pt>
                <c:pt idx="655">
                  <c:v>0.53731351500000002</c:v>
                </c:pt>
                <c:pt idx="656">
                  <c:v>0.52438899900000002</c:v>
                </c:pt>
                <c:pt idx="657">
                  <c:v>0.51920793399999998</c:v>
                </c:pt>
                <c:pt idx="658">
                  <c:v>0.52040763800000001</c:v>
                </c:pt>
                <c:pt idx="659">
                  <c:v>0.51793668299999995</c:v>
                </c:pt>
                <c:pt idx="660">
                  <c:v>0.49401815999999998</c:v>
                </c:pt>
                <c:pt idx="661">
                  <c:v>0.46852969</c:v>
                </c:pt>
                <c:pt idx="662">
                  <c:v>0.44739287</c:v>
                </c:pt>
                <c:pt idx="663">
                  <c:v>0.432095532</c:v>
                </c:pt>
                <c:pt idx="664">
                  <c:v>0.418276337</c:v>
                </c:pt>
                <c:pt idx="665">
                  <c:v>0.39623129299999998</c:v>
                </c:pt>
                <c:pt idx="666">
                  <c:v>0.37230375999999998</c:v>
                </c:pt>
                <c:pt idx="667">
                  <c:v>0.34234355599999999</c:v>
                </c:pt>
                <c:pt idx="668">
                  <c:v>0.318515457</c:v>
                </c:pt>
                <c:pt idx="669">
                  <c:v>0.31678789200000002</c:v>
                </c:pt>
                <c:pt idx="670">
                  <c:v>0.31172985399999997</c:v>
                </c:pt>
                <c:pt idx="671">
                  <c:v>0.30535513600000003</c:v>
                </c:pt>
                <c:pt idx="672">
                  <c:v>0.30610206299999998</c:v>
                </c:pt>
                <c:pt idx="673">
                  <c:v>0.30884234900000002</c:v>
                </c:pt>
                <c:pt idx="674">
                  <c:v>0.31331583499999999</c:v>
                </c:pt>
                <c:pt idx="675">
                  <c:v>0.32639281799999997</c:v>
                </c:pt>
                <c:pt idx="676">
                  <c:v>0.339915525</c:v>
                </c:pt>
                <c:pt idx="677">
                  <c:v>0.335353872</c:v>
                </c:pt>
                <c:pt idx="678">
                  <c:v>0.32296499200000001</c:v>
                </c:pt>
                <c:pt idx="679">
                  <c:v>0.30978104099999998</c:v>
                </c:pt>
                <c:pt idx="680">
                  <c:v>0.312218577</c:v>
                </c:pt>
                <c:pt idx="681">
                  <c:v>0.31508426099999998</c:v>
                </c:pt>
                <c:pt idx="682">
                  <c:v>0.31603590100000001</c:v>
                </c:pt>
                <c:pt idx="683">
                  <c:v>0.31789528700000003</c:v>
                </c:pt>
                <c:pt idx="684">
                  <c:v>0.32003567799999999</c:v>
                </c:pt>
                <c:pt idx="685">
                  <c:v>0.32277241299999998</c:v>
                </c:pt>
                <c:pt idx="686">
                  <c:v>0.32641617899999997</c:v>
                </c:pt>
                <c:pt idx="687">
                  <c:v>0.33250517600000001</c:v>
                </c:pt>
                <c:pt idx="688">
                  <c:v>0.336855499</c:v>
                </c:pt>
                <c:pt idx="689">
                  <c:v>0.34718680699999999</c:v>
                </c:pt>
                <c:pt idx="690">
                  <c:v>0.34767302700000002</c:v>
                </c:pt>
                <c:pt idx="691">
                  <c:v>0.34885192999999998</c:v>
                </c:pt>
                <c:pt idx="692">
                  <c:v>0.35345052700000001</c:v>
                </c:pt>
                <c:pt idx="693">
                  <c:v>0.35742669199999999</c:v>
                </c:pt>
                <c:pt idx="694">
                  <c:v>0.36050732299999999</c:v>
                </c:pt>
                <c:pt idx="695">
                  <c:v>0.35338849</c:v>
                </c:pt>
                <c:pt idx="696">
                  <c:v>0.34503305099999998</c:v>
                </c:pt>
                <c:pt idx="697">
                  <c:v>0.345091965</c:v>
                </c:pt>
                <c:pt idx="698">
                  <c:v>0.34551606400000001</c:v>
                </c:pt>
                <c:pt idx="699">
                  <c:v>0.34613235399999998</c:v>
                </c:pt>
                <c:pt idx="700">
                  <c:v>0.34730915299999998</c:v>
                </c:pt>
                <c:pt idx="701">
                  <c:v>0.34816798900000001</c:v>
                </c:pt>
                <c:pt idx="702">
                  <c:v>0.35182732999999999</c:v>
                </c:pt>
                <c:pt idx="703">
                  <c:v>0.362768068</c:v>
                </c:pt>
                <c:pt idx="704">
                  <c:v>0.37670371600000002</c:v>
                </c:pt>
                <c:pt idx="705">
                  <c:v>0.39162949400000002</c:v>
                </c:pt>
                <c:pt idx="706">
                  <c:v>0.40626684299999999</c:v>
                </c:pt>
                <c:pt idx="707">
                  <c:v>0.41390277399999997</c:v>
                </c:pt>
                <c:pt idx="708">
                  <c:v>0.42130265</c:v>
                </c:pt>
                <c:pt idx="709">
                  <c:v>0.424626634</c:v>
                </c:pt>
                <c:pt idx="710">
                  <c:v>0.43845129500000002</c:v>
                </c:pt>
                <c:pt idx="711">
                  <c:v>0.45257280799999999</c:v>
                </c:pt>
                <c:pt idx="712">
                  <c:v>0.46470825999999998</c:v>
                </c:pt>
                <c:pt idx="713">
                  <c:v>0.48302339</c:v>
                </c:pt>
                <c:pt idx="714">
                  <c:v>0.49577052799999999</c:v>
                </c:pt>
                <c:pt idx="715">
                  <c:v>0.49203849</c:v>
                </c:pt>
                <c:pt idx="716">
                  <c:v>0.48863087599999999</c:v>
                </c:pt>
                <c:pt idx="717">
                  <c:v>0.48773237000000003</c:v>
                </c:pt>
                <c:pt idx="718">
                  <c:v>0.48648595100000003</c:v>
                </c:pt>
                <c:pt idx="719">
                  <c:v>0.48665855800000002</c:v>
                </c:pt>
                <c:pt idx="720">
                  <c:v>0.49522219299999998</c:v>
                </c:pt>
                <c:pt idx="721">
                  <c:v>0.51277832599999995</c:v>
                </c:pt>
                <c:pt idx="722">
                  <c:v>0.51081129800000002</c:v>
                </c:pt>
                <c:pt idx="723">
                  <c:v>0.501501643</c:v>
                </c:pt>
                <c:pt idx="724">
                  <c:v>0.49292504799999998</c:v>
                </c:pt>
                <c:pt idx="725">
                  <c:v>0.48271116200000003</c:v>
                </c:pt>
                <c:pt idx="726">
                  <c:v>0.47117606899999998</c:v>
                </c:pt>
                <c:pt idx="727">
                  <c:v>0.465710242</c:v>
                </c:pt>
                <c:pt idx="728">
                  <c:v>0.45884088200000001</c:v>
                </c:pt>
                <c:pt idx="729">
                  <c:v>0.45143909300000001</c:v>
                </c:pt>
                <c:pt idx="730">
                  <c:v>0.443044679</c:v>
                </c:pt>
                <c:pt idx="731">
                  <c:v>0.43405703400000001</c:v>
                </c:pt>
                <c:pt idx="732">
                  <c:v>0.42519793</c:v>
                </c:pt>
                <c:pt idx="733">
                  <c:v>0.41188270500000002</c:v>
                </c:pt>
                <c:pt idx="734">
                  <c:v>0.40979811399999999</c:v>
                </c:pt>
                <c:pt idx="735">
                  <c:v>0.43332937700000002</c:v>
                </c:pt>
                <c:pt idx="736">
                  <c:v>0.45470260400000001</c:v>
                </c:pt>
                <c:pt idx="737">
                  <c:v>0.46802975600000002</c:v>
                </c:pt>
                <c:pt idx="738">
                  <c:v>0.47390621700000002</c:v>
                </c:pt>
                <c:pt idx="739">
                  <c:v>0.481713634</c:v>
                </c:pt>
                <c:pt idx="740">
                  <c:v>0.48520042400000002</c:v>
                </c:pt>
                <c:pt idx="741">
                  <c:v>0.47869992</c:v>
                </c:pt>
                <c:pt idx="742">
                  <c:v>0.48334958700000002</c:v>
                </c:pt>
                <c:pt idx="743">
                  <c:v>0.48695707599999999</c:v>
                </c:pt>
                <c:pt idx="744">
                  <c:v>0.48739507700000001</c:v>
                </c:pt>
                <c:pt idx="745">
                  <c:v>0.49565376799999999</c:v>
                </c:pt>
                <c:pt idx="746">
                  <c:v>0.50659130299999999</c:v>
                </c:pt>
                <c:pt idx="747">
                  <c:v>0.52144286500000003</c:v>
                </c:pt>
                <c:pt idx="748">
                  <c:v>0.53832960100000005</c:v>
                </c:pt>
                <c:pt idx="749">
                  <c:v>0.53774602000000005</c:v>
                </c:pt>
                <c:pt idx="750">
                  <c:v>0.53603270199999997</c:v>
                </c:pt>
                <c:pt idx="751">
                  <c:v>0.53469033700000002</c:v>
                </c:pt>
                <c:pt idx="752">
                  <c:v>0.534434768</c:v>
                </c:pt>
                <c:pt idx="753">
                  <c:v>0.532368226</c:v>
                </c:pt>
                <c:pt idx="754">
                  <c:v>0.52497944100000005</c:v>
                </c:pt>
                <c:pt idx="755">
                  <c:v>0.50837791700000001</c:v>
                </c:pt>
                <c:pt idx="756">
                  <c:v>0.49532808900000003</c:v>
                </c:pt>
                <c:pt idx="757">
                  <c:v>0.49525333700000002</c:v>
                </c:pt>
                <c:pt idx="758">
                  <c:v>0.49531538400000003</c:v>
                </c:pt>
                <c:pt idx="759">
                  <c:v>0.49305965800000001</c:v>
                </c:pt>
                <c:pt idx="760">
                  <c:v>0.48579565499999999</c:v>
                </c:pt>
                <c:pt idx="761">
                  <c:v>0.48007383599999998</c:v>
                </c:pt>
                <c:pt idx="762">
                  <c:v>0.48103984300000002</c:v>
                </c:pt>
                <c:pt idx="763">
                  <c:v>0.48587808999999998</c:v>
                </c:pt>
                <c:pt idx="764">
                  <c:v>0.49678492200000002</c:v>
                </c:pt>
                <c:pt idx="765">
                  <c:v>0.49023107300000002</c:v>
                </c:pt>
                <c:pt idx="766">
                  <c:v>0.48208597399999997</c:v>
                </c:pt>
                <c:pt idx="767">
                  <c:v>0.47008842699999998</c:v>
                </c:pt>
                <c:pt idx="768">
                  <c:v>0.455665769</c:v>
                </c:pt>
                <c:pt idx="769">
                  <c:v>0.45834897699999999</c:v>
                </c:pt>
                <c:pt idx="770">
                  <c:v>0.46175279800000002</c:v>
                </c:pt>
                <c:pt idx="771">
                  <c:v>0.46471135499999999</c:v>
                </c:pt>
                <c:pt idx="772">
                  <c:v>0.46658963599999997</c:v>
                </c:pt>
                <c:pt idx="773">
                  <c:v>0.46996660400000001</c:v>
                </c:pt>
                <c:pt idx="774">
                  <c:v>0.47270386800000003</c:v>
                </c:pt>
                <c:pt idx="775">
                  <c:v>0.47564292699999999</c:v>
                </c:pt>
                <c:pt idx="776">
                  <c:v>0.47711893700000002</c:v>
                </c:pt>
                <c:pt idx="777">
                  <c:v>0.47325290199999998</c:v>
                </c:pt>
                <c:pt idx="778">
                  <c:v>0.475130049</c:v>
                </c:pt>
                <c:pt idx="779">
                  <c:v>0.47676326099999999</c:v>
                </c:pt>
                <c:pt idx="780">
                  <c:v>0.47951369100000002</c:v>
                </c:pt>
                <c:pt idx="781">
                  <c:v>0.48257842299999998</c:v>
                </c:pt>
                <c:pt idx="782">
                  <c:v>0.490620259</c:v>
                </c:pt>
                <c:pt idx="783">
                  <c:v>0.50057631000000002</c:v>
                </c:pt>
                <c:pt idx="784">
                  <c:v>0.50476478899999999</c:v>
                </c:pt>
                <c:pt idx="785">
                  <c:v>0.51025682999999999</c:v>
                </c:pt>
                <c:pt idx="786">
                  <c:v>0.51583752299999996</c:v>
                </c:pt>
                <c:pt idx="787">
                  <c:v>0.52159867100000001</c:v>
                </c:pt>
                <c:pt idx="788">
                  <c:v>0.52827793199999995</c:v>
                </c:pt>
                <c:pt idx="789">
                  <c:v>0.53515072799999996</c:v>
                </c:pt>
                <c:pt idx="790">
                  <c:v>0.54131589899999999</c:v>
                </c:pt>
                <c:pt idx="791">
                  <c:v>0.54773972400000004</c:v>
                </c:pt>
                <c:pt idx="792">
                  <c:v>0.55408160200000001</c:v>
                </c:pt>
                <c:pt idx="793">
                  <c:v>0.55953129000000001</c:v>
                </c:pt>
                <c:pt idx="794">
                  <c:v>0.564310227</c:v>
                </c:pt>
                <c:pt idx="795">
                  <c:v>0.56854100100000005</c:v>
                </c:pt>
                <c:pt idx="796">
                  <c:v>0.57208192099999999</c:v>
                </c:pt>
                <c:pt idx="797">
                  <c:v>0.57587205600000002</c:v>
                </c:pt>
                <c:pt idx="798">
                  <c:v>0.58305918800000001</c:v>
                </c:pt>
                <c:pt idx="799">
                  <c:v>0.59904150300000003</c:v>
                </c:pt>
                <c:pt idx="800">
                  <c:v>0.60488372599999995</c:v>
                </c:pt>
                <c:pt idx="801">
                  <c:v>0.60785526899999998</c:v>
                </c:pt>
                <c:pt idx="802">
                  <c:v>0.60489007100000003</c:v>
                </c:pt>
                <c:pt idx="803">
                  <c:v>0.59619848399999997</c:v>
                </c:pt>
                <c:pt idx="804">
                  <c:v>0.58813874600000005</c:v>
                </c:pt>
                <c:pt idx="805">
                  <c:v>0.58967256599999995</c:v>
                </c:pt>
                <c:pt idx="806">
                  <c:v>0.59158792900000001</c:v>
                </c:pt>
                <c:pt idx="807">
                  <c:v>0.59293734899999995</c:v>
                </c:pt>
                <c:pt idx="808">
                  <c:v>0.59459958300000004</c:v>
                </c:pt>
                <c:pt idx="809">
                  <c:v>0.59781891799999998</c:v>
                </c:pt>
                <c:pt idx="810">
                  <c:v>0.59817045700000004</c:v>
                </c:pt>
                <c:pt idx="811">
                  <c:v>0.59765420499999999</c:v>
                </c:pt>
                <c:pt idx="812">
                  <c:v>0.60016193900000003</c:v>
                </c:pt>
                <c:pt idx="813">
                  <c:v>0.60678057699999999</c:v>
                </c:pt>
                <c:pt idx="814">
                  <c:v>0.60634275900000001</c:v>
                </c:pt>
                <c:pt idx="815">
                  <c:v>0.60709094200000002</c:v>
                </c:pt>
                <c:pt idx="816">
                  <c:v>0.60852988799999996</c:v>
                </c:pt>
                <c:pt idx="817">
                  <c:v>0.60928347400000005</c:v>
                </c:pt>
                <c:pt idx="818">
                  <c:v>0.60883343899999998</c:v>
                </c:pt>
                <c:pt idx="819">
                  <c:v>0.59901543099999999</c:v>
                </c:pt>
                <c:pt idx="820">
                  <c:v>0.59832942600000005</c:v>
                </c:pt>
                <c:pt idx="821">
                  <c:v>0.59949111399999999</c:v>
                </c:pt>
                <c:pt idx="822">
                  <c:v>0.59995965799999995</c:v>
                </c:pt>
                <c:pt idx="823">
                  <c:v>0.60115169400000001</c:v>
                </c:pt>
                <c:pt idx="824">
                  <c:v>0.60156541699999999</c:v>
                </c:pt>
                <c:pt idx="825">
                  <c:v>0.60214582999999999</c:v>
                </c:pt>
                <c:pt idx="826">
                  <c:v>0.60297433300000003</c:v>
                </c:pt>
                <c:pt idx="827">
                  <c:v>0.60786428599999998</c:v>
                </c:pt>
                <c:pt idx="828">
                  <c:v>0.611975355</c:v>
                </c:pt>
                <c:pt idx="829">
                  <c:v>0.61000678200000003</c:v>
                </c:pt>
                <c:pt idx="830">
                  <c:v>0.61053571900000003</c:v>
                </c:pt>
                <c:pt idx="831">
                  <c:v>0.61178398199999995</c:v>
                </c:pt>
                <c:pt idx="832">
                  <c:v>0.608598313</c:v>
                </c:pt>
                <c:pt idx="833">
                  <c:v>0.60088333699999996</c:v>
                </c:pt>
                <c:pt idx="834">
                  <c:v>0.60239197099999997</c:v>
                </c:pt>
                <c:pt idx="835">
                  <c:v>0.60394613900000005</c:v>
                </c:pt>
                <c:pt idx="836">
                  <c:v>0.60537300199999999</c:v>
                </c:pt>
                <c:pt idx="837">
                  <c:v>0.607425412</c:v>
                </c:pt>
                <c:pt idx="838">
                  <c:v>0.60846770999999999</c:v>
                </c:pt>
                <c:pt idx="839">
                  <c:v>0.60957350300000002</c:v>
                </c:pt>
                <c:pt idx="840">
                  <c:v>0.61670842199999998</c:v>
                </c:pt>
                <c:pt idx="841">
                  <c:v>0.624763705</c:v>
                </c:pt>
                <c:pt idx="842">
                  <c:v>0.63651932300000003</c:v>
                </c:pt>
                <c:pt idx="843">
                  <c:v>0.65017509399999995</c:v>
                </c:pt>
                <c:pt idx="844">
                  <c:v>0.66297501800000003</c:v>
                </c:pt>
                <c:pt idx="845">
                  <c:v>0.67572170499999995</c:v>
                </c:pt>
                <c:pt idx="846">
                  <c:v>0.68669750799999996</c:v>
                </c:pt>
                <c:pt idx="847">
                  <c:v>0.66869104800000001</c:v>
                </c:pt>
                <c:pt idx="848">
                  <c:v>0.65998251699999999</c:v>
                </c:pt>
                <c:pt idx="849">
                  <c:v>0.64842078400000003</c:v>
                </c:pt>
                <c:pt idx="850">
                  <c:v>0.62933032</c:v>
                </c:pt>
                <c:pt idx="851">
                  <c:v>0.61113890500000001</c:v>
                </c:pt>
                <c:pt idx="852">
                  <c:v>0.59841122000000002</c:v>
                </c:pt>
                <c:pt idx="853">
                  <c:v>0.58640330900000004</c:v>
                </c:pt>
                <c:pt idx="854">
                  <c:v>0.57739138599999995</c:v>
                </c:pt>
                <c:pt idx="855">
                  <c:v>0.56670008400000005</c:v>
                </c:pt>
                <c:pt idx="856">
                  <c:v>0.55355385999999995</c:v>
                </c:pt>
                <c:pt idx="857">
                  <c:v>0.53878623400000003</c:v>
                </c:pt>
                <c:pt idx="858">
                  <c:v>0.52485183999999996</c:v>
                </c:pt>
                <c:pt idx="859">
                  <c:v>0.51362598999999998</c:v>
                </c:pt>
                <c:pt idx="860">
                  <c:v>0.497698694</c:v>
                </c:pt>
                <c:pt idx="861">
                  <c:v>0.47998100500000002</c:v>
                </c:pt>
                <c:pt idx="862">
                  <c:v>0.454625049</c:v>
                </c:pt>
                <c:pt idx="863">
                  <c:v>0.42989532600000002</c:v>
                </c:pt>
                <c:pt idx="864">
                  <c:v>0.40679488600000002</c:v>
                </c:pt>
                <c:pt idx="865">
                  <c:v>0.38292960599999998</c:v>
                </c:pt>
                <c:pt idx="866">
                  <c:v>0.36022978300000003</c:v>
                </c:pt>
                <c:pt idx="867">
                  <c:v>0.36343988900000002</c:v>
                </c:pt>
                <c:pt idx="868">
                  <c:v>0.35700700400000002</c:v>
                </c:pt>
                <c:pt idx="869">
                  <c:v>0.357238956</c:v>
                </c:pt>
                <c:pt idx="870">
                  <c:v>0.36638763400000002</c:v>
                </c:pt>
                <c:pt idx="871">
                  <c:v>0.37469945300000002</c:v>
                </c:pt>
                <c:pt idx="872">
                  <c:v>0.38160982399999999</c:v>
                </c:pt>
                <c:pt idx="873">
                  <c:v>0.39453381500000001</c:v>
                </c:pt>
                <c:pt idx="874">
                  <c:v>0.40197330599999997</c:v>
                </c:pt>
                <c:pt idx="875">
                  <c:v>0.40384093100000001</c:v>
                </c:pt>
                <c:pt idx="876">
                  <c:v>0.40083477099999998</c:v>
                </c:pt>
                <c:pt idx="877">
                  <c:v>0.40312446000000002</c:v>
                </c:pt>
                <c:pt idx="878">
                  <c:v>0.40546484500000002</c:v>
                </c:pt>
                <c:pt idx="879">
                  <c:v>0.40924125</c:v>
                </c:pt>
                <c:pt idx="880">
                  <c:v>0.41573447000000002</c:v>
                </c:pt>
                <c:pt idx="881">
                  <c:v>0.42026474000000003</c:v>
                </c:pt>
                <c:pt idx="882">
                  <c:v>0.426235855</c:v>
                </c:pt>
                <c:pt idx="883">
                  <c:v>0.43167154899999999</c:v>
                </c:pt>
                <c:pt idx="884">
                  <c:v>0.44055856100000002</c:v>
                </c:pt>
                <c:pt idx="885">
                  <c:v>0.44174659700000002</c:v>
                </c:pt>
                <c:pt idx="886">
                  <c:v>0.44273660199999998</c:v>
                </c:pt>
                <c:pt idx="887">
                  <c:v>0.44336053800000003</c:v>
                </c:pt>
                <c:pt idx="888">
                  <c:v>0.44452729299999999</c:v>
                </c:pt>
                <c:pt idx="889">
                  <c:v>0.44631448200000001</c:v>
                </c:pt>
                <c:pt idx="890">
                  <c:v>0.45504508100000002</c:v>
                </c:pt>
                <c:pt idx="891">
                  <c:v>0.46387884699999998</c:v>
                </c:pt>
                <c:pt idx="892">
                  <c:v>0.46173866499999999</c:v>
                </c:pt>
                <c:pt idx="893">
                  <c:v>0.45413094399999998</c:v>
                </c:pt>
                <c:pt idx="894">
                  <c:v>0.448694969</c:v>
                </c:pt>
                <c:pt idx="895">
                  <c:v>0.45302204800000001</c:v>
                </c:pt>
                <c:pt idx="896">
                  <c:v>0.46745002699999999</c:v>
                </c:pt>
                <c:pt idx="897">
                  <c:v>0.48077179199999998</c:v>
                </c:pt>
                <c:pt idx="898">
                  <c:v>0.48159853600000002</c:v>
                </c:pt>
                <c:pt idx="899">
                  <c:v>0.47662042700000001</c:v>
                </c:pt>
                <c:pt idx="900">
                  <c:v>0.47044567999999998</c:v>
                </c:pt>
                <c:pt idx="901">
                  <c:v>0.46736644300000002</c:v>
                </c:pt>
                <c:pt idx="902">
                  <c:v>0.46775584399999998</c:v>
                </c:pt>
                <c:pt idx="903">
                  <c:v>0.46556583600000001</c:v>
                </c:pt>
                <c:pt idx="904">
                  <c:v>0.46336960900000002</c:v>
                </c:pt>
                <c:pt idx="905">
                  <c:v>0.47256651199999999</c:v>
                </c:pt>
                <c:pt idx="906">
                  <c:v>0.47967975400000001</c:v>
                </c:pt>
                <c:pt idx="907">
                  <c:v>0.48083730899999999</c:v>
                </c:pt>
                <c:pt idx="908">
                  <c:v>0.48295511400000002</c:v>
                </c:pt>
                <c:pt idx="909">
                  <c:v>0.48507271600000001</c:v>
                </c:pt>
                <c:pt idx="910">
                  <c:v>0.487467753</c:v>
                </c:pt>
                <c:pt idx="911">
                  <c:v>0.49025163399999999</c:v>
                </c:pt>
                <c:pt idx="912">
                  <c:v>0.49318875099999998</c:v>
                </c:pt>
                <c:pt idx="913">
                  <c:v>0.502040441</c:v>
                </c:pt>
                <c:pt idx="914">
                  <c:v>0.51190692299999996</c:v>
                </c:pt>
                <c:pt idx="915">
                  <c:v>0.51420067599999997</c:v>
                </c:pt>
                <c:pt idx="916">
                  <c:v>0.50890415499999997</c:v>
                </c:pt>
                <c:pt idx="917">
                  <c:v>0.49831229100000002</c:v>
                </c:pt>
                <c:pt idx="918">
                  <c:v>0.50254590899999996</c:v>
                </c:pt>
                <c:pt idx="919">
                  <c:v>0.51628801099999999</c:v>
                </c:pt>
                <c:pt idx="920">
                  <c:v>0.52696600299999996</c:v>
                </c:pt>
                <c:pt idx="921">
                  <c:v>0.536823304</c:v>
                </c:pt>
                <c:pt idx="922">
                  <c:v>0.54043941500000003</c:v>
                </c:pt>
                <c:pt idx="923">
                  <c:v>0.54205303000000005</c:v>
                </c:pt>
                <c:pt idx="924">
                  <c:v>0.53906760799999998</c:v>
                </c:pt>
                <c:pt idx="925">
                  <c:v>0.53147325400000001</c:v>
                </c:pt>
                <c:pt idx="926">
                  <c:v>0.52617577999999998</c:v>
                </c:pt>
                <c:pt idx="927">
                  <c:v>0.52641906900000002</c:v>
                </c:pt>
                <c:pt idx="928">
                  <c:v>0.525833836</c:v>
                </c:pt>
                <c:pt idx="929">
                  <c:v>0.52505548999999996</c:v>
                </c:pt>
                <c:pt idx="930">
                  <c:v>0.51541402199999997</c:v>
                </c:pt>
                <c:pt idx="931">
                  <c:v>0.50517371600000005</c:v>
                </c:pt>
                <c:pt idx="932">
                  <c:v>0.50375526699999995</c:v>
                </c:pt>
                <c:pt idx="933">
                  <c:v>0.49656156299999998</c:v>
                </c:pt>
                <c:pt idx="934">
                  <c:v>0.487908597</c:v>
                </c:pt>
                <c:pt idx="935">
                  <c:v>0.48460481399999999</c:v>
                </c:pt>
                <c:pt idx="936">
                  <c:v>0.486738642</c:v>
                </c:pt>
                <c:pt idx="937">
                  <c:v>0.49754565099999998</c:v>
                </c:pt>
                <c:pt idx="938">
                  <c:v>0.50948128699999995</c:v>
                </c:pt>
                <c:pt idx="939">
                  <c:v>0.51531992299999996</c:v>
                </c:pt>
                <c:pt idx="940">
                  <c:v>0.51825656099999995</c:v>
                </c:pt>
                <c:pt idx="941">
                  <c:v>0.52175483099999997</c:v>
                </c:pt>
                <c:pt idx="942">
                  <c:v>0.52988957699999994</c:v>
                </c:pt>
                <c:pt idx="943">
                  <c:v>0.54036983100000002</c:v>
                </c:pt>
                <c:pt idx="944">
                  <c:v>0.54848708899999998</c:v>
                </c:pt>
                <c:pt idx="945">
                  <c:v>0.54900196400000001</c:v>
                </c:pt>
                <c:pt idx="946">
                  <c:v>0.54992437400000005</c:v>
                </c:pt>
                <c:pt idx="947">
                  <c:v>0.55426623399999997</c:v>
                </c:pt>
                <c:pt idx="948">
                  <c:v>0.56594304200000001</c:v>
                </c:pt>
                <c:pt idx="949">
                  <c:v>0.57688065700000002</c:v>
                </c:pt>
                <c:pt idx="950">
                  <c:v>0.58126655599999999</c:v>
                </c:pt>
                <c:pt idx="951">
                  <c:v>0.58381269099999999</c:v>
                </c:pt>
                <c:pt idx="952">
                  <c:v>0.58652895900000002</c:v>
                </c:pt>
                <c:pt idx="953">
                  <c:v>0.58816571600000001</c:v>
                </c:pt>
                <c:pt idx="954">
                  <c:v>0.588266505</c:v>
                </c:pt>
                <c:pt idx="955">
                  <c:v>0.58703495299999997</c:v>
                </c:pt>
                <c:pt idx="956">
                  <c:v>0.58509930600000004</c:v>
                </c:pt>
                <c:pt idx="957">
                  <c:v>0.57629981299999999</c:v>
                </c:pt>
                <c:pt idx="958">
                  <c:v>0.56359382599999996</c:v>
                </c:pt>
                <c:pt idx="959">
                  <c:v>0.54953772899999997</c:v>
                </c:pt>
                <c:pt idx="960">
                  <c:v>0.53897624600000005</c:v>
                </c:pt>
                <c:pt idx="961">
                  <c:v>0.52897465499999996</c:v>
                </c:pt>
                <c:pt idx="962">
                  <c:v>0.52096092000000005</c:v>
                </c:pt>
                <c:pt idx="963">
                  <c:v>0.51304048599999996</c:v>
                </c:pt>
                <c:pt idx="964">
                  <c:v>0.50756729499999997</c:v>
                </c:pt>
                <c:pt idx="965">
                  <c:v>0.50890837499999997</c:v>
                </c:pt>
                <c:pt idx="966">
                  <c:v>0.50977718299999997</c:v>
                </c:pt>
                <c:pt idx="967">
                  <c:v>0.50920775500000004</c:v>
                </c:pt>
                <c:pt idx="968">
                  <c:v>0.50321961999999998</c:v>
                </c:pt>
                <c:pt idx="969">
                  <c:v>0.50254152100000005</c:v>
                </c:pt>
                <c:pt idx="970">
                  <c:v>0.50786678299999999</c:v>
                </c:pt>
                <c:pt idx="971">
                  <c:v>0.51608958299999996</c:v>
                </c:pt>
                <c:pt idx="972">
                  <c:v>0.52596081900000002</c:v>
                </c:pt>
                <c:pt idx="973">
                  <c:v>0.53878124000000005</c:v>
                </c:pt>
                <c:pt idx="974">
                  <c:v>0.55175859999999999</c:v>
                </c:pt>
                <c:pt idx="975">
                  <c:v>0.56513144100000001</c:v>
                </c:pt>
                <c:pt idx="976">
                  <c:v>0.57844185199999998</c:v>
                </c:pt>
                <c:pt idx="977">
                  <c:v>0.59188196699999995</c:v>
                </c:pt>
                <c:pt idx="978">
                  <c:v>0.605821006</c:v>
                </c:pt>
                <c:pt idx="979">
                  <c:v>0.61943063399999998</c:v>
                </c:pt>
                <c:pt idx="980">
                  <c:v>0.63297193600000001</c:v>
                </c:pt>
                <c:pt idx="981">
                  <c:v>0.64717713300000002</c:v>
                </c:pt>
                <c:pt idx="982">
                  <c:v>0.66676078999999999</c:v>
                </c:pt>
                <c:pt idx="983">
                  <c:v>0.683074866</c:v>
                </c:pt>
                <c:pt idx="984">
                  <c:v>0.68273565700000005</c:v>
                </c:pt>
                <c:pt idx="985">
                  <c:v>0.682871691</c:v>
                </c:pt>
                <c:pt idx="986">
                  <c:v>0.68623900500000001</c:v>
                </c:pt>
                <c:pt idx="987">
                  <c:v>0.69408150300000004</c:v>
                </c:pt>
                <c:pt idx="988">
                  <c:v>0.69766819499999999</c:v>
                </c:pt>
                <c:pt idx="989">
                  <c:v>0.69157182100000003</c:v>
                </c:pt>
                <c:pt idx="990">
                  <c:v>0.68946315400000002</c:v>
                </c:pt>
                <c:pt idx="991">
                  <c:v>0.68835439799999998</c:v>
                </c:pt>
                <c:pt idx="992">
                  <c:v>0.68506408100000005</c:v>
                </c:pt>
                <c:pt idx="993">
                  <c:v>0.67275750099999998</c:v>
                </c:pt>
                <c:pt idx="994">
                  <c:v>0.65516127899999999</c:v>
                </c:pt>
                <c:pt idx="995">
                  <c:v>0.63733313700000005</c:v>
                </c:pt>
                <c:pt idx="996">
                  <c:v>0.61963969900000004</c:v>
                </c:pt>
                <c:pt idx="997">
                  <c:v>0.60224513800000001</c:v>
                </c:pt>
                <c:pt idx="998">
                  <c:v>0.58391657399999997</c:v>
                </c:pt>
                <c:pt idx="999">
                  <c:v>0.56621011099999996</c:v>
                </c:pt>
                <c:pt idx="1000">
                  <c:v>0.55783748300000002</c:v>
                </c:pt>
                <c:pt idx="1001">
                  <c:v>0.55069916100000005</c:v>
                </c:pt>
                <c:pt idx="1002">
                  <c:v>0.53288135800000003</c:v>
                </c:pt>
                <c:pt idx="1003">
                  <c:v>0.51046203899999998</c:v>
                </c:pt>
                <c:pt idx="1004">
                  <c:v>0.50475864999999998</c:v>
                </c:pt>
                <c:pt idx="1005">
                  <c:v>0.500404882</c:v>
                </c:pt>
                <c:pt idx="1006">
                  <c:v>0.49297422200000002</c:v>
                </c:pt>
                <c:pt idx="1007">
                  <c:v>0.479017733</c:v>
                </c:pt>
                <c:pt idx="1008">
                  <c:v>0.46794081999999998</c:v>
                </c:pt>
                <c:pt idx="1009">
                  <c:v>0.46510795500000002</c:v>
                </c:pt>
                <c:pt idx="1010">
                  <c:v>0.45905171299999997</c:v>
                </c:pt>
                <c:pt idx="1011">
                  <c:v>0.44930345199999999</c:v>
                </c:pt>
                <c:pt idx="1012">
                  <c:v>0.44020576500000003</c:v>
                </c:pt>
                <c:pt idx="1013">
                  <c:v>0.44041973000000001</c:v>
                </c:pt>
                <c:pt idx="1014">
                  <c:v>0.45283920500000002</c:v>
                </c:pt>
                <c:pt idx="1015">
                  <c:v>0.45846645400000002</c:v>
                </c:pt>
                <c:pt idx="1016">
                  <c:v>0.46067414600000001</c:v>
                </c:pt>
                <c:pt idx="1017">
                  <c:v>0.46079958799999998</c:v>
                </c:pt>
                <c:pt idx="1018">
                  <c:v>0.46143556400000002</c:v>
                </c:pt>
                <c:pt idx="1019">
                  <c:v>0.46160242299999998</c:v>
                </c:pt>
                <c:pt idx="1020">
                  <c:v>0.45202196500000003</c:v>
                </c:pt>
                <c:pt idx="1021">
                  <c:v>0.440492196</c:v>
                </c:pt>
                <c:pt idx="1022">
                  <c:v>0.43267120799999997</c:v>
                </c:pt>
                <c:pt idx="1023">
                  <c:v>0.43562456500000002</c:v>
                </c:pt>
                <c:pt idx="1024">
                  <c:v>0.44685524799999998</c:v>
                </c:pt>
                <c:pt idx="1025">
                  <c:v>0.44716979899999998</c:v>
                </c:pt>
                <c:pt idx="1026">
                  <c:v>0.44686687400000003</c:v>
                </c:pt>
                <c:pt idx="1027">
                  <c:v>0.447039941</c:v>
                </c:pt>
                <c:pt idx="1028">
                  <c:v>0.44687685599999999</c:v>
                </c:pt>
                <c:pt idx="1029">
                  <c:v>0.44396144100000001</c:v>
                </c:pt>
                <c:pt idx="1030">
                  <c:v>0.44194783399999998</c:v>
                </c:pt>
                <c:pt idx="1031">
                  <c:v>0.443200918</c:v>
                </c:pt>
                <c:pt idx="1032">
                  <c:v>0.448734668</c:v>
                </c:pt>
                <c:pt idx="1033">
                  <c:v>0.444318349</c:v>
                </c:pt>
                <c:pt idx="1034">
                  <c:v>0.43365870400000001</c:v>
                </c:pt>
                <c:pt idx="1035">
                  <c:v>0.430016552</c:v>
                </c:pt>
                <c:pt idx="1036">
                  <c:v>0.42999284599999998</c:v>
                </c:pt>
                <c:pt idx="1037">
                  <c:v>0.432349922</c:v>
                </c:pt>
                <c:pt idx="1038">
                  <c:v>0.435516083</c:v>
                </c:pt>
                <c:pt idx="1039">
                  <c:v>0.44229290300000002</c:v>
                </c:pt>
                <c:pt idx="1040">
                  <c:v>0.447186682</c:v>
                </c:pt>
                <c:pt idx="1041">
                  <c:v>0.45457226899999997</c:v>
                </c:pt>
                <c:pt idx="1042">
                  <c:v>0.46314871000000002</c:v>
                </c:pt>
                <c:pt idx="1043">
                  <c:v>0.46132147699999998</c:v>
                </c:pt>
                <c:pt idx="1044">
                  <c:v>0.45086454500000001</c:v>
                </c:pt>
                <c:pt idx="1045">
                  <c:v>0.45240573499999998</c:v>
                </c:pt>
                <c:pt idx="1046">
                  <c:v>0.455399418</c:v>
                </c:pt>
                <c:pt idx="1047">
                  <c:v>0.463799878</c:v>
                </c:pt>
                <c:pt idx="1048">
                  <c:v>0.47254701599999999</c:v>
                </c:pt>
                <c:pt idx="1049">
                  <c:v>0.47432142799999999</c:v>
                </c:pt>
                <c:pt idx="1050">
                  <c:v>0.476121556</c:v>
                </c:pt>
                <c:pt idx="1051">
                  <c:v>0.47637490500000002</c:v>
                </c:pt>
                <c:pt idx="1052">
                  <c:v>0.47094790600000003</c:v>
                </c:pt>
                <c:pt idx="1053">
                  <c:v>0.47184821300000002</c:v>
                </c:pt>
                <c:pt idx="1054">
                  <c:v>0.472466263</c:v>
                </c:pt>
                <c:pt idx="1055">
                  <c:v>0.47264088599999998</c:v>
                </c:pt>
                <c:pt idx="1056">
                  <c:v>0.47261633199999997</c:v>
                </c:pt>
                <c:pt idx="1057">
                  <c:v>0.47243935999999997</c:v>
                </c:pt>
                <c:pt idx="1058">
                  <c:v>0.47043347099999999</c:v>
                </c:pt>
                <c:pt idx="1059">
                  <c:v>0.46395701</c:v>
                </c:pt>
                <c:pt idx="1060">
                  <c:v>0.461058199</c:v>
                </c:pt>
                <c:pt idx="1061">
                  <c:v>0.45569659899999998</c:v>
                </c:pt>
                <c:pt idx="1062">
                  <c:v>0.45052005699999997</c:v>
                </c:pt>
                <c:pt idx="1063">
                  <c:v>0.45270505599999999</c:v>
                </c:pt>
                <c:pt idx="1064">
                  <c:v>0.455477042</c:v>
                </c:pt>
                <c:pt idx="1065">
                  <c:v>0.45689439100000001</c:v>
                </c:pt>
                <c:pt idx="1066">
                  <c:v>0.45761873800000002</c:v>
                </c:pt>
                <c:pt idx="1067">
                  <c:v>0.45783789600000002</c:v>
                </c:pt>
                <c:pt idx="1068">
                  <c:v>0.46038755199999998</c:v>
                </c:pt>
                <c:pt idx="1069">
                  <c:v>0.46809013300000002</c:v>
                </c:pt>
                <c:pt idx="1070">
                  <c:v>0.468923441</c:v>
                </c:pt>
                <c:pt idx="1071">
                  <c:v>0.46945822999999998</c:v>
                </c:pt>
                <c:pt idx="1072">
                  <c:v>0.47689293700000002</c:v>
                </c:pt>
                <c:pt idx="1073">
                  <c:v>0.47817741200000002</c:v>
                </c:pt>
                <c:pt idx="1074">
                  <c:v>0.47978343200000001</c:v>
                </c:pt>
                <c:pt idx="1075">
                  <c:v>0.47994156199999999</c:v>
                </c:pt>
                <c:pt idx="1076">
                  <c:v>0.48017983199999997</c:v>
                </c:pt>
                <c:pt idx="1077">
                  <c:v>0.48048116200000002</c:v>
                </c:pt>
                <c:pt idx="1078">
                  <c:v>0.47904570099999999</c:v>
                </c:pt>
                <c:pt idx="1079">
                  <c:v>0.47816700600000001</c:v>
                </c:pt>
                <c:pt idx="1080">
                  <c:v>0.47731917600000001</c:v>
                </c:pt>
                <c:pt idx="1081">
                  <c:v>0.47637773</c:v>
                </c:pt>
                <c:pt idx="1082">
                  <c:v>0.47555508899999999</c:v>
                </c:pt>
                <c:pt idx="1083">
                  <c:v>0.47561923900000003</c:v>
                </c:pt>
                <c:pt idx="1084">
                  <c:v>0.47699183299999998</c:v>
                </c:pt>
                <c:pt idx="1085">
                  <c:v>0.48732995299999998</c:v>
                </c:pt>
                <c:pt idx="1086">
                  <c:v>0.49576112</c:v>
                </c:pt>
                <c:pt idx="1087">
                  <c:v>0.49059371299999999</c:v>
                </c:pt>
                <c:pt idx="1088">
                  <c:v>0.48225642099999999</c:v>
                </c:pt>
                <c:pt idx="1089">
                  <c:v>0.48067211100000001</c:v>
                </c:pt>
                <c:pt idx="1090">
                  <c:v>0.48390190199999999</c:v>
                </c:pt>
                <c:pt idx="1091">
                  <c:v>0.48369552300000002</c:v>
                </c:pt>
                <c:pt idx="1092">
                  <c:v>0.47265118299999997</c:v>
                </c:pt>
                <c:pt idx="1093">
                  <c:v>0.46804593999999999</c:v>
                </c:pt>
                <c:pt idx="1094">
                  <c:v>0.46555526000000003</c:v>
                </c:pt>
                <c:pt idx="1095">
                  <c:v>0.47499449300000002</c:v>
                </c:pt>
                <c:pt idx="1096">
                  <c:v>0.48613943199999998</c:v>
                </c:pt>
                <c:pt idx="1097">
                  <c:v>0.49363083600000002</c:v>
                </c:pt>
                <c:pt idx="1098">
                  <c:v>0.49642181400000002</c:v>
                </c:pt>
                <c:pt idx="1099">
                  <c:v>0.49822487799999998</c:v>
                </c:pt>
                <c:pt idx="1100">
                  <c:v>0.49842323999999999</c:v>
                </c:pt>
                <c:pt idx="1101">
                  <c:v>0.49878920799999998</c:v>
                </c:pt>
                <c:pt idx="1102">
                  <c:v>0.49919056000000001</c:v>
                </c:pt>
                <c:pt idx="1103">
                  <c:v>0.49794088800000003</c:v>
                </c:pt>
                <c:pt idx="1104">
                  <c:v>0.494949678</c:v>
                </c:pt>
                <c:pt idx="1105">
                  <c:v>0.48341377899999999</c:v>
                </c:pt>
                <c:pt idx="1106">
                  <c:v>0.47397968099999999</c:v>
                </c:pt>
                <c:pt idx="1107">
                  <c:v>0.47387081800000003</c:v>
                </c:pt>
                <c:pt idx="1108">
                  <c:v>0.472982768</c:v>
                </c:pt>
                <c:pt idx="1109">
                  <c:v>0.466748418</c:v>
                </c:pt>
                <c:pt idx="1110">
                  <c:v>0.46254936899999999</c:v>
                </c:pt>
                <c:pt idx="1111">
                  <c:v>0.46187162700000001</c:v>
                </c:pt>
                <c:pt idx="1112">
                  <c:v>0.46525143800000002</c:v>
                </c:pt>
                <c:pt idx="1113">
                  <c:v>0.46934662900000002</c:v>
                </c:pt>
                <c:pt idx="1114">
                  <c:v>0.471661628</c:v>
                </c:pt>
                <c:pt idx="1115">
                  <c:v>0.46428540299999999</c:v>
                </c:pt>
                <c:pt idx="1116">
                  <c:v>0.455117983</c:v>
                </c:pt>
                <c:pt idx="1117">
                  <c:v>0.44896659700000002</c:v>
                </c:pt>
                <c:pt idx="1118">
                  <c:v>0.44847580799999998</c:v>
                </c:pt>
                <c:pt idx="1119">
                  <c:v>0.44843629800000001</c:v>
                </c:pt>
                <c:pt idx="1120">
                  <c:v>0.446352892</c:v>
                </c:pt>
                <c:pt idx="1121">
                  <c:v>0.444772263</c:v>
                </c:pt>
                <c:pt idx="1122">
                  <c:v>0.44484286200000001</c:v>
                </c:pt>
                <c:pt idx="1123">
                  <c:v>0.44505566299999999</c:v>
                </c:pt>
                <c:pt idx="1124">
                  <c:v>0.44605754600000003</c:v>
                </c:pt>
                <c:pt idx="1125">
                  <c:v>0.45732923399999997</c:v>
                </c:pt>
                <c:pt idx="1126">
                  <c:v>0.46774675100000002</c:v>
                </c:pt>
                <c:pt idx="1127">
                  <c:v>0.46870296900000002</c:v>
                </c:pt>
                <c:pt idx="1128">
                  <c:v>0.470681821</c:v>
                </c:pt>
                <c:pt idx="1129">
                  <c:v>0.473005758</c:v>
                </c:pt>
                <c:pt idx="1130">
                  <c:v>0.47359045300000002</c:v>
                </c:pt>
                <c:pt idx="1131">
                  <c:v>0.47443324100000001</c:v>
                </c:pt>
                <c:pt idx="1132">
                  <c:v>0.47811314599999999</c:v>
                </c:pt>
                <c:pt idx="1133">
                  <c:v>0.48444673199999999</c:v>
                </c:pt>
                <c:pt idx="1134">
                  <c:v>0.48470753900000002</c:v>
                </c:pt>
                <c:pt idx="1135">
                  <c:v>0.48454207399999999</c:v>
                </c:pt>
                <c:pt idx="1136">
                  <c:v>0.48460931400000001</c:v>
                </c:pt>
                <c:pt idx="1137">
                  <c:v>0.48524019800000001</c:v>
                </c:pt>
                <c:pt idx="1138">
                  <c:v>0.48894602500000001</c:v>
                </c:pt>
                <c:pt idx="1139">
                  <c:v>0.50068630400000003</c:v>
                </c:pt>
                <c:pt idx="1140">
                  <c:v>0.51698852299999998</c:v>
                </c:pt>
                <c:pt idx="1141">
                  <c:v>0.529391379</c:v>
                </c:pt>
                <c:pt idx="1142">
                  <c:v>0.53689542899999998</c:v>
                </c:pt>
                <c:pt idx="1143">
                  <c:v>0.54776051699999995</c:v>
                </c:pt>
                <c:pt idx="1144">
                  <c:v>0.54670682900000001</c:v>
                </c:pt>
                <c:pt idx="1145">
                  <c:v>0.53560966600000004</c:v>
                </c:pt>
                <c:pt idx="1146">
                  <c:v>0.52481263300000003</c:v>
                </c:pt>
                <c:pt idx="1147">
                  <c:v>0.52224557699999996</c:v>
                </c:pt>
                <c:pt idx="1148">
                  <c:v>0.52105488899999997</c:v>
                </c:pt>
                <c:pt idx="1149">
                  <c:v>0.51982307100000003</c:v>
                </c:pt>
                <c:pt idx="1150">
                  <c:v>0.52040797000000005</c:v>
                </c:pt>
                <c:pt idx="1151">
                  <c:v>0.521818954</c:v>
                </c:pt>
                <c:pt idx="1152">
                  <c:v>0.527110046</c:v>
                </c:pt>
                <c:pt idx="1153">
                  <c:v>0.53211597600000005</c:v>
                </c:pt>
                <c:pt idx="1154">
                  <c:v>0.53826280599999998</c:v>
                </c:pt>
                <c:pt idx="1155">
                  <c:v>0.54578637799999996</c:v>
                </c:pt>
                <c:pt idx="1156">
                  <c:v>0.55478180200000005</c:v>
                </c:pt>
                <c:pt idx="1157">
                  <c:v>0.56539193899999995</c:v>
                </c:pt>
                <c:pt idx="1158">
                  <c:v>0.57449857000000004</c:v>
                </c:pt>
                <c:pt idx="1159">
                  <c:v>0.55956433699999997</c:v>
                </c:pt>
                <c:pt idx="1160">
                  <c:v>0.54423168700000002</c:v>
                </c:pt>
                <c:pt idx="1161">
                  <c:v>0.53142208800000001</c:v>
                </c:pt>
                <c:pt idx="1162">
                  <c:v>0.52336804000000003</c:v>
                </c:pt>
                <c:pt idx="1163">
                  <c:v>0.52239487200000001</c:v>
                </c:pt>
                <c:pt idx="1164">
                  <c:v>0.52882004199999999</c:v>
                </c:pt>
                <c:pt idx="1165">
                  <c:v>0.52889728199999997</c:v>
                </c:pt>
                <c:pt idx="1166">
                  <c:v>0.52937509800000004</c:v>
                </c:pt>
                <c:pt idx="1167">
                  <c:v>0.533147072</c:v>
                </c:pt>
                <c:pt idx="1168">
                  <c:v>0.54083914600000005</c:v>
                </c:pt>
                <c:pt idx="1169">
                  <c:v>0.54324097299999996</c:v>
                </c:pt>
                <c:pt idx="1170">
                  <c:v>0.54346762199999998</c:v>
                </c:pt>
                <c:pt idx="1171">
                  <c:v>0.54173549399999998</c:v>
                </c:pt>
                <c:pt idx="1172">
                  <c:v>0.53347089000000003</c:v>
                </c:pt>
                <c:pt idx="1173">
                  <c:v>0.52211017100000001</c:v>
                </c:pt>
                <c:pt idx="1174">
                  <c:v>0.51457274600000003</c:v>
                </c:pt>
                <c:pt idx="1175">
                  <c:v>0.51549195999999997</c:v>
                </c:pt>
                <c:pt idx="1176">
                  <c:v>0.51439748200000002</c:v>
                </c:pt>
                <c:pt idx="1177">
                  <c:v>0.50533182499999996</c:v>
                </c:pt>
                <c:pt idx="1178">
                  <c:v>0.49414891999999999</c:v>
                </c:pt>
                <c:pt idx="1179">
                  <c:v>0.50251690100000002</c:v>
                </c:pt>
                <c:pt idx="1180">
                  <c:v>0.51625934699999998</c:v>
                </c:pt>
                <c:pt idx="1181">
                  <c:v>0.52872388400000003</c:v>
                </c:pt>
                <c:pt idx="1182">
                  <c:v>0.52943919900000003</c:v>
                </c:pt>
                <c:pt idx="1183">
                  <c:v>0.51998995100000001</c:v>
                </c:pt>
                <c:pt idx="1184">
                  <c:v>0.51764875200000005</c:v>
                </c:pt>
                <c:pt idx="1185">
                  <c:v>0.51897415800000002</c:v>
                </c:pt>
                <c:pt idx="1186">
                  <c:v>0.51952806100000004</c:v>
                </c:pt>
                <c:pt idx="1187">
                  <c:v>0.52524855100000001</c:v>
                </c:pt>
                <c:pt idx="1188">
                  <c:v>0.53010458400000005</c:v>
                </c:pt>
                <c:pt idx="1189">
                  <c:v>0.52994901900000002</c:v>
                </c:pt>
                <c:pt idx="1190">
                  <c:v>0.53008860199999996</c:v>
                </c:pt>
                <c:pt idx="1191">
                  <c:v>0.53118057299999999</c:v>
                </c:pt>
                <c:pt idx="1192">
                  <c:v>0.53262149800000003</c:v>
                </c:pt>
                <c:pt idx="1193">
                  <c:v>0.53426094999999996</c:v>
                </c:pt>
                <c:pt idx="1194">
                  <c:v>0.536459825</c:v>
                </c:pt>
                <c:pt idx="1195">
                  <c:v>0.52976337100000004</c:v>
                </c:pt>
                <c:pt idx="1196">
                  <c:v>0.52335547800000004</c:v>
                </c:pt>
                <c:pt idx="1197">
                  <c:v>0.52241448999999995</c:v>
                </c:pt>
                <c:pt idx="1198">
                  <c:v>0.52282259399999997</c:v>
                </c:pt>
                <c:pt idx="1199">
                  <c:v>0.52279141200000001</c:v>
                </c:pt>
                <c:pt idx="1200">
                  <c:v>0.51636807200000001</c:v>
                </c:pt>
                <c:pt idx="1201">
                  <c:v>0.51053670500000004</c:v>
                </c:pt>
                <c:pt idx="1202">
                  <c:v>0.51277317200000005</c:v>
                </c:pt>
                <c:pt idx="1203">
                  <c:v>0.51483617400000004</c:v>
                </c:pt>
                <c:pt idx="1204">
                  <c:v>0.51380996899999998</c:v>
                </c:pt>
                <c:pt idx="1205">
                  <c:v>0.51478243999999995</c:v>
                </c:pt>
                <c:pt idx="1206">
                  <c:v>0.51644933900000001</c:v>
                </c:pt>
                <c:pt idx="1207">
                  <c:v>0.50991955799999999</c:v>
                </c:pt>
                <c:pt idx="1208">
                  <c:v>0.49886673599999998</c:v>
                </c:pt>
                <c:pt idx="1209">
                  <c:v>0.49846644600000001</c:v>
                </c:pt>
                <c:pt idx="1210">
                  <c:v>0.496138625</c:v>
                </c:pt>
                <c:pt idx="1211">
                  <c:v>0.49492027700000002</c:v>
                </c:pt>
                <c:pt idx="1212">
                  <c:v>0.49573865700000003</c:v>
                </c:pt>
                <c:pt idx="1213">
                  <c:v>0.49574535400000003</c:v>
                </c:pt>
                <c:pt idx="1214">
                  <c:v>0.49622976600000002</c:v>
                </c:pt>
                <c:pt idx="1215">
                  <c:v>0.49604347399999998</c:v>
                </c:pt>
                <c:pt idx="1216">
                  <c:v>0.49585832699999999</c:v>
                </c:pt>
                <c:pt idx="1217">
                  <c:v>0.49652411299999999</c:v>
                </c:pt>
                <c:pt idx="1218">
                  <c:v>0.499333154</c:v>
                </c:pt>
                <c:pt idx="1219">
                  <c:v>0.50047722699999997</c:v>
                </c:pt>
                <c:pt idx="1220">
                  <c:v>0.50907375399999999</c:v>
                </c:pt>
                <c:pt idx="1221">
                  <c:v>0.51945803300000004</c:v>
                </c:pt>
                <c:pt idx="1222">
                  <c:v>0.51678904199999998</c:v>
                </c:pt>
                <c:pt idx="1223">
                  <c:v>0.51498905699999997</c:v>
                </c:pt>
                <c:pt idx="1224">
                  <c:v>0.51370924500000004</c:v>
                </c:pt>
                <c:pt idx="1225">
                  <c:v>0.51920092200000001</c:v>
                </c:pt>
                <c:pt idx="1226">
                  <c:v>0.52496358499999995</c:v>
                </c:pt>
                <c:pt idx="1227">
                  <c:v>0.52550446100000003</c:v>
                </c:pt>
                <c:pt idx="1228">
                  <c:v>0.52390631399999998</c:v>
                </c:pt>
                <c:pt idx="1229">
                  <c:v>0.521828603</c:v>
                </c:pt>
                <c:pt idx="1230">
                  <c:v>0.52344748900000004</c:v>
                </c:pt>
                <c:pt idx="1231">
                  <c:v>0.52426273499999998</c:v>
                </c:pt>
                <c:pt idx="1232">
                  <c:v>0.52396635899999999</c:v>
                </c:pt>
                <c:pt idx="1233">
                  <c:v>0.52391295100000002</c:v>
                </c:pt>
                <c:pt idx="1234">
                  <c:v>0.52377008000000003</c:v>
                </c:pt>
                <c:pt idx="1235">
                  <c:v>0.52220140000000004</c:v>
                </c:pt>
                <c:pt idx="1236">
                  <c:v>0.520972883</c:v>
                </c:pt>
                <c:pt idx="1237">
                  <c:v>0.521007479</c:v>
                </c:pt>
                <c:pt idx="1238">
                  <c:v>0.51922811999999996</c:v>
                </c:pt>
                <c:pt idx="1239">
                  <c:v>0.51692303500000003</c:v>
                </c:pt>
                <c:pt idx="1240">
                  <c:v>0.50375719299999999</c:v>
                </c:pt>
                <c:pt idx="1241">
                  <c:v>0.49047183100000002</c:v>
                </c:pt>
                <c:pt idx="1242">
                  <c:v>0.49314049700000001</c:v>
                </c:pt>
                <c:pt idx="1243">
                  <c:v>0.49576347399999998</c:v>
                </c:pt>
                <c:pt idx="1244">
                  <c:v>0.498818812</c:v>
                </c:pt>
                <c:pt idx="1245">
                  <c:v>0.49946897899999998</c:v>
                </c:pt>
                <c:pt idx="1246">
                  <c:v>0.50237065400000003</c:v>
                </c:pt>
                <c:pt idx="1247">
                  <c:v>0.51432679400000003</c:v>
                </c:pt>
                <c:pt idx="1248">
                  <c:v>0.52662387099999997</c:v>
                </c:pt>
                <c:pt idx="1249">
                  <c:v>0.53769054900000002</c:v>
                </c:pt>
                <c:pt idx="1250">
                  <c:v>0.54159678600000005</c:v>
                </c:pt>
                <c:pt idx="1251">
                  <c:v>0.54325795700000001</c:v>
                </c:pt>
                <c:pt idx="1252">
                  <c:v>0.542675766</c:v>
                </c:pt>
                <c:pt idx="1253">
                  <c:v>0.54304713199999999</c:v>
                </c:pt>
                <c:pt idx="1254">
                  <c:v>0.54352846200000005</c:v>
                </c:pt>
                <c:pt idx="1255">
                  <c:v>0.54319530599999999</c:v>
                </c:pt>
                <c:pt idx="1256">
                  <c:v>0.54298772299999998</c:v>
                </c:pt>
                <c:pt idx="1257">
                  <c:v>0.54564147100000004</c:v>
                </c:pt>
                <c:pt idx="1258">
                  <c:v>0.55347450200000003</c:v>
                </c:pt>
                <c:pt idx="1259">
                  <c:v>0.55526162999999995</c:v>
                </c:pt>
                <c:pt idx="1260">
                  <c:v>0.55783898799999998</c:v>
                </c:pt>
                <c:pt idx="1261">
                  <c:v>0.56020487200000002</c:v>
                </c:pt>
                <c:pt idx="1262">
                  <c:v>0.56162281000000003</c:v>
                </c:pt>
                <c:pt idx="1263">
                  <c:v>0.56152129399999995</c:v>
                </c:pt>
                <c:pt idx="1264">
                  <c:v>0.56270683399999999</c:v>
                </c:pt>
                <c:pt idx="1265">
                  <c:v>0.56514248700000003</c:v>
                </c:pt>
                <c:pt idx="1266">
                  <c:v>0.56356134599999996</c:v>
                </c:pt>
                <c:pt idx="1267">
                  <c:v>0.55061270799999995</c:v>
                </c:pt>
                <c:pt idx="1268">
                  <c:v>0.53983786099999997</c:v>
                </c:pt>
                <c:pt idx="1269">
                  <c:v>0.53094154100000002</c:v>
                </c:pt>
                <c:pt idx="1270">
                  <c:v>0.52995558899999995</c:v>
                </c:pt>
                <c:pt idx="1271">
                  <c:v>0.53165582099999997</c:v>
                </c:pt>
                <c:pt idx="1272">
                  <c:v>0.53744949200000003</c:v>
                </c:pt>
                <c:pt idx="1273">
                  <c:v>0.54172650700000002</c:v>
                </c:pt>
                <c:pt idx="1274">
                  <c:v>0.54875194599999999</c:v>
                </c:pt>
                <c:pt idx="1275">
                  <c:v>0.56775048900000002</c:v>
                </c:pt>
                <c:pt idx="1276">
                  <c:v>0.58789190099999999</c:v>
                </c:pt>
                <c:pt idx="1277">
                  <c:v>0.59578136699999995</c:v>
                </c:pt>
                <c:pt idx="1278">
                  <c:v>0.59961059699999997</c:v>
                </c:pt>
                <c:pt idx="1279">
                  <c:v>0.58423197599999999</c:v>
                </c:pt>
                <c:pt idx="1280">
                  <c:v>0.57692436700000005</c:v>
                </c:pt>
                <c:pt idx="1281">
                  <c:v>0.57051072300000005</c:v>
                </c:pt>
                <c:pt idx="1282">
                  <c:v>0.56513708200000001</c:v>
                </c:pt>
                <c:pt idx="1283">
                  <c:v>0.56077124300000003</c:v>
                </c:pt>
                <c:pt idx="1284">
                  <c:v>0.55333315599999999</c:v>
                </c:pt>
                <c:pt idx="1285">
                  <c:v>0.54138002699999999</c:v>
                </c:pt>
                <c:pt idx="1286">
                  <c:v>0.53128830299999996</c:v>
                </c:pt>
                <c:pt idx="1287">
                  <c:v>0.52921947800000002</c:v>
                </c:pt>
                <c:pt idx="1288">
                  <c:v>0.52640209400000004</c:v>
                </c:pt>
                <c:pt idx="1289">
                  <c:v>0.52362977200000005</c:v>
                </c:pt>
                <c:pt idx="1290">
                  <c:v>0.51989030999999997</c:v>
                </c:pt>
                <c:pt idx="1291">
                  <c:v>0.51544415399999999</c:v>
                </c:pt>
                <c:pt idx="1292">
                  <c:v>0.50757607000000005</c:v>
                </c:pt>
                <c:pt idx="1293">
                  <c:v>0.50042022100000005</c:v>
                </c:pt>
                <c:pt idx="1294">
                  <c:v>0.49113442600000001</c:v>
                </c:pt>
                <c:pt idx="1295">
                  <c:v>0.47115060199999997</c:v>
                </c:pt>
                <c:pt idx="1296">
                  <c:v>0.44970791100000002</c:v>
                </c:pt>
                <c:pt idx="1297">
                  <c:v>0.43717378400000001</c:v>
                </c:pt>
                <c:pt idx="1298">
                  <c:v>0.42362432</c:v>
                </c:pt>
                <c:pt idx="1299">
                  <c:v>0.43895827300000001</c:v>
                </c:pt>
                <c:pt idx="1300">
                  <c:v>0.448994534</c:v>
                </c:pt>
                <c:pt idx="1301">
                  <c:v>0.45622295800000001</c:v>
                </c:pt>
                <c:pt idx="1302">
                  <c:v>0.45770396899999999</c:v>
                </c:pt>
                <c:pt idx="1303">
                  <c:v>0.45917215300000003</c:v>
                </c:pt>
                <c:pt idx="1304">
                  <c:v>0.46203407400000002</c:v>
                </c:pt>
                <c:pt idx="1305">
                  <c:v>0.46568081300000003</c:v>
                </c:pt>
                <c:pt idx="1306">
                  <c:v>0.47026021299999998</c:v>
                </c:pt>
                <c:pt idx="1307">
                  <c:v>0.47214089100000001</c:v>
                </c:pt>
                <c:pt idx="1308">
                  <c:v>0.47276232800000001</c:v>
                </c:pt>
                <c:pt idx="1309">
                  <c:v>0.47259242600000001</c:v>
                </c:pt>
                <c:pt idx="1310">
                  <c:v>0.47219125899999997</c:v>
                </c:pt>
                <c:pt idx="1311">
                  <c:v>0.47184471</c:v>
                </c:pt>
                <c:pt idx="1312">
                  <c:v>0.47253870100000001</c:v>
                </c:pt>
                <c:pt idx="1313">
                  <c:v>0.47661373400000001</c:v>
                </c:pt>
                <c:pt idx="1314">
                  <c:v>0.48987975099999997</c:v>
                </c:pt>
                <c:pt idx="1315">
                  <c:v>0.49155149100000001</c:v>
                </c:pt>
                <c:pt idx="1316">
                  <c:v>0.49201297199999999</c:v>
                </c:pt>
                <c:pt idx="1317">
                  <c:v>0.49101905499999998</c:v>
                </c:pt>
                <c:pt idx="1318">
                  <c:v>0.48937665699999999</c:v>
                </c:pt>
                <c:pt idx="1319">
                  <c:v>0.48502503699999999</c:v>
                </c:pt>
                <c:pt idx="1320">
                  <c:v>0.48099521099999998</c:v>
                </c:pt>
                <c:pt idx="1321">
                  <c:v>0.47918914000000001</c:v>
                </c:pt>
                <c:pt idx="1322">
                  <c:v>0.480987418</c:v>
                </c:pt>
                <c:pt idx="1323">
                  <c:v>0.48137374700000002</c:v>
                </c:pt>
                <c:pt idx="1324">
                  <c:v>0.48049040599999998</c:v>
                </c:pt>
                <c:pt idx="1325">
                  <c:v>0.47922629300000003</c:v>
                </c:pt>
                <c:pt idx="1326">
                  <c:v>0.47667505700000001</c:v>
                </c:pt>
                <c:pt idx="1327">
                  <c:v>0.47696222500000002</c:v>
                </c:pt>
                <c:pt idx="1328">
                  <c:v>0.47877656400000002</c:v>
                </c:pt>
                <c:pt idx="1329">
                  <c:v>0.48094497600000002</c:v>
                </c:pt>
                <c:pt idx="1330">
                  <c:v>0.48357596800000002</c:v>
                </c:pt>
                <c:pt idx="1331">
                  <c:v>0.48549246800000001</c:v>
                </c:pt>
                <c:pt idx="1332">
                  <c:v>0.48680733100000001</c:v>
                </c:pt>
                <c:pt idx="1333">
                  <c:v>0.49072654700000001</c:v>
                </c:pt>
                <c:pt idx="1334">
                  <c:v>0.48803297600000001</c:v>
                </c:pt>
                <c:pt idx="1335">
                  <c:v>0.48989305</c:v>
                </c:pt>
                <c:pt idx="1336">
                  <c:v>0.49108816700000002</c:v>
                </c:pt>
                <c:pt idx="1337">
                  <c:v>0.49262541500000001</c:v>
                </c:pt>
                <c:pt idx="1338">
                  <c:v>0.49499528999999998</c:v>
                </c:pt>
                <c:pt idx="1339">
                  <c:v>0.49647923900000002</c:v>
                </c:pt>
                <c:pt idx="1340">
                  <c:v>0.49486409799999997</c:v>
                </c:pt>
                <c:pt idx="1341">
                  <c:v>0.49317663</c:v>
                </c:pt>
                <c:pt idx="1342">
                  <c:v>0.49234424500000001</c:v>
                </c:pt>
                <c:pt idx="1343">
                  <c:v>0.49242749099999999</c:v>
                </c:pt>
                <c:pt idx="1344">
                  <c:v>0.49422234599999998</c:v>
                </c:pt>
                <c:pt idx="1345">
                  <c:v>0.49567783100000001</c:v>
                </c:pt>
                <c:pt idx="1346">
                  <c:v>0.49694745200000001</c:v>
                </c:pt>
                <c:pt idx="1347">
                  <c:v>0.49752076099999998</c:v>
                </c:pt>
                <c:pt idx="1348">
                  <c:v>0.50105827999999997</c:v>
                </c:pt>
                <c:pt idx="1349">
                  <c:v>0.50776617099999999</c:v>
                </c:pt>
                <c:pt idx="1350">
                  <c:v>0.50498662900000002</c:v>
                </c:pt>
                <c:pt idx="1351">
                  <c:v>0.50299346499999997</c:v>
                </c:pt>
                <c:pt idx="1352">
                  <c:v>0.50231320899999998</c:v>
                </c:pt>
                <c:pt idx="1353">
                  <c:v>0.49737081700000002</c:v>
                </c:pt>
                <c:pt idx="1354">
                  <c:v>0.48878034300000001</c:v>
                </c:pt>
                <c:pt idx="1355">
                  <c:v>0.48787573899999997</c:v>
                </c:pt>
                <c:pt idx="1356">
                  <c:v>0.48865887000000002</c:v>
                </c:pt>
                <c:pt idx="1357">
                  <c:v>0.48957881199999997</c:v>
                </c:pt>
                <c:pt idx="1358">
                  <c:v>0.48968168899999998</c:v>
                </c:pt>
                <c:pt idx="1359">
                  <c:v>0.48871611700000001</c:v>
                </c:pt>
                <c:pt idx="1360">
                  <c:v>0.49883198000000001</c:v>
                </c:pt>
                <c:pt idx="1361">
                  <c:v>0.50829061600000003</c:v>
                </c:pt>
                <c:pt idx="1362">
                  <c:v>0.51416313700000005</c:v>
                </c:pt>
                <c:pt idx="1363">
                  <c:v>0.52315667899999996</c:v>
                </c:pt>
                <c:pt idx="1364">
                  <c:v>0.52348806299999995</c:v>
                </c:pt>
                <c:pt idx="1365">
                  <c:v>0.52308184999999996</c:v>
                </c:pt>
                <c:pt idx="1366">
                  <c:v>0.52238328199999995</c:v>
                </c:pt>
                <c:pt idx="1367">
                  <c:v>0.520669669</c:v>
                </c:pt>
                <c:pt idx="1368">
                  <c:v>0.52037508200000004</c:v>
                </c:pt>
                <c:pt idx="1369">
                  <c:v>0.520109971</c:v>
                </c:pt>
                <c:pt idx="1370">
                  <c:v>0.52211136199999997</c:v>
                </c:pt>
                <c:pt idx="1371">
                  <c:v>0.52408949999999999</c:v>
                </c:pt>
                <c:pt idx="1372">
                  <c:v>0.525604348</c:v>
                </c:pt>
                <c:pt idx="1373">
                  <c:v>0.52561886400000002</c:v>
                </c:pt>
                <c:pt idx="1374">
                  <c:v>0.52534082199999999</c:v>
                </c:pt>
                <c:pt idx="1375">
                  <c:v>0.526014749</c:v>
                </c:pt>
                <c:pt idx="1376">
                  <c:v>0.52672652799999997</c:v>
                </c:pt>
                <c:pt idx="1377">
                  <c:v>0.52766729800000001</c:v>
                </c:pt>
                <c:pt idx="1378">
                  <c:v>0.53110579999999996</c:v>
                </c:pt>
                <c:pt idx="1379">
                  <c:v>0.53927342499999997</c:v>
                </c:pt>
                <c:pt idx="1380">
                  <c:v>0.54395872499999998</c:v>
                </c:pt>
                <c:pt idx="1381">
                  <c:v>0.55017220600000005</c:v>
                </c:pt>
                <c:pt idx="1382">
                  <c:v>0.55724766100000001</c:v>
                </c:pt>
                <c:pt idx="1383">
                  <c:v>0.55578135299999998</c:v>
                </c:pt>
                <c:pt idx="1384">
                  <c:v>0.55964661299999996</c:v>
                </c:pt>
                <c:pt idx="1385">
                  <c:v>0.57094048100000006</c:v>
                </c:pt>
                <c:pt idx="1386">
                  <c:v>0.58387340399999998</c:v>
                </c:pt>
                <c:pt idx="1387">
                  <c:v>0.60245775000000001</c:v>
                </c:pt>
                <c:pt idx="1388">
                  <c:v>0.61375478100000003</c:v>
                </c:pt>
                <c:pt idx="1389">
                  <c:v>0.59843609399999997</c:v>
                </c:pt>
                <c:pt idx="1390">
                  <c:v>0.59464292299999999</c:v>
                </c:pt>
                <c:pt idx="1391">
                  <c:v>0.591685393</c:v>
                </c:pt>
                <c:pt idx="1392">
                  <c:v>0.57928310500000002</c:v>
                </c:pt>
                <c:pt idx="1393">
                  <c:v>0.56518320600000005</c:v>
                </c:pt>
                <c:pt idx="1394">
                  <c:v>0.55093752500000004</c:v>
                </c:pt>
                <c:pt idx="1395">
                  <c:v>0.53731351500000002</c:v>
                </c:pt>
                <c:pt idx="1396">
                  <c:v>0.52438899900000002</c:v>
                </c:pt>
                <c:pt idx="1397">
                  <c:v>0.51920793399999998</c:v>
                </c:pt>
                <c:pt idx="1398">
                  <c:v>0.52040763800000001</c:v>
                </c:pt>
                <c:pt idx="1399">
                  <c:v>0.51793668299999995</c:v>
                </c:pt>
                <c:pt idx="1400">
                  <c:v>0.49401815999999998</c:v>
                </c:pt>
                <c:pt idx="1401">
                  <c:v>0.46852969</c:v>
                </c:pt>
                <c:pt idx="1402">
                  <c:v>0.44739287</c:v>
                </c:pt>
                <c:pt idx="1403">
                  <c:v>0.432095532</c:v>
                </c:pt>
                <c:pt idx="1404">
                  <c:v>0.418276337</c:v>
                </c:pt>
                <c:pt idx="1405">
                  <c:v>0.39623129299999998</c:v>
                </c:pt>
                <c:pt idx="1406">
                  <c:v>0.37230375999999998</c:v>
                </c:pt>
                <c:pt idx="1407">
                  <c:v>0.34234355599999999</c:v>
                </c:pt>
                <c:pt idx="1408">
                  <c:v>0.318515457</c:v>
                </c:pt>
                <c:pt idx="1409">
                  <c:v>0.31678789200000002</c:v>
                </c:pt>
                <c:pt idx="1410">
                  <c:v>0.31172985399999997</c:v>
                </c:pt>
                <c:pt idx="1411">
                  <c:v>0.30535513600000003</c:v>
                </c:pt>
                <c:pt idx="1412">
                  <c:v>0.30610206299999998</c:v>
                </c:pt>
                <c:pt idx="1413">
                  <c:v>0.30884234900000002</c:v>
                </c:pt>
                <c:pt idx="1414">
                  <c:v>0.31331583499999999</c:v>
                </c:pt>
                <c:pt idx="1415">
                  <c:v>0.32639281799999997</c:v>
                </c:pt>
                <c:pt idx="1416">
                  <c:v>0.339915525</c:v>
                </c:pt>
                <c:pt idx="1417">
                  <c:v>0.335353872</c:v>
                </c:pt>
                <c:pt idx="1418">
                  <c:v>0.32296499200000001</c:v>
                </c:pt>
                <c:pt idx="1419">
                  <c:v>0.30978104099999998</c:v>
                </c:pt>
                <c:pt idx="1420">
                  <c:v>0.312218577</c:v>
                </c:pt>
                <c:pt idx="1421">
                  <c:v>0.31508426099999998</c:v>
                </c:pt>
                <c:pt idx="1422">
                  <c:v>0.31603590100000001</c:v>
                </c:pt>
                <c:pt idx="1423">
                  <c:v>0.31789528700000003</c:v>
                </c:pt>
                <c:pt idx="1424">
                  <c:v>0.32003567799999999</c:v>
                </c:pt>
                <c:pt idx="1425">
                  <c:v>0.32277241299999998</c:v>
                </c:pt>
                <c:pt idx="1426">
                  <c:v>0.32641617899999997</c:v>
                </c:pt>
                <c:pt idx="1427">
                  <c:v>0.33250517600000001</c:v>
                </c:pt>
                <c:pt idx="1428">
                  <c:v>0.336855499</c:v>
                </c:pt>
                <c:pt idx="1429">
                  <c:v>0.34718680699999999</c:v>
                </c:pt>
                <c:pt idx="1430">
                  <c:v>0.34767302700000002</c:v>
                </c:pt>
                <c:pt idx="1431">
                  <c:v>0.34885192999999998</c:v>
                </c:pt>
                <c:pt idx="1432">
                  <c:v>0.35345052700000001</c:v>
                </c:pt>
                <c:pt idx="1433">
                  <c:v>0.35742669199999999</c:v>
                </c:pt>
                <c:pt idx="1434">
                  <c:v>0.36050732299999999</c:v>
                </c:pt>
                <c:pt idx="1435">
                  <c:v>0.35338849</c:v>
                </c:pt>
                <c:pt idx="1436">
                  <c:v>0.34503305099999998</c:v>
                </c:pt>
                <c:pt idx="1437">
                  <c:v>0.345091965</c:v>
                </c:pt>
                <c:pt idx="1438">
                  <c:v>0.34551606400000001</c:v>
                </c:pt>
                <c:pt idx="1439">
                  <c:v>0.34613235399999998</c:v>
                </c:pt>
                <c:pt idx="1440">
                  <c:v>0.34730915299999998</c:v>
                </c:pt>
                <c:pt idx="1441">
                  <c:v>0.34816798900000001</c:v>
                </c:pt>
                <c:pt idx="1442">
                  <c:v>0.35182732999999999</c:v>
                </c:pt>
                <c:pt idx="1443">
                  <c:v>0.362768068</c:v>
                </c:pt>
                <c:pt idx="1444">
                  <c:v>0.37670371600000002</c:v>
                </c:pt>
                <c:pt idx="1445">
                  <c:v>0.39162949400000002</c:v>
                </c:pt>
                <c:pt idx="1446">
                  <c:v>0.40626684299999999</c:v>
                </c:pt>
                <c:pt idx="1447">
                  <c:v>0.41390277399999997</c:v>
                </c:pt>
                <c:pt idx="1448">
                  <c:v>0.42130265</c:v>
                </c:pt>
                <c:pt idx="1449">
                  <c:v>0.424626634</c:v>
                </c:pt>
                <c:pt idx="1450">
                  <c:v>0.43845129500000002</c:v>
                </c:pt>
                <c:pt idx="1451">
                  <c:v>0.45257280799999999</c:v>
                </c:pt>
                <c:pt idx="1452">
                  <c:v>0.46470825999999998</c:v>
                </c:pt>
                <c:pt idx="1453">
                  <c:v>0.48302339</c:v>
                </c:pt>
                <c:pt idx="1454">
                  <c:v>0.49577052799999999</c:v>
                </c:pt>
                <c:pt idx="1455">
                  <c:v>0.49203849</c:v>
                </c:pt>
                <c:pt idx="1456">
                  <c:v>0.48863087599999999</c:v>
                </c:pt>
                <c:pt idx="1457">
                  <c:v>0.48773237000000003</c:v>
                </c:pt>
                <c:pt idx="1458">
                  <c:v>0.48648595100000003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904-4954-96FD-84D3DA4728EB}"/>
            </c:ext>
          </c:extLst>
        </c:ser>
        <c:ser>
          <c:idx val="2"/>
          <c:order val="2"/>
          <c:tx>
            <c:strRef>
              <c:f>工作表1!$E$1</c:f>
              <c:strCache>
                <c:ptCount val="1"/>
                <c:pt idx="0">
                  <c:v>0_Mean absolute deviation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工作表1!$E$2:$E$1460</c:f>
              <c:numCache>
                <c:formatCode>General</c:formatCode>
                <c:ptCount val="1459"/>
                <c:pt idx="0">
                  <c:v>9.6286154999999998E-2</c:v>
                </c:pt>
                <c:pt idx="1">
                  <c:v>8.7896274999999996E-2</c:v>
                </c:pt>
                <c:pt idx="2">
                  <c:v>8.5458698E-2</c:v>
                </c:pt>
                <c:pt idx="3">
                  <c:v>8.3649389000000005E-2</c:v>
                </c:pt>
                <c:pt idx="4">
                  <c:v>8.4591069000000005E-2</c:v>
                </c:pt>
                <c:pt idx="5">
                  <c:v>8.6600028999999995E-2</c:v>
                </c:pt>
                <c:pt idx="6">
                  <c:v>8.7854439000000006E-2</c:v>
                </c:pt>
                <c:pt idx="7">
                  <c:v>9.2578095999999999E-2</c:v>
                </c:pt>
                <c:pt idx="8">
                  <c:v>9.7128610000000004E-2</c:v>
                </c:pt>
                <c:pt idx="9">
                  <c:v>9.7712191000000004E-2</c:v>
                </c:pt>
                <c:pt idx="10">
                  <c:v>9.9425508999999995E-2</c:v>
                </c:pt>
                <c:pt idx="11">
                  <c:v>0.10076787399999999</c:v>
                </c:pt>
                <c:pt idx="12">
                  <c:v>0.101023442</c:v>
                </c:pt>
                <c:pt idx="13">
                  <c:v>0.103089985</c:v>
                </c:pt>
                <c:pt idx="14">
                  <c:v>0.105841853</c:v>
                </c:pt>
                <c:pt idx="15">
                  <c:v>9.7265726999999996E-2</c:v>
                </c:pt>
                <c:pt idx="16">
                  <c:v>8.8223391999999998E-2</c:v>
                </c:pt>
                <c:pt idx="17">
                  <c:v>8.8141166000000007E-2</c:v>
                </c:pt>
                <c:pt idx="18">
                  <c:v>8.8085324000000007E-2</c:v>
                </c:pt>
                <c:pt idx="19">
                  <c:v>8.9648093999999998E-2</c:v>
                </c:pt>
                <c:pt idx="20">
                  <c:v>8.7692694000000002E-2</c:v>
                </c:pt>
                <c:pt idx="21">
                  <c:v>8.7001713999999994E-2</c:v>
                </c:pt>
                <c:pt idx="22">
                  <c:v>8.7809441000000002E-2</c:v>
                </c:pt>
                <c:pt idx="23">
                  <c:v>8.9516806000000004E-2</c:v>
                </c:pt>
                <c:pt idx="24">
                  <c:v>9.6749884999999994E-2</c:v>
                </c:pt>
                <c:pt idx="25">
                  <c:v>9.4593915000000001E-2</c:v>
                </c:pt>
                <c:pt idx="26">
                  <c:v>9.0192744000000005E-2</c:v>
                </c:pt>
                <c:pt idx="27">
                  <c:v>8.0938636999999994E-2</c:v>
                </c:pt>
                <c:pt idx="28">
                  <c:v>6.7251424000000004E-2</c:v>
                </c:pt>
                <c:pt idx="29">
                  <c:v>6.7338774000000004E-2</c:v>
                </c:pt>
                <c:pt idx="30">
                  <c:v>6.6695528000000004E-2</c:v>
                </c:pt>
                <c:pt idx="31">
                  <c:v>6.6206887000000006E-2</c:v>
                </c:pt>
                <c:pt idx="32">
                  <c:v>6.7184952000000006E-2</c:v>
                </c:pt>
                <c:pt idx="33">
                  <c:v>6.7784140000000007E-2</c:v>
                </c:pt>
                <c:pt idx="34">
                  <c:v>6.9000058000000003E-2</c:v>
                </c:pt>
                <c:pt idx="35">
                  <c:v>7.0763363999999995E-2</c:v>
                </c:pt>
                <c:pt idx="36">
                  <c:v>7.4152100999999998E-2</c:v>
                </c:pt>
                <c:pt idx="37">
                  <c:v>7.5013866999999998E-2</c:v>
                </c:pt>
                <c:pt idx="38">
                  <c:v>7.7001319999999998E-2</c:v>
                </c:pt>
                <c:pt idx="39">
                  <c:v>7.9414579999999999E-2</c:v>
                </c:pt>
                <c:pt idx="40">
                  <c:v>7.8671777999999998E-2</c:v>
                </c:pt>
                <c:pt idx="41">
                  <c:v>7.7289953999999994E-2</c:v>
                </c:pt>
                <c:pt idx="42">
                  <c:v>8.0240295000000003E-2</c:v>
                </c:pt>
                <c:pt idx="43">
                  <c:v>8.8761235999999993E-2</c:v>
                </c:pt>
                <c:pt idx="44">
                  <c:v>9.2617742000000003E-2</c:v>
                </c:pt>
                <c:pt idx="45">
                  <c:v>9.1731351000000003E-2</c:v>
                </c:pt>
                <c:pt idx="46">
                  <c:v>9.0557163999999996E-2</c:v>
                </c:pt>
                <c:pt idx="47">
                  <c:v>8.8905908000000006E-2</c:v>
                </c:pt>
                <c:pt idx="48">
                  <c:v>8.7147652000000006E-2</c:v>
                </c:pt>
                <c:pt idx="49">
                  <c:v>8.4092476999999999E-2</c:v>
                </c:pt>
                <c:pt idx="50">
                  <c:v>8.0185803999999999E-2</c:v>
                </c:pt>
                <c:pt idx="51">
                  <c:v>7.5402823999999993E-2</c:v>
                </c:pt>
                <c:pt idx="52">
                  <c:v>7.0454355999999996E-2</c:v>
                </c:pt>
                <c:pt idx="53">
                  <c:v>6.7804121999999994E-2</c:v>
                </c:pt>
                <c:pt idx="54">
                  <c:v>6.3923789999999994E-2</c:v>
                </c:pt>
                <c:pt idx="55">
                  <c:v>5.9678978000000001E-2</c:v>
                </c:pt>
                <c:pt idx="56">
                  <c:v>5.5519766999999998E-2</c:v>
                </c:pt>
                <c:pt idx="57">
                  <c:v>5.1052940999999998E-2</c:v>
                </c:pt>
                <c:pt idx="58">
                  <c:v>4.8632105000000002E-2</c:v>
                </c:pt>
                <c:pt idx="59">
                  <c:v>5.9044827000000001E-2</c:v>
                </c:pt>
                <c:pt idx="60">
                  <c:v>5.6996653000000001E-2</c:v>
                </c:pt>
                <c:pt idx="61">
                  <c:v>5.5239162000000001E-2</c:v>
                </c:pt>
                <c:pt idx="62">
                  <c:v>5.3721173999999997E-2</c:v>
                </c:pt>
                <c:pt idx="63">
                  <c:v>4.3905436999999999E-2</c:v>
                </c:pt>
                <c:pt idx="64">
                  <c:v>3.2910169000000003E-2</c:v>
                </c:pt>
                <c:pt idx="65">
                  <c:v>3.2637561000000002E-2</c:v>
                </c:pt>
                <c:pt idx="66">
                  <c:v>3.2114437000000003E-2</c:v>
                </c:pt>
                <c:pt idx="67">
                  <c:v>3.1277263999999999E-2</c:v>
                </c:pt>
                <c:pt idx="68">
                  <c:v>3.1319775000000001E-2</c:v>
                </c:pt>
                <c:pt idx="69">
                  <c:v>3.3694867000000003E-2</c:v>
                </c:pt>
                <c:pt idx="70">
                  <c:v>3.3521455999999998E-2</c:v>
                </c:pt>
                <c:pt idx="71">
                  <c:v>3.3857019000000002E-2</c:v>
                </c:pt>
                <c:pt idx="72">
                  <c:v>3.6404143999999999E-2</c:v>
                </c:pt>
                <c:pt idx="73">
                  <c:v>4.4464429999999999E-2</c:v>
                </c:pt>
                <c:pt idx="74">
                  <c:v>4.4683339000000002E-2</c:v>
                </c:pt>
                <c:pt idx="75">
                  <c:v>4.4309248000000002E-2</c:v>
                </c:pt>
                <c:pt idx="76">
                  <c:v>4.3589773999999998E-2</c:v>
                </c:pt>
                <c:pt idx="77">
                  <c:v>4.3212980999999998E-2</c:v>
                </c:pt>
                <c:pt idx="78">
                  <c:v>4.1334134000000002E-2</c:v>
                </c:pt>
                <c:pt idx="79">
                  <c:v>2.807927E-2</c:v>
                </c:pt>
                <c:pt idx="80">
                  <c:v>2.6757544000000001E-2</c:v>
                </c:pt>
                <c:pt idx="81">
                  <c:v>2.6030968000000002E-2</c:v>
                </c:pt>
                <c:pt idx="82">
                  <c:v>2.5904028999999999E-2</c:v>
                </c:pt>
                <c:pt idx="83">
                  <c:v>2.5202071999999999E-2</c:v>
                </c:pt>
                <c:pt idx="84">
                  <c:v>2.5347571999999999E-2</c:v>
                </c:pt>
                <c:pt idx="85">
                  <c:v>2.6418521E-2</c:v>
                </c:pt>
                <c:pt idx="86">
                  <c:v>2.7381348999999999E-2</c:v>
                </c:pt>
                <c:pt idx="87">
                  <c:v>3.2538879E-2</c:v>
                </c:pt>
                <c:pt idx="88">
                  <c:v>3.8393228000000001E-2</c:v>
                </c:pt>
                <c:pt idx="89">
                  <c:v>3.6612274E-2</c:v>
                </c:pt>
                <c:pt idx="90">
                  <c:v>3.6429633000000003E-2</c:v>
                </c:pt>
                <c:pt idx="91">
                  <c:v>3.5870941000000003E-2</c:v>
                </c:pt>
                <c:pt idx="92">
                  <c:v>3.4118746999999998E-2</c:v>
                </c:pt>
                <c:pt idx="93">
                  <c:v>2.8274984E-2</c:v>
                </c:pt>
                <c:pt idx="94">
                  <c:v>2.8261521000000001E-2</c:v>
                </c:pt>
                <c:pt idx="95">
                  <c:v>2.8902800999999999E-2</c:v>
                </c:pt>
                <c:pt idx="96">
                  <c:v>2.9488582999999999E-2</c:v>
                </c:pt>
                <c:pt idx="97">
                  <c:v>2.9798268999999999E-2</c:v>
                </c:pt>
                <c:pt idx="98">
                  <c:v>3.1464302E-2</c:v>
                </c:pt>
                <c:pt idx="99">
                  <c:v>3.3355719999999998E-2</c:v>
                </c:pt>
                <c:pt idx="100">
                  <c:v>3.9829884000000003E-2</c:v>
                </c:pt>
                <c:pt idx="101">
                  <c:v>4.5948454999999999E-2</c:v>
                </c:pt>
                <c:pt idx="102">
                  <c:v>5.5031410000000003E-2</c:v>
                </c:pt>
                <c:pt idx="103">
                  <c:v>6.9136958999999998E-2</c:v>
                </c:pt>
                <c:pt idx="104">
                  <c:v>8.1060161000000006E-2</c:v>
                </c:pt>
                <c:pt idx="105">
                  <c:v>9.3327728999999998E-2</c:v>
                </c:pt>
                <c:pt idx="106">
                  <c:v>0.102956162</c:v>
                </c:pt>
                <c:pt idx="107">
                  <c:v>0.111535573</c:v>
                </c:pt>
                <c:pt idx="108">
                  <c:v>0.119864867</c:v>
                </c:pt>
                <c:pt idx="109">
                  <c:v>0.129251067</c:v>
                </c:pt>
                <c:pt idx="110">
                  <c:v>0.14708684</c:v>
                </c:pt>
                <c:pt idx="111">
                  <c:v>0.16803966100000001</c:v>
                </c:pt>
                <c:pt idx="112">
                  <c:v>0.18334831700000001</c:v>
                </c:pt>
                <c:pt idx="113">
                  <c:v>0.19718231999999999</c:v>
                </c:pt>
                <c:pt idx="114">
                  <c:v>0.211233794</c:v>
                </c:pt>
                <c:pt idx="115">
                  <c:v>0.22236134499999999</c:v>
                </c:pt>
                <c:pt idx="116">
                  <c:v>0.23634763</c:v>
                </c:pt>
                <c:pt idx="117">
                  <c:v>0.24859018799999999</c:v>
                </c:pt>
                <c:pt idx="118">
                  <c:v>0.257618399</c:v>
                </c:pt>
                <c:pt idx="119">
                  <c:v>0.26135657600000001</c:v>
                </c:pt>
                <c:pt idx="120">
                  <c:v>0.26082581700000002</c:v>
                </c:pt>
                <c:pt idx="121">
                  <c:v>0.257418231</c:v>
                </c:pt>
                <c:pt idx="122">
                  <c:v>0.25052050599999998</c:v>
                </c:pt>
                <c:pt idx="123">
                  <c:v>0.23979383800000001</c:v>
                </c:pt>
                <c:pt idx="124">
                  <c:v>0.22915902699999999</c:v>
                </c:pt>
                <c:pt idx="125">
                  <c:v>0.21624027300000001</c:v>
                </c:pt>
                <c:pt idx="126">
                  <c:v>0.203416661</c:v>
                </c:pt>
                <c:pt idx="127">
                  <c:v>0.19676882200000001</c:v>
                </c:pt>
                <c:pt idx="128">
                  <c:v>0.192764044</c:v>
                </c:pt>
                <c:pt idx="129">
                  <c:v>0.18907120399999999</c:v>
                </c:pt>
                <c:pt idx="130">
                  <c:v>0.18763448299999999</c:v>
                </c:pt>
                <c:pt idx="131">
                  <c:v>0.18613644500000001</c:v>
                </c:pt>
                <c:pt idx="132">
                  <c:v>0.18287695100000001</c:v>
                </c:pt>
                <c:pt idx="133">
                  <c:v>0.18097734700000001</c:v>
                </c:pt>
                <c:pt idx="134">
                  <c:v>0.175744337</c:v>
                </c:pt>
                <c:pt idx="135">
                  <c:v>0.16767511299999999</c:v>
                </c:pt>
                <c:pt idx="136">
                  <c:v>0.16388289</c:v>
                </c:pt>
                <c:pt idx="137">
                  <c:v>0.16387475900000001</c:v>
                </c:pt>
                <c:pt idx="138">
                  <c:v>0.163794316</c:v>
                </c:pt>
                <c:pt idx="139">
                  <c:v>0.16788219700000001</c:v>
                </c:pt>
                <c:pt idx="140">
                  <c:v>0.170322062</c:v>
                </c:pt>
                <c:pt idx="141">
                  <c:v>0.17562435500000001</c:v>
                </c:pt>
                <c:pt idx="142">
                  <c:v>0.177754995</c:v>
                </c:pt>
                <c:pt idx="143">
                  <c:v>0.177764701</c:v>
                </c:pt>
                <c:pt idx="144">
                  <c:v>0.17665403800000001</c:v>
                </c:pt>
                <c:pt idx="145">
                  <c:v>0.17570719200000001</c:v>
                </c:pt>
                <c:pt idx="146">
                  <c:v>0.174676837</c:v>
                </c:pt>
                <c:pt idx="147">
                  <c:v>0.17311528600000001</c:v>
                </c:pt>
                <c:pt idx="148">
                  <c:v>0.17228710799999999</c:v>
                </c:pt>
                <c:pt idx="149">
                  <c:v>0.17175898100000001</c:v>
                </c:pt>
                <c:pt idx="150">
                  <c:v>0.17446740599999999</c:v>
                </c:pt>
                <c:pt idx="151">
                  <c:v>0.17485835899999999</c:v>
                </c:pt>
                <c:pt idx="152">
                  <c:v>0.17316141199999999</c:v>
                </c:pt>
                <c:pt idx="153">
                  <c:v>0.173864927</c:v>
                </c:pt>
                <c:pt idx="154">
                  <c:v>0.176020754</c:v>
                </c:pt>
                <c:pt idx="155">
                  <c:v>0.18256046000000001</c:v>
                </c:pt>
                <c:pt idx="156">
                  <c:v>0.18132173600000001</c:v>
                </c:pt>
                <c:pt idx="157">
                  <c:v>0.180331098</c:v>
                </c:pt>
                <c:pt idx="158">
                  <c:v>0.17800603600000001</c:v>
                </c:pt>
                <c:pt idx="159">
                  <c:v>0.17354762000000001</c:v>
                </c:pt>
                <c:pt idx="160">
                  <c:v>0.17138593799999999</c:v>
                </c:pt>
                <c:pt idx="161">
                  <c:v>0.167604794</c:v>
                </c:pt>
                <c:pt idx="162">
                  <c:v>0.166532346</c:v>
                </c:pt>
                <c:pt idx="163">
                  <c:v>0.16405204000000001</c:v>
                </c:pt>
                <c:pt idx="164">
                  <c:v>0.16385155900000001</c:v>
                </c:pt>
                <c:pt idx="165">
                  <c:v>0.16340543799999999</c:v>
                </c:pt>
                <c:pt idx="166">
                  <c:v>0.16297377099999999</c:v>
                </c:pt>
                <c:pt idx="167">
                  <c:v>0.160117764</c:v>
                </c:pt>
                <c:pt idx="168">
                  <c:v>0.15827466500000001</c:v>
                </c:pt>
                <c:pt idx="169">
                  <c:v>0.156489727</c:v>
                </c:pt>
                <c:pt idx="170">
                  <c:v>0.15365960400000001</c:v>
                </c:pt>
                <c:pt idx="171">
                  <c:v>0.15128013300000001</c:v>
                </c:pt>
                <c:pt idx="172">
                  <c:v>0.15118767299999999</c:v>
                </c:pt>
                <c:pt idx="173">
                  <c:v>0.15157736299999999</c:v>
                </c:pt>
                <c:pt idx="174">
                  <c:v>0.15102833299999999</c:v>
                </c:pt>
                <c:pt idx="175">
                  <c:v>0.14889665399999999</c:v>
                </c:pt>
                <c:pt idx="176">
                  <c:v>0.150835469</c:v>
                </c:pt>
                <c:pt idx="177">
                  <c:v>0.14895804900000001</c:v>
                </c:pt>
                <c:pt idx="178">
                  <c:v>0.149506639</c:v>
                </c:pt>
                <c:pt idx="179">
                  <c:v>0.14885169300000001</c:v>
                </c:pt>
                <c:pt idx="180">
                  <c:v>0.14991199499999999</c:v>
                </c:pt>
                <c:pt idx="181">
                  <c:v>0.150545347</c:v>
                </c:pt>
                <c:pt idx="182">
                  <c:v>0.15089440600000001</c:v>
                </c:pt>
                <c:pt idx="183">
                  <c:v>0.15002184599999999</c:v>
                </c:pt>
                <c:pt idx="184">
                  <c:v>0.1478304</c:v>
                </c:pt>
                <c:pt idx="185">
                  <c:v>0.14729486</c:v>
                </c:pt>
                <c:pt idx="186">
                  <c:v>0.14641053700000001</c:v>
                </c:pt>
                <c:pt idx="187">
                  <c:v>0.14811362</c:v>
                </c:pt>
                <c:pt idx="188">
                  <c:v>0.14873739999999999</c:v>
                </c:pt>
                <c:pt idx="189">
                  <c:v>0.149078879</c:v>
                </c:pt>
                <c:pt idx="190">
                  <c:v>0.145761786</c:v>
                </c:pt>
                <c:pt idx="191">
                  <c:v>0.14590455499999999</c:v>
                </c:pt>
                <c:pt idx="192">
                  <c:v>0.144535252</c:v>
                </c:pt>
                <c:pt idx="193">
                  <c:v>0.14348617599999999</c:v>
                </c:pt>
                <c:pt idx="194">
                  <c:v>0.14201733599999999</c:v>
                </c:pt>
                <c:pt idx="195">
                  <c:v>0.143506358</c:v>
                </c:pt>
                <c:pt idx="196">
                  <c:v>0.14104397900000001</c:v>
                </c:pt>
                <c:pt idx="197">
                  <c:v>0.14080171899999999</c:v>
                </c:pt>
                <c:pt idx="198">
                  <c:v>0.142641882</c:v>
                </c:pt>
                <c:pt idx="199">
                  <c:v>0.14760472299999999</c:v>
                </c:pt>
                <c:pt idx="200">
                  <c:v>0.14644296200000001</c:v>
                </c:pt>
                <c:pt idx="201">
                  <c:v>0.14499568900000001</c:v>
                </c:pt>
                <c:pt idx="202">
                  <c:v>0.143476783</c:v>
                </c:pt>
                <c:pt idx="203">
                  <c:v>0.14535172900000001</c:v>
                </c:pt>
                <c:pt idx="204">
                  <c:v>0.14913330899999999</c:v>
                </c:pt>
                <c:pt idx="205">
                  <c:v>0.14685242000000001</c:v>
                </c:pt>
                <c:pt idx="206">
                  <c:v>0.144451619</c:v>
                </c:pt>
                <c:pt idx="207">
                  <c:v>0.144247824</c:v>
                </c:pt>
                <c:pt idx="208">
                  <c:v>0.146182164</c:v>
                </c:pt>
                <c:pt idx="209">
                  <c:v>0.15164789300000001</c:v>
                </c:pt>
                <c:pt idx="210">
                  <c:v>0.14791988</c:v>
                </c:pt>
                <c:pt idx="211">
                  <c:v>0.14575566500000001</c:v>
                </c:pt>
                <c:pt idx="212">
                  <c:v>0.14344683699999999</c:v>
                </c:pt>
                <c:pt idx="213">
                  <c:v>0.14149967599999999</c:v>
                </c:pt>
                <c:pt idx="214">
                  <c:v>0.14096742700000001</c:v>
                </c:pt>
                <c:pt idx="215">
                  <c:v>0.13973474599999999</c:v>
                </c:pt>
                <c:pt idx="216">
                  <c:v>0.13818065500000001</c:v>
                </c:pt>
                <c:pt idx="217">
                  <c:v>0.135625417</c:v>
                </c:pt>
                <c:pt idx="218">
                  <c:v>0.13115352699999999</c:v>
                </c:pt>
                <c:pt idx="219">
                  <c:v>0.124456102</c:v>
                </c:pt>
                <c:pt idx="220">
                  <c:v>0.120941876</c:v>
                </c:pt>
                <c:pt idx="221">
                  <c:v>0.11747795599999999</c:v>
                </c:pt>
                <c:pt idx="222">
                  <c:v>0.11433096299999999</c:v>
                </c:pt>
                <c:pt idx="223">
                  <c:v>0.109402023</c:v>
                </c:pt>
                <c:pt idx="224">
                  <c:v>0.104243768</c:v>
                </c:pt>
                <c:pt idx="225">
                  <c:v>0.105174663</c:v>
                </c:pt>
                <c:pt idx="226">
                  <c:v>0.104712233</c:v>
                </c:pt>
                <c:pt idx="227">
                  <c:v>0.10171079</c:v>
                </c:pt>
                <c:pt idx="228">
                  <c:v>9.8027322E-2</c:v>
                </c:pt>
                <c:pt idx="229">
                  <c:v>9.6114696999999999E-2</c:v>
                </c:pt>
                <c:pt idx="230">
                  <c:v>0.10340495</c:v>
                </c:pt>
                <c:pt idx="231">
                  <c:v>0.109630035</c:v>
                </c:pt>
                <c:pt idx="232">
                  <c:v>0.115396059</c:v>
                </c:pt>
                <c:pt idx="233">
                  <c:v>0.122976552</c:v>
                </c:pt>
                <c:pt idx="234">
                  <c:v>0.12687870900000001</c:v>
                </c:pt>
                <c:pt idx="235">
                  <c:v>0.128722631</c:v>
                </c:pt>
                <c:pt idx="236">
                  <c:v>0.13310396399999999</c:v>
                </c:pt>
                <c:pt idx="237">
                  <c:v>0.13915645099999999</c:v>
                </c:pt>
                <c:pt idx="238">
                  <c:v>0.1459201</c:v>
                </c:pt>
                <c:pt idx="239">
                  <c:v>0.15241739100000001</c:v>
                </c:pt>
                <c:pt idx="240">
                  <c:v>0.15877038099999999</c:v>
                </c:pt>
                <c:pt idx="241">
                  <c:v>0.162718001</c:v>
                </c:pt>
                <c:pt idx="242">
                  <c:v>0.172862864</c:v>
                </c:pt>
                <c:pt idx="243">
                  <c:v>0.17771388499999999</c:v>
                </c:pt>
                <c:pt idx="244">
                  <c:v>0.17800221299999999</c:v>
                </c:pt>
                <c:pt idx="245">
                  <c:v>0.17788658299999999</c:v>
                </c:pt>
                <c:pt idx="246">
                  <c:v>0.17502436699999999</c:v>
                </c:pt>
                <c:pt idx="247">
                  <c:v>0.174223611</c:v>
                </c:pt>
                <c:pt idx="248">
                  <c:v>0.174921829</c:v>
                </c:pt>
                <c:pt idx="249">
                  <c:v>0.17406437999999999</c:v>
                </c:pt>
                <c:pt idx="250">
                  <c:v>0.16996882499999999</c:v>
                </c:pt>
                <c:pt idx="251">
                  <c:v>0.162765619</c:v>
                </c:pt>
                <c:pt idx="252">
                  <c:v>0.15495308599999999</c:v>
                </c:pt>
                <c:pt idx="253">
                  <c:v>0.152023142</c:v>
                </c:pt>
                <c:pt idx="254">
                  <c:v>0.15322200499999999</c:v>
                </c:pt>
                <c:pt idx="255">
                  <c:v>0.15354516000000001</c:v>
                </c:pt>
                <c:pt idx="256">
                  <c:v>0.153521614</c:v>
                </c:pt>
                <c:pt idx="257">
                  <c:v>0.15301680300000001</c:v>
                </c:pt>
                <c:pt idx="258">
                  <c:v>0.151734233</c:v>
                </c:pt>
                <c:pt idx="259">
                  <c:v>0.150633714</c:v>
                </c:pt>
                <c:pt idx="260">
                  <c:v>0.14463311500000001</c:v>
                </c:pt>
                <c:pt idx="261">
                  <c:v>0.13678096100000001</c:v>
                </c:pt>
                <c:pt idx="262">
                  <c:v>0.117181377</c:v>
                </c:pt>
                <c:pt idx="263">
                  <c:v>0.104576168</c:v>
                </c:pt>
                <c:pt idx="264">
                  <c:v>0.10570940199999999</c:v>
                </c:pt>
                <c:pt idx="265">
                  <c:v>0.103907815</c:v>
                </c:pt>
                <c:pt idx="266">
                  <c:v>0.102634843</c:v>
                </c:pt>
                <c:pt idx="267">
                  <c:v>9.6516649999999996E-2</c:v>
                </c:pt>
                <c:pt idx="268">
                  <c:v>8.9418207999999999E-2</c:v>
                </c:pt>
                <c:pt idx="269">
                  <c:v>8.6184183999999997E-2</c:v>
                </c:pt>
                <c:pt idx="270">
                  <c:v>8.1962897000000007E-2</c:v>
                </c:pt>
                <c:pt idx="271">
                  <c:v>7.2402658999999994E-2</c:v>
                </c:pt>
                <c:pt idx="272">
                  <c:v>6.1359370000000003E-2</c:v>
                </c:pt>
                <c:pt idx="273">
                  <c:v>6.1648223000000002E-2</c:v>
                </c:pt>
                <c:pt idx="274">
                  <c:v>7.2035991999999993E-2</c:v>
                </c:pt>
                <c:pt idx="275">
                  <c:v>7.1416896999999993E-2</c:v>
                </c:pt>
                <c:pt idx="276">
                  <c:v>6.9885827999999997E-2</c:v>
                </c:pt>
                <c:pt idx="277">
                  <c:v>6.9785474E-2</c:v>
                </c:pt>
                <c:pt idx="278">
                  <c:v>6.9276693E-2</c:v>
                </c:pt>
                <c:pt idx="279">
                  <c:v>6.9143205999999999E-2</c:v>
                </c:pt>
                <c:pt idx="280">
                  <c:v>6.3589105000000007E-2</c:v>
                </c:pt>
                <c:pt idx="281">
                  <c:v>5.3917341000000001E-2</c:v>
                </c:pt>
                <c:pt idx="282">
                  <c:v>4.8124501E-2</c:v>
                </c:pt>
                <c:pt idx="283">
                  <c:v>4.9615832999999998E-2</c:v>
                </c:pt>
                <c:pt idx="284">
                  <c:v>5.9764955000000002E-2</c:v>
                </c:pt>
                <c:pt idx="285">
                  <c:v>5.9529041999999997E-2</c:v>
                </c:pt>
                <c:pt idx="286">
                  <c:v>5.9756234999999998E-2</c:v>
                </c:pt>
                <c:pt idx="287">
                  <c:v>5.9626435999999998E-2</c:v>
                </c:pt>
                <c:pt idx="288">
                  <c:v>5.9748748999999997E-2</c:v>
                </c:pt>
                <c:pt idx="289">
                  <c:v>5.9212436E-2</c:v>
                </c:pt>
                <c:pt idx="290">
                  <c:v>5.6964094999999999E-2</c:v>
                </c:pt>
                <c:pt idx="291">
                  <c:v>5.6805377999999997E-2</c:v>
                </c:pt>
                <c:pt idx="292">
                  <c:v>6.3065788999999997E-2</c:v>
                </c:pt>
                <c:pt idx="293">
                  <c:v>5.8401452999999999E-2</c:v>
                </c:pt>
                <c:pt idx="294">
                  <c:v>4.5564923E-2</c:v>
                </c:pt>
                <c:pt idx="295">
                  <c:v>4.4541774999999999E-2</c:v>
                </c:pt>
                <c:pt idx="296">
                  <c:v>4.5615340999999997E-2</c:v>
                </c:pt>
                <c:pt idx="297">
                  <c:v>4.6400820000000002E-2</c:v>
                </c:pt>
                <c:pt idx="298">
                  <c:v>4.8085042000000001E-2</c:v>
                </c:pt>
                <c:pt idx="299">
                  <c:v>5.3449322E-2</c:v>
                </c:pt>
                <c:pt idx="300">
                  <c:v>5.4511167999999999E-2</c:v>
                </c:pt>
                <c:pt idx="301">
                  <c:v>5.7684807999999997E-2</c:v>
                </c:pt>
                <c:pt idx="302">
                  <c:v>6.0328013999999999E-2</c:v>
                </c:pt>
                <c:pt idx="303">
                  <c:v>5.9994023E-2</c:v>
                </c:pt>
                <c:pt idx="304">
                  <c:v>5.3001347999999997E-2</c:v>
                </c:pt>
                <c:pt idx="305">
                  <c:v>5.2663807E-2</c:v>
                </c:pt>
                <c:pt idx="306">
                  <c:v>5.1527582000000002E-2</c:v>
                </c:pt>
                <c:pt idx="307">
                  <c:v>5.3420409000000002E-2</c:v>
                </c:pt>
                <c:pt idx="308">
                  <c:v>5.6431951000000001E-2</c:v>
                </c:pt>
                <c:pt idx="309">
                  <c:v>5.5835479E-2</c:v>
                </c:pt>
                <c:pt idx="310">
                  <c:v>5.6018936999999998E-2</c:v>
                </c:pt>
                <c:pt idx="311">
                  <c:v>5.8315841E-2</c:v>
                </c:pt>
                <c:pt idx="312">
                  <c:v>5.8357115000000001E-2</c:v>
                </c:pt>
                <c:pt idx="313">
                  <c:v>5.7717497E-2</c:v>
                </c:pt>
                <c:pt idx="314">
                  <c:v>5.7343002999999997E-2</c:v>
                </c:pt>
                <c:pt idx="315">
                  <c:v>5.6656387000000002E-2</c:v>
                </c:pt>
                <c:pt idx="316">
                  <c:v>5.6227802E-2</c:v>
                </c:pt>
                <c:pt idx="317">
                  <c:v>5.6744273999999997E-2</c:v>
                </c:pt>
                <c:pt idx="318">
                  <c:v>5.9619710999999999E-2</c:v>
                </c:pt>
                <c:pt idx="319">
                  <c:v>6.1761350999999999E-2</c:v>
                </c:pt>
                <c:pt idx="320">
                  <c:v>6.4494652E-2</c:v>
                </c:pt>
                <c:pt idx="321">
                  <c:v>6.4535192000000005E-2</c:v>
                </c:pt>
                <c:pt idx="322">
                  <c:v>6.2868064000000001E-2</c:v>
                </c:pt>
                <c:pt idx="323">
                  <c:v>6.4687216000000006E-2</c:v>
                </c:pt>
                <c:pt idx="324">
                  <c:v>6.5424040000000003E-2</c:v>
                </c:pt>
                <c:pt idx="325">
                  <c:v>6.6985257000000006E-2</c:v>
                </c:pt>
                <c:pt idx="326">
                  <c:v>6.8171972999999997E-2</c:v>
                </c:pt>
                <c:pt idx="327">
                  <c:v>6.8369214999999997E-2</c:v>
                </c:pt>
                <c:pt idx="328">
                  <c:v>7.0663905999999999E-2</c:v>
                </c:pt>
                <c:pt idx="329">
                  <c:v>7.4158653000000005E-2</c:v>
                </c:pt>
                <c:pt idx="330">
                  <c:v>7.3726960999999994E-2</c:v>
                </c:pt>
                <c:pt idx="331">
                  <c:v>7.0203197999999994E-2</c:v>
                </c:pt>
                <c:pt idx="332">
                  <c:v>7.2136423000000005E-2</c:v>
                </c:pt>
                <c:pt idx="333">
                  <c:v>7.2281937000000004E-2</c:v>
                </c:pt>
                <c:pt idx="334">
                  <c:v>7.2313257000000006E-2</c:v>
                </c:pt>
                <c:pt idx="335">
                  <c:v>7.2147219999999998E-2</c:v>
                </c:pt>
                <c:pt idx="336">
                  <c:v>7.1936301999999994E-2</c:v>
                </c:pt>
                <c:pt idx="337">
                  <c:v>7.3133678999999993E-2</c:v>
                </c:pt>
                <c:pt idx="338">
                  <c:v>7.4681647000000004E-2</c:v>
                </c:pt>
                <c:pt idx="339">
                  <c:v>7.5320773999999993E-2</c:v>
                </c:pt>
                <c:pt idx="340">
                  <c:v>7.5708705000000001E-2</c:v>
                </c:pt>
                <c:pt idx="341">
                  <c:v>7.6271967999999996E-2</c:v>
                </c:pt>
                <c:pt idx="342">
                  <c:v>7.6980886999999998E-2</c:v>
                </c:pt>
                <c:pt idx="343">
                  <c:v>7.6849737000000001E-2</c:v>
                </c:pt>
                <c:pt idx="344">
                  <c:v>7.5959819999999997E-2</c:v>
                </c:pt>
                <c:pt idx="345">
                  <c:v>8.0269114000000003E-2</c:v>
                </c:pt>
                <c:pt idx="346">
                  <c:v>8.2748356999999995E-2</c:v>
                </c:pt>
                <c:pt idx="347">
                  <c:v>8.4887202999999994E-2</c:v>
                </c:pt>
                <c:pt idx="348">
                  <c:v>8.0399474999999998E-2</c:v>
                </c:pt>
                <c:pt idx="349">
                  <c:v>7.8909031000000004E-2</c:v>
                </c:pt>
                <c:pt idx="350">
                  <c:v>7.8491219000000001E-2</c:v>
                </c:pt>
                <c:pt idx="351">
                  <c:v>8.0657856E-2</c:v>
                </c:pt>
                <c:pt idx="352">
                  <c:v>8.1462322000000004E-2</c:v>
                </c:pt>
                <c:pt idx="353">
                  <c:v>8.4723304999999999E-2</c:v>
                </c:pt>
                <c:pt idx="354">
                  <c:v>8.5063598000000004E-2</c:v>
                </c:pt>
                <c:pt idx="355">
                  <c:v>8.9108339999999994E-2</c:v>
                </c:pt>
                <c:pt idx="356">
                  <c:v>9.3611497000000002E-2</c:v>
                </c:pt>
                <c:pt idx="357">
                  <c:v>9.3465662000000005E-2</c:v>
                </c:pt>
                <c:pt idx="358">
                  <c:v>9.0172418000000004E-2</c:v>
                </c:pt>
                <c:pt idx="359">
                  <c:v>8.8059650000000003E-2</c:v>
                </c:pt>
                <c:pt idx="360">
                  <c:v>8.7636767000000004E-2</c:v>
                </c:pt>
                <c:pt idx="361">
                  <c:v>8.6917984000000004E-2</c:v>
                </c:pt>
                <c:pt idx="362">
                  <c:v>8.5513912999999997E-2</c:v>
                </c:pt>
                <c:pt idx="363">
                  <c:v>8.4910078E-2</c:v>
                </c:pt>
                <c:pt idx="364">
                  <c:v>8.4763717000000002E-2</c:v>
                </c:pt>
                <c:pt idx="365">
                  <c:v>7.8802917E-2</c:v>
                </c:pt>
                <c:pt idx="366">
                  <c:v>7.5292655999999999E-2</c:v>
                </c:pt>
                <c:pt idx="367">
                  <c:v>7.3215575000000005E-2</c:v>
                </c:pt>
                <c:pt idx="368">
                  <c:v>7.3302197999999999E-2</c:v>
                </c:pt>
                <c:pt idx="369">
                  <c:v>7.0903279999999999E-2</c:v>
                </c:pt>
                <c:pt idx="370">
                  <c:v>7.0391959000000004E-2</c:v>
                </c:pt>
                <c:pt idx="371">
                  <c:v>7.048604E-2</c:v>
                </c:pt>
                <c:pt idx="372">
                  <c:v>6.8855217999999996E-2</c:v>
                </c:pt>
                <c:pt idx="373">
                  <c:v>6.7097964999999996E-2</c:v>
                </c:pt>
                <c:pt idx="374">
                  <c:v>6.8025401999999999E-2</c:v>
                </c:pt>
                <c:pt idx="375">
                  <c:v>6.4939627E-2</c:v>
                </c:pt>
                <c:pt idx="376">
                  <c:v>6.0021982000000002E-2</c:v>
                </c:pt>
                <c:pt idx="377">
                  <c:v>5.7413855999999999E-2</c:v>
                </c:pt>
                <c:pt idx="378">
                  <c:v>5.9259463999999998E-2</c:v>
                </c:pt>
                <c:pt idx="379">
                  <c:v>6.1093987000000002E-2</c:v>
                </c:pt>
                <c:pt idx="380">
                  <c:v>6.6668333999999996E-2</c:v>
                </c:pt>
                <c:pt idx="381">
                  <c:v>7.1521352999999996E-2</c:v>
                </c:pt>
                <c:pt idx="382">
                  <c:v>7.3807362000000001E-2</c:v>
                </c:pt>
                <c:pt idx="383">
                  <c:v>7.6717199999999999E-2</c:v>
                </c:pt>
                <c:pt idx="384">
                  <c:v>7.8584525000000002E-2</c:v>
                </c:pt>
                <c:pt idx="385">
                  <c:v>8.4720571999999994E-2</c:v>
                </c:pt>
                <c:pt idx="386">
                  <c:v>8.9353501000000002E-2</c:v>
                </c:pt>
                <c:pt idx="387">
                  <c:v>9.1079723000000001E-2</c:v>
                </c:pt>
                <c:pt idx="388">
                  <c:v>9.3070676000000005E-2</c:v>
                </c:pt>
                <c:pt idx="389">
                  <c:v>9.4518045999999994E-2</c:v>
                </c:pt>
                <c:pt idx="390">
                  <c:v>9.5485391000000003E-2</c:v>
                </c:pt>
                <c:pt idx="391">
                  <c:v>9.6403832999999994E-2</c:v>
                </c:pt>
                <c:pt idx="392">
                  <c:v>9.5344333000000003E-2</c:v>
                </c:pt>
                <c:pt idx="393">
                  <c:v>9.7542617999999998E-2</c:v>
                </c:pt>
                <c:pt idx="394">
                  <c:v>9.7083606000000003E-2</c:v>
                </c:pt>
                <c:pt idx="395">
                  <c:v>9.6974253999999996E-2</c:v>
                </c:pt>
                <c:pt idx="396">
                  <c:v>9.6663480999999996E-2</c:v>
                </c:pt>
                <c:pt idx="397">
                  <c:v>9.5845990000000006E-2</c:v>
                </c:pt>
                <c:pt idx="398">
                  <c:v>9.3848552000000002E-2</c:v>
                </c:pt>
                <c:pt idx="399">
                  <c:v>9.5286670000000004E-2</c:v>
                </c:pt>
                <c:pt idx="400">
                  <c:v>9.3543803999999994E-2</c:v>
                </c:pt>
                <c:pt idx="401">
                  <c:v>8.9395601000000005E-2</c:v>
                </c:pt>
                <c:pt idx="402">
                  <c:v>8.6269234E-2</c:v>
                </c:pt>
                <c:pt idx="403">
                  <c:v>8.5617909000000006E-2</c:v>
                </c:pt>
                <c:pt idx="404">
                  <c:v>8.6519734000000001E-2</c:v>
                </c:pt>
                <c:pt idx="405">
                  <c:v>8.7473038000000003E-2</c:v>
                </c:pt>
                <c:pt idx="406">
                  <c:v>8.8513947999999995E-2</c:v>
                </c:pt>
                <c:pt idx="407">
                  <c:v>8.8850176000000003E-2</c:v>
                </c:pt>
                <c:pt idx="408">
                  <c:v>8.7560450999999997E-2</c:v>
                </c:pt>
                <c:pt idx="409">
                  <c:v>8.6770101000000002E-2</c:v>
                </c:pt>
                <c:pt idx="410">
                  <c:v>8.7079964999999995E-2</c:v>
                </c:pt>
                <c:pt idx="411">
                  <c:v>8.6709011000000003E-2</c:v>
                </c:pt>
                <c:pt idx="412">
                  <c:v>8.9504007999999996E-2</c:v>
                </c:pt>
                <c:pt idx="413">
                  <c:v>9.3948141999999998E-2</c:v>
                </c:pt>
                <c:pt idx="414">
                  <c:v>9.3083122000000004E-2</c:v>
                </c:pt>
                <c:pt idx="415">
                  <c:v>9.2722166999999994E-2</c:v>
                </c:pt>
                <c:pt idx="416">
                  <c:v>9.3880226999999997E-2</c:v>
                </c:pt>
                <c:pt idx="417">
                  <c:v>9.5957917000000004E-2</c:v>
                </c:pt>
                <c:pt idx="418">
                  <c:v>0.10216586</c:v>
                </c:pt>
                <c:pt idx="419">
                  <c:v>0.10827825000000001</c:v>
                </c:pt>
                <c:pt idx="420">
                  <c:v>0.10807507299999999</c:v>
                </c:pt>
                <c:pt idx="421">
                  <c:v>0.110275624</c:v>
                </c:pt>
                <c:pt idx="422">
                  <c:v>0.110991271</c:v>
                </c:pt>
                <c:pt idx="423">
                  <c:v>0.11001810200000001</c:v>
                </c:pt>
                <c:pt idx="424">
                  <c:v>0.107206329</c:v>
                </c:pt>
                <c:pt idx="425">
                  <c:v>0.107129089</c:v>
                </c:pt>
                <c:pt idx="426">
                  <c:v>0.106651273</c:v>
                </c:pt>
                <c:pt idx="427">
                  <c:v>0.10287929899999999</c:v>
                </c:pt>
                <c:pt idx="428">
                  <c:v>0.103300827</c:v>
                </c:pt>
                <c:pt idx="429">
                  <c:v>0.10110635499999999</c:v>
                </c:pt>
                <c:pt idx="430">
                  <c:v>0.10214622700000001</c:v>
                </c:pt>
                <c:pt idx="431">
                  <c:v>0.102600491</c:v>
                </c:pt>
                <c:pt idx="432">
                  <c:v>0.10248953099999999</c:v>
                </c:pt>
                <c:pt idx="433">
                  <c:v>9.8983040999999994E-2</c:v>
                </c:pt>
                <c:pt idx="434">
                  <c:v>0.101508522</c:v>
                </c:pt>
                <c:pt idx="435">
                  <c:v>0.102388963</c:v>
                </c:pt>
                <c:pt idx="436">
                  <c:v>0.101342022</c:v>
                </c:pt>
                <c:pt idx="437">
                  <c:v>9.4380883999999998E-2</c:v>
                </c:pt>
                <c:pt idx="438">
                  <c:v>8.8122817000000006E-2</c:v>
                </c:pt>
                <c:pt idx="439">
                  <c:v>8.3801946000000002E-2</c:v>
                </c:pt>
                <c:pt idx="440">
                  <c:v>8.6090632E-2</c:v>
                </c:pt>
                <c:pt idx="441">
                  <c:v>8.3867088000000006E-2</c:v>
                </c:pt>
                <c:pt idx="442">
                  <c:v>8.3295422999999993E-2</c:v>
                </c:pt>
                <c:pt idx="443">
                  <c:v>8.3047243000000007E-2</c:v>
                </c:pt>
                <c:pt idx="444">
                  <c:v>8.3364721000000003E-2</c:v>
                </c:pt>
                <c:pt idx="445">
                  <c:v>8.6814936999999995E-2</c:v>
                </c:pt>
                <c:pt idx="446">
                  <c:v>8.8152915999999998E-2</c:v>
                </c:pt>
                <c:pt idx="447">
                  <c:v>9.0420693999999996E-2</c:v>
                </c:pt>
                <c:pt idx="448">
                  <c:v>9.3877282000000006E-2</c:v>
                </c:pt>
                <c:pt idx="449">
                  <c:v>9.4671776999999999E-2</c:v>
                </c:pt>
                <c:pt idx="450">
                  <c:v>9.3733223000000004E-2</c:v>
                </c:pt>
                <c:pt idx="451">
                  <c:v>9.3847132999999999E-2</c:v>
                </c:pt>
                <c:pt idx="452">
                  <c:v>9.4556881999999995E-2</c:v>
                </c:pt>
                <c:pt idx="453">
                  <c:v>9.4224783000000006E-2</c:v>
                </c:pt>
                <c:pt idx="454">
                  <c:v>9.3176048999999997E-2</c:v>
                </c:pt>
                <c:pt idx="455">
                  <c:v>9.5495339999999998E-2</c:v>
                </c:pt>
                <c:pt idx="456">
                  <c:v>9.7646831000000003E-2</c:v>
                </c:pt>
                <c:pt idx="457">
                  <c:v>0.101406634</c:v>
                </c:pt>
                <c:pt idx="458">
                  <c:v>0.10224771100000001</c:v>
                </c:pt>
                <c:pt idx="459">
                  <c:v>0.10282123</c:v>
                </c:pt>
                <c:pt idx="460">
                  <c:v>9.9525145999999995E-2</c:v>
                </c:pt>
                <c:pt idx="461">
                  <c:v>9.7195428E-2</c:v>
                </c:pt>
                <c:pt idx="462">
                  <c:v>9.8313564000000006E-2</c:v>
                </c:pt>
                <c:pt idx="463">
                  <c:v>9.7760304000000006E-2</c:v>
                </c:pt>
                <c:pt idx="464">
                  <c:v>0.1003106</c:v>
                </c:pt>
                <c:pt idx="465">
                  <c:v>9.8576314999999998E-2</c:v>
                </c:pt>
                <c:pt idx="466">
                  <c:v>9.9004206999999997E-2</c:v>
                </c:pt>
                <c:pt idx="467">
                  <c:v>0.10090292100000001</c:v>
                </c:pt>
                <c:pt idx="468">
                  <c:v>9.8749237000000004E-2</c:v>
                </c:pt>
                <c:pt idx="469">
                  <c:v>0.10391995</c:v>
                </c:pt>
                <c:pt idx="470">
                  <c:v>0.107545364</c:v>
                </c:pt>
                <c:pt idx="471">
                  <c:v>0.111205022</c:v>
                </c:pt>
                <c:pt idx="472">
                  <c:v>0.112192123</c:v>
                </c:pt>
                <c:pt idx="473">
                  <c:v>0.11145287</c:v>
                </c:pt>
                <c:pt idx="474">
                  <c:v>0.11075583999999999</c:v>
                </c:pt>
                <c:pt idx="475">
                  <c:v>0.11158776199999999</c:v>
                </c:pt>
                <c:pt idx="476">
                  <c:v>0.11211188499999999</c:v>
                </c:pt>
                <c:pt idx="477">
                  <c:v>0.11213838700000001</c:v>
                </c:pt>
                <c:pt idx="478">
                  <c:v>0.114956083</c:v>
                </c:pt>
                <c:pt idx="479">
                  <c:v>0.11632640800000001</c:v>
                </c:pt>
                <c:pt idx="480">
                  <c:v>0.12344506199999999</c:v>
                </c:pt>
                <c:pt idx="481">
                  <c:v>0.13023711800000001</c:v>
                </c:pt>
                <c:pt idx="482">
                  <c:v>0.128735399</c:v>
                </c:pt>
                <c:pt idx="483">
                  <c:v>0.12773545</c:v>
                </c:pt>
                <c:pt idx="484">
                  <c:v>0.126772777</c:v>
                </c:pt>
                <c:pt idx="485">
                  <c:v>0.124406933</c:v>
                </c:pt>
                <c:pt idx="486">
                  <c:v>0.121751762</c:v>
                </c:pt>
                <c:pt idx="487">
                  <c:v>0.117404272</c:v>
                </c:pt>
                <c:pt idx="488">
                  <c:v>0.11249658999999999</c:v>
                </c:pt>
                <c:pt idx="489">
                  <c:v>0.10854021699999999</c:v>
                </c:pt>
                <c:pt idx="490">
                  <c:v>0.104292385</c:v>
                </c:pt>
                <c:pt idx="491">
                  <c:v>0.100213411</c:v>
                </c:pt>
                <c:pt idx="492">
                  <c:v>9.9221957999999999E-2</c:v>
                </c:pt>
                <c:pt idx="493">
                  <c:v>9.9441337000000005E-2</c:v>
                </c:pt>
                <c:pt idx="494">
                  <c:v>9.9436977999999995E-2</c:v>
                </c:pt>
                <c:pt idx="495">
                  <c:v>0.100636951</c:v>
                </c:pt>
                <c:pt idx="496">
                  <c:v>0.101750589</c:v>
                </c:pt>
                <c:pt idx="497">
                  <c:v>0.102026118</c:v>
                </c:pt>
                <c:pt idx="498">
                  <c:v>9.9819819000000004E-2</c:v>
                </c:pt>
                <c:pt idx="499">
                  <c:v>0.100673675</c:v>
                </c:pt>
                <c:pt idx="500">
                  <c:v>9.9051927999999997E-2</c:v>
                </c:pt>
                <c:pt idx="501">
                  <c:v>9.5383850000000006E-2</c:v>
                </c:pt>
                <c:pt idx="502">
                  <c:v>9.8165759000000005E-2</c:v>
                </c:pt>
                <c:pt idx="503">
                  <c:v>0.100342817</c:v>
                </c:pt>
                <c:pt idx="504">
                  <c:v>0.10302502199999999</c:v>
                </c:pt>
                <c:pt idx="505">
                  <c:v>0.103610172</c:v>
                </c:pt>
                <c:pt idx="506">
                  <c:v>0.106221679</c:v>
                </c:pt>
                <c:pt idx="507">
                  <c:v>0.113793563</c:v>
                </c:pt>
                <c:pt idx="508">
                  <c:v>0.11815175999999999</c:v>
                </c:pt>
                <c:pt idx="509">
                  <c:v>0.119961287</c:v>
                </c:pt>
                <c:pt idx="510">
                  <c:v>0.11786855</c:v>
                </c:pt>
                <c:pt idx="511">
                  <c:v>0.115039349</c:v>
                </c:pt>
                <c:pt idx="512">
                  <c:v>0.114469496</c:v>
                </c:pt>
                <c:pt idx="513">
                  <c:v>0.114630469</c:v>
                </c:pt>
                <c:pt idx="514">
                  <c:v>0.11453490700000001</c:v>
                </c:pt>
                <c:pt idx="515">
                  <c:v>0.115585645</c:v>
                </c:pt>
                <c:pt idx="516">
                  <c:v>0.116460298</c:v>
                </c:pt>
                <c:pt idx="517">
                  <c:v>0.114417983</c:v>
                </c:pt>
                <c:pt idx="518">
                  <c:v>0.113607574</c:v>
                </c:pt>
                <c:pt idx="519">
                  <c:v>0.111955042</c:v>
                </c:pt>
                <c:pt idx="520">
                  <c:v>0.110568425</c:v>
                </c:pt>
                <c:pt idx="521">
                  <c:v>0.109487416</c:v>
                </c:pt>
                <c:pt idx="522">
                  <c:v>0.10935621700000001</c:v>
                </c:pt>
                <c:pt idx="523">
                  <c:v>0.107888345</c:v>
                </c:pt>
                <c:pt idx="524">
                  <c:v>0.104144652</c:v>
                </c:pt>
                <c:pt idx="525">
                  <c:v>0.105971392</c:v>
                </c:pt>
                <c:pt idx="526">
                  <c:v>0.104785537</c:v>
                </c:pt>
                <c:pt idx="527">
                  <c:v>0.103669316</c:v>
                </c:pt>
                <c:pt idx="528">
                  <c:v>0.103463798</c:v>
                </c:pt>
                <c:pt idx="529">
                  <c:v>0.103100253</c:v>
                </c:pt>
                <c:pt idx="530">
                  <c:v>0.105833037</c:v>
                </c:pt>
                <c:pt idx="531">
                  <c:v>0.109031789</c:v>
                </c:pt>
                <c:pt idx="532">
                  <c:v>0.10734729599999999</c:v>
                </c:pt>
                <c:pt idx="533">
                  <c:v>0.10471865800000001</c:v>
                </c:pt>
                <c:pt idx="534">
                  <c:v>0.10319445300000001</c:v>
                </c:pt>
                <c:pt idx="535">
                  <c:v>0.10377096199999999</c:v>
                </c:pt>
                <c:pt idx="536">
                  <c:v>0.105425323</c:v>
                </c:pt>
                <c:pt idx="537">
                  <c:v>0.10526300099999999</c:v>
                </c:pt>
                <c:pt idx="538">
                  <c:v>0.111536124</c:v>
                </c:pt>
                <c:pt idx="539">
                  <c:v>0.12806853900000001</c:v>
                </c:pt>
                <c:pt idx="540">
                  <c:v>0.133841249</c:v>
                </c:pt>
                <c:pt idx="541">
                  <c:v>0.138062769</c:v>
                </c:pt>
                <c:pt idx="542">
                  <c:v>0.14061705499999999</c:v>
                </c:pt>
                <c:pt idx="543">
                  <c:v>0.143771387</c:v>
                </c:pt>
                <c:pt idx="544">
                  <c:v>0.14870678300000001</c:v>
                </c:pt>
                <c:pt idx="545">
                  <c:v>0.149671164</c:v>
                </c:pt>
                <c:pt idx="546">
                  <c:v>0.15023637100000001</c:v>
                </c:pt>
                <c:pt idx="547">
                  <c:v>0.14990368800000001</c:v>
                </c:pt>
                <c:pt idx="548">
                  <c:v>0.14818123999999999</c:v>
                </c:pt>
                <c:pt idx="549">
                  <c:v>0.145914923</c:v>
                </c:pt>
                <c:pt idx="550">
                  <c:v>0.143108135</c:v>
                </c:pt>
                <c:pt idx="551">
                  <c:v>0.14022030899999999</c:v>
                </c:pt>
                <c:pt idx="552">
                  <c:v>0.13879771799999999</c:v>
                </c:pt>
                <c:pt idx="553">
                  <c:v>0.13819821199999999</c:v>
                </c:pt>
                <c:pt idx="554">
                  <c:v>0.13371211599999999</c:v>
                </c:pt>
                <c:pt idx="555">
                  <c:v>0.11839904599999999</c:v>
                </c:pt>
                <c:pt idx="556">
                  <c:v>0.10136460999999999</c:v>
                </c:pt>
                <c:pt idx="557">
                  <c:v>9.2530205000000004E-2</c:v>
                </c:pt>
                <c:pt idx="558">
                  <c:v>8.1267344000000005E-2</c:v>
                </c:pt>
                <c:pt idx="559">
                  <c:v>7.7175532000000005E-2</c:v>
                </c:pt>
                <c:pt idx="560">
                  <c:v>7.8329758999999999E-2</c:v>
                </c:pt>
                <c:pt idx="561">
                  <c:v>7.6810182000000005E-2</c:v>
                </c:pt>
                <c:pt idx="562">
                  <c:v>8.0953937000000004E-2</c:v>
                </c:pt>
                <c:pt idx="563">
                  <c:v>8.4185524999999997E-2</c:v>
                </c:pt>
                <c:pt idx="564">
                  <c:v>8.5291778999999998E-2</c:v>
                </c:pt>
                <c:pt idx="565">
                  <c:v>8.5604264999999999E-2</c:v>
                </c:pt>
                <c:pt idx="566">
                  <c:v>8.6300849999999998E-2</c:v>
                </c:pt>
                <c:pt idx="567">
                  <c:v>8.4401701999999995E-2</c:v>
                </c:pt>
                <c:pt idx="568">
                  <c:v>8.5598662000000006E-2</c:v>
                </c:pt>
                <c:pt idx="569">
                  <c:v>8.8563401999999999E-2</c:v>
                </c:pt>
                <c:pt idx="570">
                  <c:v>9.1622347000000007E-2</c:v>
                </c:pt>
                <c:pt idx="571">
                  <c:v>9.4477177999999995E-2</c:v>
                </c:pt>
                <c:pt idx="572">
                  <c:v>9.5676525999999998E-2</c:v>
                </c:pt>
                <c:pt idx="573">
                  <c:v>9.3170358999999994E-2</c:v>
                </c:pt>
                <c:pt idx="574">
                  <c:v>9.8581918000000004E-2</c:v>
                </c:pt>
                <c:pt idx="575">
                  <c:v>0.100525507</c:v>
                </c:pt>
                <c:pt idx="576">
                  <c:v>0.101582904</c:v>
                </c:pt>
                <c:pt idx="577">
                  <c:v>0.102066559</c:v>
                </c:pt>
                <c:pt idx="578">
                  <c:v>0.10228633199999999</c:v>
                </c:pt>
                <c:pt idx="579">
                  <c:v>0.104684231</c:v>
                </c:pt>
                <c:pt idx="580">
                  <c:v>0.106715591</c:v>
                </c:pt>
                <c:pt idx="581">
                  <c:v>0.110510345</c:v>
                </c:pt>
                <c:pt idx="582">
                  <c:v>0.10945107499999999</c:v>
                </c:pt>
                <c:pt idx="583">
                  <c:v>0.106851799</c:v>
                </c:pt>
                <c:pt idx="584">
                  <c:v>0.106580997</c:v>
                </c:pt>
                <c:pt idx="585">
                  <c:v>0.105602693</c:v>
                </c:pt>
                <c:pt idx="586">
                  <c:v>0.10439238200000001</c:v>
                </c:pt>
                <c:pt idx="587">
                  <c:v>0.10849536799999999</c:v>
                </c:pt>
                <c:pt idx="588">
                  <c:v>0.110115225</c:v>
                </c:pt>
                <c:pt idx="589">
                  <c:v>0.11117482400000001</c:v>
                </c:pt>
                <c:pt idx="590">
                  <c:v>0.111109468</c:v>
                </c:pt>
                <c:pt idx="591">
                  <c:v>0.110761954</c:v>
                </c:pt>
                <c:pt idx="592">
                  <c:v>0.109791262</c:v>
                </c:pt>
                <c:pt idx="593">
                  <c:v>0.113318556</c:v>
                </c:pt>
                <c:pt idx="594">
                  <c:v>0.11089434300000001</c:v>
                </c:pt>
                <c:pt idx="595">
                  <c:v>0.111783067</c:v>
                </c:pt>
                <c:pt idx="596">
                  <c:v>0.11207652</c:v>
                </c:pt>
                <c:pt idx="597">
                  <c:v>0.11192714600000001</c:v>
                </c:pt>
                <c:pt idx="598">
                  <c:v>0.11190027499999999</c:v>
                </c:pt>
                <c:pt idx="599">
                  <c:v>0.112584938</c:v>
                </c:pt>
                <c:pt idx="600">
                  <c:v>0.114736149</c:v>
                </c:pt>
                <c:pt idx="601">
                  <c:v>0.116429661</c:v>
                </c:pt>
                <c:pt idx="602">
                  <c:v>0.117645386</c:v>
                </c:pt>
                <c:pt idx="603">
                  <c:v>0.120668417</c:v>
                </c:pt>
                <c:pt idx="604">
                  <c:v>0.121823631</c:v>
                </c:pt>
                <c:pt idx="605">
                  <c:v>0.12417252600000001</c:v>
                </c:pt>
                <c:pt idx="606">
                  <c:v>0.12664945</c:v>
                </c:pt>
                <c:pt idx="607">
                  <c:v>0.12883831700000001</c:v>
                </c:pt>
                <c:pt idx="608">
                  <c:v>0.12725636500000001</c:v>
                </c:pt>
                <c:pt idx="609">
                  <c:v>0.125537075</c:v>
                </c:pt>
                <c:pt idx="610">
                  <c:v>0.124258392</c:v>
                </c:pt>
                <c:pt idx="611">
                  <c:v>0.123843328</c:v>
                </c:pt>
                <c:pt idx="612">
                  <c:v>0.126421913</c:v>
                </c:pt>
                <c:pt idx="613">
                  <c:v>0.12712433000000001</c:v>
                </c:pt>
                <c:pt idx="614">
                  <c:v>0.125395746</c:v>
                </c:pt>
                <c:pt idx="615">
                  <c:v>0.12644324800000001</c:v>
                </c:pt>
                <c:pt idx="616">
                  <c:v>0.129248322</c:v>
                </c:pt>
                <c:pt idx="617">
                  <c:v>0.13173716099999999</c:v>
                </c:pt>
                <c:pt idx="618">
                  <c:v>0.13157906899999999</c:v>
                </c:pt>
                <c:pt idx="619">
                  <c:v>0.132768566</c:v>
                </c:pt>
                <c:pt idx="620">
                  <c:v>0.13262673799999999</c:v>
                </c:pt>
                <c:pt idx="621">
                  <c:v>0.13114228999999999</c:v>
                </c:pt>
                <c:pt idx="622">
                  <c:v>0.12702239300000001</c:v>
                </c:pt>
                <c:pt idx="623">
                  <c:v>0.124728135</c:v>
                </c:pt>
                <c:pt idx="624">
                  <c:v>0.12233143</c:v>
                </c:pt>
                <c:pt idx="625">
                  <c:v>0.12151231</c:v>
                </c:pt>
                <c:pt idx="626">
                  <c:v>0.121003641</c:v>
                </c:pt>
                <c:pt idx="627">
                  <c:v>0.12085558</c:v>
                </c:pt>
                <c:pt idx="628">
                  <c:v>0.11905679500000001</c:v>
                </c:pt>
                <c:pt idx="629">
                  <c:v>0.118857962</c:v>
                </c:pt>
                <c:pt idx="630">
                  <c:v>0.12093422700000001</c:v>
                </c:pt>
                <c:pt idx="631">
                  <c:v>0.122579413</c:v>
                </c:pt>
                <c:pt idx="632">
                  <c:v>0.122282894</c:v>
                </c:pt>
                <c:pt idx="633">
                  <c:v>0.12178454</c:v>
                </c:pt>
                <c:pt idx="634">
                  <c:v>0.121066094</c:v>
                </c:pt>
                <c:pt idx="635">
                  <c:v>0.119481711</c:v>
                </c:pt>
                <c:pt idx="636">
                  <c:v>0.117706964</c:v>
                </c:pt>
                <c:pt idx="637">
                  <c:v>0.116347829</c:v>
                </c:pt>
                <c:pt idx="638">
                  <c:v>0.115921012</c:v>
                </c:pt>
                <c:pt idx="639">
                  <c:v>0.11221680000000001</c:v>
                </c:pt>
                <c:pt idx="640">
                  <c:v>0.115575924</c:v>
                </c:pt>
                <c:pt idx="641">
                  <c:v>0.120236035</c:v>
                </c:pt>
                <c:pt idx="642">
                  <c:v>0.12479876500000001</c:v>
                </c:pt>
                <c:pt idx="643">
                  <c:v>0.123772349</c:v>
                </c:pt>
                <c:pt idx="644">
                  <c:v>0.120590822</c:v>
                </c:pt>
                <c:pt idx="645">
                  <c:v>0.117939698</c:v>
                </c:pt>
                <c:pt idx="646">
                  <c:v>0.11458418099999999</c:v>
                </c:pt>
                <c:pt idx="647">
                  <c:v>0.112578039</c:v>
                </c:pt>
                <c:pt idx="648">
                  <c:v>0.11464516800000001</c:v>
                </c:pt>
                <c:pt idx="649">
                  <c:v>0.132262037</c:v>
                </c:pt>
                <c:pt idx="650">
                  <c:v>0.13770574899999999</c:v>
                </c:pt>
                <c:pt idx="651">
                  <c:v>0.14037131999999999</c:v>
                </c:pt>
                <c:pt idx="652">
                  <c:v>0.15375508600000001</c:v>
                </c:pt>
                <c:pt idx="653">
                  <c:v>0.17105108399999999</c:v>
                </c:pt>
                <c:pt idx="654">
                  <c:v>0.18758282200000001</c:v>
                </c:pt>
                <c:pt idx="655">
                  <c:v>0.200717642</c:v>
                </c:pt>
                <c:pt idx="656">
                  <c:v>0.21158791399999999</c:v>
                </c:pt>
                <c:pt idx="657">
                  <c:v>0.21151109900000001</c:v>
                </c:pt>
                <c:pt idx="658">
                  <c:v>0.21185071999999999</c:v>
                </c:pt>
                <c:pt idx="659">
                  <c:v>0.209750408</c:v>
                </c:pt>
                <c:pt idx="660">
                  <c:v>0.21402813200000001</c:v>
                </c:pt>
                <c:pt idx="661">
                  <c:v>0.21332060999999999</c:v>
                </c:pt>
                <c:pt idx="662">
                  <c:v>0.208638033</c:v>
                </c:pt>
                <c:pt idx="663">
                  <c:v>0.20661711699999999</c:v>
                </c:pt>
                <c:pt idx="664">
                  <c:v>0.20642940400000001</c:v>
                </c:pt>
                <c:pt idx="665">
                  <c:v>0.19609541699999999</c:v>
                </c:pt>
                <c:pt idx="666">
                  <c:v>0.18164749399999999</c:v>
                </c:pt>
                <c:pt idx="667">
                  <c:v>0.16215306500000001</c:v>
                </c:pt>
                <c:pt idx="668">
                  <c:v>0.14263110100000001</c:v>
                </c:pt>
                <c:pt idx="669">
                  <c:v>0.13157287400000001</c:v>
                </c:pt>
                <c:pt idx="670">
                  <c:v>0.12381985399999999</c:v>
                </c:pt>
                <c:pt idx="671">
                  <c:v>0.118250169</c:v>
                </c:pt>
                <c:pt idx="672">
                  <c:v>0.11095719499999999</c:v>
                </c:pt>
                <c:pt idx="673">
                  <c:v>0.107289935</c:v>
                </c:pt>
                <c:pt idx="674">
                  <c:v>0.105184426</c:v>
                </c:pt>
                <c:pt idx="675">
                  <c:v>0.108917483</c:v>
                </c:pt>
                <c:pt idx="676">
                  <c:v>0.113233394</c:v>
                </c:pt>
                <c:pt idx="677">
                  <c:v>0.11095627299999999</c:v>
                </c:pt>
                <c:pt idx="678">
                  <c:v>0.10172129100000001</c:v>
                </c:pt>
                <c:pt idx="679">
                  <c:v>9.0872008000000004E-2</c:v>
                </c:pt>
                <c:pt idx="680">
                  <c:v>8.7078325999999998E-2</c:v>
                </c:pt>
                <c:pt idx="681">
                  <c:v>8.2473683000000006E-2</c:v>
                </c:pt>
                <c:pt idx="682">
                  <c:v>7.8515045000000006E-2</c:v>
                </c:pt>
                <c:pt idx="683">
                  <c:v>7.5067142000000003E-2</c:v>
                </c:pt>
                <c:pt idx="684">
                  <c:v>7.1600510000000006E-2</c:v>
                </c:pt>
                <c:pt idx="685">
                  <c:v>6.8840725000000005E-2</c:v>
                </c:pt>
                <c:pt idx="686">
                  <c:v>6.7193321E-2</c:v>
                </c:pt>
                <c:pt idx="687">
                  <c:v>6.5023647000000004E-2</c:v>
                </c:pt>
                <c:pt idx="688">
                  <c:v>6.6377526000000006E-2</c:v>
                </c:pt>
                <c:pt idx="689">
                  <c:v>7.0289537999999999E-2</c:v>
                </c:pt>
                <c:pt idx="690">
                  <c:v>6.8599112000000004E-2</c:v>
                </c:pt>
                <c:pt idx="691">
                  <c:v>6.7232399999999998E-2</c:v>
                </c:pt>
                <c:pt idx="692">
                  <c:v>6.4983935000000007E-2</c:v>
                </c:pt>
                <c:pt idx="693">
                  <c:v>6.4256008000000003E-2</c:v>
                </c:pt>
                <c:pt idx="694">
                  <c:v>6.2874289E-2</c:v>
                </c:pt>
                <c:pt idx="695">
                  <c:v>5.5452016E-2</c:v>
                </c:pt>
                <c:pt idx="696">
                  <c:v>4.680136E-2</c:v>
                </c:pt>
                <c:pt idx="697">
                  <c:v>4.6854912999999998E-2</c:v>
                </c:pt>
                <c:pt idx="698">
                  <c:v>4.6557682000000003E-2</c:v>
                </c:pt>
                <c:pt idx="699">
                  <c:v>4.6341860999999998E-2</c:v>
                </c:pt>
                <c:pt idx="700">
                  <c:v>4.6726573E-2</c:v>
                </c:pt>
                <c:pt idx="701">
                  <c:v>4.6669226000000001E-2</c:v>
                </c:pt>
                <c:pt idx="702">
                  <c:v>4.6418309999999997E-2</c:v>
                </c:pt>
                <c:pt idx="703">
                  <c:v>5.3781805000000002E-2</c:v>
                </c:pt>
                <c:pt idx="704">
                  <c:v>6.7008029999999996E-2</c:v>
                </c:pt>
                <c:pt idx="705">
                  <c:v>8.1400837000000004E-2</c:v>
                </c:pt>
                <c:pt idx="706">
                  <c:v>9.4326326000000002E-2</c:v>
                </c:pt>
                <c:pt idx="707">
                  <c:v>9.8836472999999994E-2</c:v>
                </c:pt>
                <c:pt idx="708">
                  <c:v>0.102308283</c:v>
                </c:pt>
                <c:pt idx="709">
                  <c:v>0.105268364</c:v>
                </c:pt>
                <c:pt idx="710">
                  <c:v>0.11093594499999999</c:v>
                </c:pt>
                <c:pt idx="711">
                  <c:v>0.11731090299999999</c:v>
                </c:pt>
                <c:pt idx="712">
                  <c:v>0.122591776</c:v>
                </c:pt>
                <c:pt idx="713">
                  <c:v>0.132926245</c:v>
                </c:pt>
                <c:pt idx="714">
                  <c:v>0.13397283099999999</c:v>
                </c:pt>
                <c:pt idx="715">
                  <c:v>0.137363603</c:v>
                </c:pt>
                <c:pt idx="716">
                  <c:v>0.14060083700000001</c:v>
                </c:pt>
                <c:pt idx="717">
                  <c:v>0.141454417</c:v>
                </c:pt>
                <c:pt idx="718">
                  <c:v>0.14263851499999999</c:v>
                </c:pt>
                <c:pt idx="719">
                  <c:v>0.14247453900000001</c:v>
                </c:pt>
                <c:pt idx="720">
                  <c:v>0.14288163700000001</c:v>
                </c:pt>
                <c:pt idx="721">
                  <c:v>0.143514217</c:v>
                </c:pt>
                <c:pt idx="722">
                  <c:v>0.145565416</c:v>
                </c:pt>
                <c:pt idx="723">
                  <c:v>0.145348271</c:v>
                </c:pt>
                <c:pt idx="724">
                  <c:v>0.14217818199999999</c:v>
                </c:pt>
                <c:pt idx="725">
                  <c:v>0.137635486</c:v>
                </c:pt>
                <c:pt idx="726">
                  <c:v>0.132683944</c:v>
                </c:pt>
                <c:pt idx="727">
                  <c:v>0.13209162599999999</c:v>
                </c:pt>
                <c:pt idx="728">
                  <c:v>0.12872877899999999</c:v>
                </c:pt>
                <c:pt idx="729">
                  <c:v>0.123843077</c:v>
                </c:pt>
                <c:pt idx="730">
                  <c:v>0.11663949899999999</c:v>
                </c:pt>
                <c:pt idx="731">
                  <c:v>0.108327647</c:v>
                </c:pt>
                <c:pt idx="732">
                  <c:v>9.9647312000000002E-2</c:v>
                </c:pt>
                <c:pt idx="733">
                  <c:v>8.2749378999999998E-2</c:v>
                </c:pt>
                <c:pt idx="734">
                  <c:v>8.0247870999999998E-2</c:v>
                </c:pt>
                <c:pt idx="735">
                  <c:v>9.4969465000000003E-2</c:v>
                </c:pt>
                <c:pt idx="736">
                  <c:v>0.106091225</c:v>
                </c:pt>
                <c:pt idx="737">
                  <c:v>0.10638126000000001</c:v>
                </c:pt>
                <c:pt idx="738">
                  <c:v>0.102127391</c:v>
                </c:pt>
                <c:pt idx="739">
                  <c:v>9.7945920000000006E-2</c:v>
                </c:pt>
                <c:pt idx="740">
                  <c:v>9.6286154999999998E-2</c:v>
                </c:pt>
                <c:pt idx="741">
                  <c:v>8.7896274999999996E-2</c:v>
                </c:pt>
                <c:pt idx="742">
                  <c:v>8.5458698E-2</c:v>
                </c:pt>
                <c:pt idx="743">
                  <c:v>8.3649389000000005E-2</c:v>
                </c:pt>
                <c:pt idx="744">
                  <c:v>8.4591069000000005E-2</c:v>
                </c:pt>
                <c:pt idx="745">
                  <c:v>8.6600028999999995E-2</c:v>
                </c:pt>
                <c:pt idx="746">
                  <c:v>8.7854439000000006E-2</c:v>
                </c:pt>
                <c:pt idx="747">
                  <c:v>9.2578095999999999E-2</c:v>
                </c:pt>
                <c:pt idx="748">
                  <c:v>9.7128610000000004E-2</c:v>
                </c:pt>
                <c:pt idx="749">
                  <c:v>9.7712191000000004E-2</c:v>
                </c:pt>
                <c:pt idx="750">
                  <c:v>9.9425508999999995E-2</c:v>
                </c:pt>
                <c:pt idx="751">
                  <c:v>0.10076787399999999</c:v>
                </c:pt>
                <c:pt idx="752">
                  <c:v>0.101023442</c:v>
                </c:pt>
                <c:pt idx="753">
                  <c:v>0.103089985</c:v>
                </c:pt>
                <c:pt idx="754">
                  <c:v>0.105841853</c:v>
                </c:pt>
                <c:pt idx="755">
                  <c:v>9.7265726999999996E-2</c:v>
                </c:pt>
                <c:pt idx="756">
                  <c:v>8.8223391999999998E-2</c:v>
                </c:pt>
                <c:pt idx="757">
                  <c:v>8.8141166000000007E-2</c:v>
                </c:pt>
                <c:pt idx="758">
                  <c:v>8.8085324000000007E-2</c:v>
                </c:pt>
                <c:pt idx="759">
                  <c:v>8.9648093999999998E-2</c:v>
                </c:pt>
                <c:pt idx="760">
                  <c:v>8.7692694000000002E-2</c:v>
                </c:pt>
                <c:pt idx="761">
                  <c:v>8.7001713999999994E-2</c:v>
                </c:pt>
                <c:pt idx="762">
                  <c:v>8.7809441000000002E-2</c:v>
                </c:pt>
                <c:pt idx="763">
                  <c:v>8.9516806000000004E-2</c:v>
                </c:pt>
                <c:pt idx="764">
                  <c:v>9.6749884999999994E-2</c:v>
                </c:pt>
                <c:pt idx="765">
                  <c:v>9.4593915000000001E-2</c:v>
                </c:pt>
                <c:pt idx="766">
                  <c:v>9.0192744000000005E-2</c:v>
                </c:pt>
                <c:pt idx="767">
                  <c:v>8.0938636999999994E-2</c:v>
                </c:pt>
                <c:pt idx="768">
                  <c:v>6.7251424000000004E-2</c:v>
                </c:pt>
                <c:pt idx="769">
                  <c:v>6.7338774000000004E-2</c:v>
                </c:pt>
                <c:pt idx="770">
                  <c:v>6.6695528000000004E-2</c:v>
                </c:pt>
                <c:pt idx="771">
                  <c:v>6.6206887000000006E-2</c:v>
                </c:pt>
                <c:pt idx="772">
                  <c:v>6.7184952000000006E-2</c:v>
                </c:pt>
                <c:pt idx="773">
                  <c:v>6.7784140000000007E-2</c:v>
                </c:pt>
                <c:pt idx="774">
                  <c:v>6.9000058000000003E-2</c:v>
                </c:pt>
                <c:pt idx="775">
                  <c:v>7.0763363999999995E-2</c:v>
                </c:pt>
                <c:pt idx="776">
                  <c:v>7.4152100999999998E-2</c:v>
                </c:pt>
                <c:pt idx="777">
                  <c:v>7.5013866999999998E-2</c:v>
                </c:pt>
                <c:pt idx="778">
                  <c:v>7.7001319999999998E-2</c:v>
                </c:pt>
                <c:pt idx="779">
                  <c:v>7.9414579999999999E-2</c:v>
                </c:pt>
                <c:pt idx="780">
                  <c:v>7.8671777999999998E-2</c:v>
                </c:pt>
                <c:pt idx="781">
                  <c:v>7.7289953999999994E-2</c:v>
                </c:pt>
                <c:pt idx="782">
                  <c:v>8.0240295000000003E-2</c:v>
                </c:pt>
                <c:pt idx="783">
                  <c:v>8.8761235999999993E-2</c:v>
                </c:pt>
                <c:pt idx="784">
                  <c:v>9.2617742000000003E-2</c:v>
                </c:pt>
                <c:pt idx="785">
                  <c:v>9.1731351000000003E-2</c:v>
                </c:pt>
                <c:pt idx="786">
                  <c:v>9.0557163999999996E-2</c:v>
                </c:pt>
                <c:pt idx="787">
                  <c:v>8.8905908000000006E-2</c:v>
                </c:pt>
                <c:pt idx="788">
                  <c:v>8.7147652000000006E-2</c:v>
                </c:pt>
                <c:pt idx="789">
                  <c:v>8.4092476999999999E-2</c:v>
                </c:pt>
                <c:pt idx="790">
                  <c:v>8.0185803999999999E-2</c:v>
                </c:pt>
                <c:pt idx="791">
                  <c:v>7.5402823999999993E-2</c:v>
                </c:pt>
                <c:pt idx="792">
                  <c:v>7.0454355999999996E-2</c:v>
                </c:pt>
                <c:pt idx="793">
                  <c:v>6.7804121999999994E-2</c:v>
                </c:pt>
                <c:pt idx="794">
                  <c:v>6.3923789999999994E-2</c:v>
                </c:pt>
                <c:pt idx="795">
                  <c:v>5.9678978000000001E-2</c:v>
                </c:pt>
                <c:pt idx="796">
                  <c:v>5.5519766999999998E-2</c:v>
                </c:pt>
                <c:pt idx="797">
                  <c:v>5.1052940999999998E-2</c:v>
                </c:pt>
                <c:pt idx="798">
                  <c:v>4.8632105000000002E-2</c:v>
                </c:pt>
                <c:pt idx="799">
                  <c:v>5.9044827000000001E-2</c:v>
                </c:pt>
                <c:pt idx="800">
                  <c:v>5.6996653000000001E-2</c:v>
                </c:pt>
                <c:pt idx="801">
                  <c:v>5.5239162000000001E-2</c:v>
                </c:pt>
                <c:pt idx="802">
                  <c:v>5.3721173999999997E-2</c:v>
                </c:pt>
                <c:pt idx="803">
                  <c:v>4.3905436999999999E-2</c:v>
                </c:pt>
                <c:pt idx="804">
                  <c:v>3.2910169000000003E-2</c:v>
                </c:pt>
                <c:pt idx="805">
                  <c:v>3.2637561000000002E-2</c:v>
                </c:pt>
                <c:pt idx="806">
                  <c:v>3.2114437000000003E-2</c:v>
                </c:pt>
                <c:pt idx="807">
                  <c:v>3.1277263999999999E-2</c:v>
                </c:pt>
                <c:pt idx="808">
                  <c:v>3.1319775000000001E-2</c:v>
                </c:pt>
                <c:pt idx="809">
                  <c:v>3.3694867000000003E-2</c:v>
                </c:pt>
                <c:pt idx="810">
                  <c:v>3.3521455999999998E-2</c:v>
                </c:pt>
                <c:pt idx="811">
                  <c:v>3.3857019000000002E-2</c:v>
                </c:pt>
                <c:pt idx="812">
                  <c:v>3.6404143999999999E-2</c:v>
                </c:pt>
                <c:pt idx="813">
                  <c:v>4.4464429999999999E-2</c:v>
                </c:pt>
                <c:pt idx="814">
                  <c:v>4.4683339000000002E-2</c:v>
                </c:pt>
                <c:pt idx="815">
                  <c:v>4.4309248000000002E-2</c:v>
                </c:pt>
                <c:pt idx="816">
                  <c:v>4.3589773999999998E-2</c:v>
                </c:pt>
                <c:pt idx="817">
                  <c:v>4.3212980999999998E-2</c:v>
                </c:pt>
                <c:pt idx="818">
                  <c:v>4.1334134000000002E-2</c:v>
                </c:pt>
                <c:pt idx="819">
                  <c:v>2.807927E-2</c:v>
                </c:pt>
                <c:pt idx="820">
                  <c:v>2.6757544000000001E-2</c:v>
                </c:pt>
                <c:pt idx="821">
                  <c:v>2.6030968000000002E-2</c:v>
                </c:pt>
                <c:pt idx="822">
                  <c:v>2.5904028999999999E-2</c:v>
                </c:pt>
                <c:pt idx="823">
                  <c:v>2.5202071999999999E-2</c:v>
                </c:pt>
                <c:pt idx="824">
                  <c:v>2.5347571999999999E-2</c:v>
                </c:pt>
                <c:pt idx="825">
                  <c:v>2.6418521E-2</c:v>
                </c:pt>
                <c:pt idx="826">
                  <c:v>2.7381348999999999E-2</c:v>
                </c:pt>
                <c:pt idx="827">
                  <c:v>3.2538879E-2</c:v>
                </c:pt>
                <c:pt idx="828">
                  <c:v>3.8393228000000001E-2</c:v>
                </c:pt>
                <c:pt idx="829">
                  <c:v>3.6612274E-2</c:v>
                </c:pt>
                <c:pt idx="830">
                  <c:v>3.6429633000000003E-2</c:v>
                </c:pt>
                <c:pt idx="831">
                  <c:v>3.5870941000000003E-2</c:v>
                </c:pt>
                <c:pt idx="832">
                  <c:v>3.4118746999999998E-2</c:v>
                </c:pt>
                <c:pt idx="833">
                  <c:v>2.8274984E-2</c:v>
                </c:pt>
                <c:pt idx="834">
                  <c:v>2.8261521000000001E-2</c:v>
                </c:pt>
                <c:pt idx="835">
                  <c:v>2.8902800999999999E-2</c:v>
                </c:pt>
                <c:pt idx="836">
                  <c:v>2.9488582999999999E-2</c:v>
                </c:pt>
                <c:pt idx="837">
                  <c:v>2.9798268999999999E-2</c:v>
                </c:pt>
                <c:pt idx="838">
                  <c:v>3.1464302E-2</c:v>
                </c:pt>
                <c:pt idx="839">
                  <c:v>3.3355719999999998E-2</c:v>
                </c:pt>
                <c:pt idx="840">
                  <c:v>3.9829884000000003E-2</c:v>
                </c:pt>
                <c:pt idx="841">
                  <c:v>4.5948454999999999E-2</c:v>
                </c:pt>
                <c:pt idx="842">
                  <c:v>5.5031410000000003E-2</c:v>
                </c:pt>
                <c:pt idx="843">
                  <c:v>6.9136958999999998E-2</c:v>
                </c:pt>
                <c:pt idx="844">
                  <c:v>8.1060161000000006E-2</c:v>
                </c:pt>
                <c:pt idx="845">
                  <c:v>9.3327728999999998E-2</c:v>
                </c:pt>
                <c:pt idx="846">
                  <c:v>0.102956162</c:v>
                </c:pt>
                <c:pt idx="847">
                  <c:v>0.111535573</c:v>
                </c:pt>
                <c:pt idx="848">
                  <c:v>0.119864867</c:v>
                </c:pt>
                <c:pt idx="849">
                  <c:v>0.129251067</c:v>
                </c:pt>
                <c:pt idx="850">
                  <c:v>0.14708684</c:v>
                </c:pt>
                <c:pt idx="851">
                  <c:v>0.16803966100000001</c:v>
                </c:pt>
                <c:pt idx="852">
                  <c:v>0.18334831700000001</c:v>
                </c:pt>
                <c:pt idx="853">
                  <c:v>0.19718231999999999</c:v>
                </c:pt>
                <c:pt idx="854">
                  <c:v>0.211233794</c:v>
                </c:pt>
                <c:pt idx="855">
                  <c:v>0.22236134499999999</c:v>
                </c:pt>
                <c:pt idx="856">
                  <c:v>0.23634763</c:v>
                </c:pt>
                <c:pt idx="857">
                  <c:v>0.24859018799999999</c:v>
                </c:pt>
                <c:pt idx="858">
                  <c:v>0.257618399</c:v>
                </c:pt>
                <c:pt idx="859">
                  <c:v>0.26135657600000001</c:v>
                </c:pt>
                <c:pt idx="860">
                  <c:v>0.26082581700000002</c:v>
                </c:pt>
                <c:pt idx="861">
                  <c:v>0.257418231</c:v>
                </c:pt>
                <c:pt idx="862">
                  <c:v>0.25052050599999998</c:v>
                </c:pt>
                <c:pt idx="863">
                  <c:v>0.23979383800000001</c:v>
                </c:pt>
                <c:pt idx="864">
                  <c:v>0.22915902699999999</c:v>
                </c:pt>
                <c:pt idx="865">
                  <c:v>0.21624027300000001</c:v>
                </c:pt>
                <c:pt idx="866">
                  <c:v>0.203416661</c:v>
                </c:pt>
                <c:pt idx="867">
                  <c:v>0.19676882200000001</c:v>
                </c:pt>
                <c:pt idx="868">
                  <c:v>0.192764044</c:v>
                </c:pt>
                <c:pt idx="869">
                  <c:v>0.18907120399999999</c:v>
                </c:pt>
                <c:pt idx="870">
                  <c:v>0.18763448299999999</c:v>
                </c:pt>
                <c:pt idx="871">
                  <c:v>0.18613644500000001</c:v>
                </c:pt>
                <c:pt idx="872">
                  <c:v>0.18287695100000001</c:v>
                </c:pt>
                <c:pt idx="873">
                  <c:v>0.18097734700000001</c:v>
                </c:pt>
                <c:pt idx="874">
                  <c:v>0.175744337</c:v>
                </c:pt>
                <c:pt idx="875">
                  <c:v>0.16767511299999999</c:v>
                </c:pt>
                <c:pt idx="876">
                  <c:v>0.16388289</c:v>
                </c:pt>
                <c:pt idx="877">
                  <c:v>0.16387475900000001</c:v>
                </c:pt>
                <c:pt idx="878">
                  <c:v>0.163794316</c:v>
                </c:pt>
                <c:pt idx="879">
                  <c:v>0.16788219700000001</c:v>
                </c:pt>
                <c:pt idx="880">
                  <c:v>0.170322062</c:v>
                </c:pt>
                <c:pt idx="881">
                  <c:v>0.17562435500000001</c:v>
                </c:pt>
                <c:pt idx="882">
                  <c:v>0.177754995</c:v>
                </c:pt>
                <c:pt idx="883">
                  <c:v>0.177764701</c:v>
                </c:pt>
                <c:pt idx="884">
                  <c:v>0.17665403800000001</c:v>
                </c:pt>
                <c:pt idx="885">
                  <c:v>0.17570719200000001</c:v>
                </c:pt>
                <c:pt idx="886">
                  <c:v>0.174676837</c:v>
                </c:pt>
                <c:pt idx="887">
                  <c:v>0.17311528600000001</c:v>
                </c:pt>
                <c:pt idx="888">
                  <c:v>0.17228710799999999</c:v>
                </c:pt>
                <c:pt idx="889">
                  <c:v>0.17175898100000001</c:v>
                </c:pt>
                <c:pt idx="890">
                  <c:v>0.17446740599999999</c:v>
                </c:pt>
                <c:pt idx="891">
                  <c:v>0.17485835899999999</c:v>
                </c:pt>
                <c:pt idx="892">
                  <c:v>0.17316141199999999</c:v>
                </c:pt>
                <c:pt idx="893">
                  <c:v>0.173864927</c:v>
                </c:pt>
                <c:pt idx="894">
                  <c:v>0.176020754</c:v>
                </c:pt>
                <c:pt idx="895">
                  <c:v>0.18256046000000001</c:v>
                </c:pt>
                <c:pt idx="896">
                  <c:v>0.18132173600000001</c:v>
                </c:pt>
                <c:pt idx="897">
                  <c:v>0.180331098</c:v>
                </c:pt>
                <c:pt idx="898">
                  <c:v>0.17800603600000001</c:v>
                </c:pt>
                <c:pt idx="899">
                  <c:v>0.17354762000000001</c:v>
                </c:pt>
                <c:pt idx="900">
                  <c:v>0.17138593799999999</c:v>
                </c:pt>
                <c:pt idx="901">
                  <c:v>0.167604794</c:v>
                </c:pt>
                <c:pt idx="902">
                  <c:v>0.166532346</c:v>
                </c:pt>
                <c:pt idx="903">
                  <c:v>0.16405204000000001</c:v>
                </c:pt>
                <c:pt idx="904">
                  <c:v>0.16385155900000001</c:v>
                </c:pt>
                <c:pt idx="905">
                  <c:v>0.16340543799999999</c:v>
                </c:pt>
                <c:pt idx="906">
                  <c:v>0.16297377099999999</c:v>
                </c:pt>
                <c:pt idx="907">
                  <c:v>0.160117764</c:v>
                </c:pt>
                <c:pt idx="908">
                  <c:v>0.15827466500000001</c:v>
                </c:pt>
                <c:pt idx="909">
                  <c:v>0.156489727</c:v>
                </c:pt>
                <c:pt idx="910">
                  <c:v>0.15365960400000001</c:v>
                </c:pt>
                <c:pt idx="911">
                  <c:v>0.15128013300000001</c:v>
                </c:pt>
                <c:pt idx="912">
                  <c:v>0.15118767299999999</c:v>
                </c:pt>
                <c:pt idx="913">
                  <c:v>0.15157736299999999</c:v>
                </c:pt>
                <c:pt idx="914">
                  <c:v>0.15102833299999999</c:v>
                </c:pt>
                <c:pt idx="915">
                  <c:v>0.14889665399999999</c:v>
                </c:pt>
                <c:pt idx="916">
                  <c:v>0.150835469</c:v>
                </c:pt>
                <c:pt idx="917">
                  <c:v>0.14895804900000001</c:v>
                </c:pt>
                <c:pt idx="918">
                  <c:v>0.149506639</c:v>
                </c:pt>
                <c:pt idx="919">
                  <c:v>0.14885169300000001</c:v>
                </c:pt>
                <c:pt idx="920">
                  <c:v>0.14991199499999999</c:v>
                </c:pt>
                <c:pt idx="921">
                  <c:v>0.150545347</c:v>
                </c:pt>
                <c:pt idx="922">
                  <c:v>0.15089440600000001</c:v>
                </c:pt>
                <c:pt idx="923">
                  <c:v>0.15002184599999999</c:v>
                </c:pt>
                <c:pt idx="924">
                  <c:v>0.1478304</c:v>
                </c:pt>
                <c:pt idx="925">
                  <c:v>0.14729486</c:v>
                </c:pt>
                <c:pt idx="926">
                  <c:v>0.14641053700000001</c:v>
                </c:pt>
                <c:pt idx="927">
                  <c:v>0.14811362</c:v>
                </c:pt>
                <c:pt idx="928">
                  <c:v>0.14873739999999999</c:v>
                </c:pt>
                <c:pt idx="929">
                  <c:v>0.149078879</c:v>
                </c:pt>
                <c:pt idx="930">
                  <c:v>0.145761786</c:v>
                </c:pt>
                <c:pt idx="931">
                  <c:v>0.14590455499999999</c:v>
                </c:pt>
                <c:pt idx="932">
                  <c:v>0.144535252</c:v>
                </c:pt>
                <c:pt idx="933">
                  <c:v>0.14348617599999999</c:v>
                </c:pt>
                <c:pt idx="934">
                  <c:v>0.14201733599999999</c:v>
                </c:pt>
                <c:pt idx="935">
                  <c:v>0.143506358</c:v>
                </c:pt>
                <c:pt idx="936">
                  <c:v>0.14104397900000001</c:v>
                </c:pt>
                <c:pt idx="937">
                  <c:v>0.14080171899999999</c:v>
                </c:pt>
                <c:pt idx="938">
                  <c:v>0.142641882</c:v>
                </c:pt>
                <c:pt idx="939">
                  <c:v>0.14760472299999999</c:v>
                </c:pt>
                <c:pt idx="940">
                  <c:v>0.14644296200000001</c:v>
                </c:pt>
                <c:pt idx="941">
                  <c:v>0.14499568900000001</c:v>
                </c:pt>
                <c:pt idx="942">
                  <c:v>0.143476783</c:v>
                </c:pt>
                <c:pt idx="943">
                  <c:v>0.14535172900000001</c:v>
                </c:pt>
                <c:pt idx="944">
                  <c:v>0.14913330899999999</c:v>
                </c:pt>
                <c:pt idx="945">
                  <c:v>0.14685242000000001</c:v>
                </c:pt>
                <c:pt idx="946">
                  <c:v>0.144451619</c:v>
                </c:pt>
                <c:pt idx="947">
                  <c:v>0.144247824</c:v>
                </c:pt>
                <c:pt idx="948">
                  <c:v>0.146182164</c:v>
                </c:pt>
                <c:pt idx="949">
                  <c:v>0.15164789300000001</c:v>
                </c:pt>
                <c:pt idx="950">
                  <c:v>0.14791988</c:v>
                </c:pt>
                <c:pt idx="951">
                  <c:v>0.14575566500000001</c:v>
                </c:pt>
                <c:pt idx="952">
                  <c:v>0.14344683699999999</c:v>
                </c:pt>
                <c:pt idx="953">
                  <c:v>0.14149967599999999</c:v>
                </c:pt>
                <c:pt idx="954">
                  <c:v>0.14096742700000001</c:v>
                </c:pt>
                <c:pt idx="955">
                  <c:v>0.13973474599999999</c:v>
                </c:pt>
                <c:pt idx="956">
                  <c:v>0.13818065500000001</c:v>
                </c:pt>
                <c:pt idx="957">
                  <c:v>0.135625417</c:v>
                </c:pt>
                <c:pt idx="958">
                  <c:v>0.13115352699999999</c:v>
                </c:pt>
                <c:pt idx="959">
                  <c:v>0.124456102</c:v>
                </c:pt>
                <c:pt idx="960">
                  <c:v>0.120941876</c:v>
                </c:pt>
                <c:pt idx="961">
                  <c:v>0.11747795599999999</c:v>
                </c:pt>
                <c:pt idx="962">
                  <c:v>0.11433096299999999</c:v>
                </c:pt>
                <c:pt idx="963">
                  <c:v>0.109402023</c:v>
                </c:pt>
                <c:pt idx="964">
                  <c:v>0.104243768</c:v>
                </c:pt>
                <c:pt idx="965">
                  <c:v>0.105174663</c:v>
                </c:pt>
                <c:pt idx="966">
                  <c:v>0.104712233</c:v>
                </c:pt>
                <c:pt idx="967">
                  <c:v>0.10171079</c:v>
                </c:pt>
                <c:pt idx="968">
                  <c:v>9.8027322E-2</c:v>
                </c:pt>
                <c:pt idx="969">
                  <c:v>9.6114696999999999E-2</c:v>
                </c:pt>
                <c:pt idx="970">
                  <c:v>0.10340495</c:v>
                </c:pt>
                <c:pt idx="971">
                  <c:v>0.109630035</c:v>
                </c:pt>
                <c:pt idx="972">
                  <c:v>0.115396059</c:v>
                </c:pt>
                <c:pt idx="973">
                  <c:v>0.122976552</c:v>
                </c:pt>
                <c:pt idx="974">
                  <c:v>0.12687870900000001</c:v>
                </c:pt>
                <c:pt idx="975">
                  <c:v>0.128722631</c:v>
                </c:pt>
                <c:pt idx="976">
                  <c:v>0.13310396399999999</c:v>
                </c:pt>
                <c:pt idx="977">
                  <c:v>0.13915645099999999</c:v>
                </c:pt>
                <c:pt idx="978">
                  <c:v>0.1459201</c:v>
                </c:pt>
                <c:pt idx="979">
                  <c:v>0.15241739100000001</c:v>
                </c:pt>
                <c:pt idx="980">
                  <c:v>0.15877038099999999</c:v>
                </c:pt>
                <c:pt idx="981">
                  <c:v>0.162718001</c:v>
                </c:pt>
                <c:pt idx="982">
                  <c:v>0.172862864</c:v>
                </c:pt>
                <c:pt idx="983">
                  <c:v>0.17771388499999999</c:v>
                </c:pt>
                <c:pt idx="984">
                  <c:v>0.17800221299999999</c:v>
                </c:pt>
                <c:pt idx="985">
                  <c:v>0.17788658299999999</c:v>
                </c:pt>
                <c:pt idx="986">
                  <c:v>0.17502436699999999</c:v>
                </c:pt>
                <c:pt idx="987">
                  <c:v>0.174223611</c:v>
                </c:pt>
                <c:pt idx="988">
                  <c:v>0.174921829</c:v>
                </c:pt>
                <c:pt idx="989">
                  <c:v>0.17406437999999999</c:v>
                </c:pt>
                <c:pt idx="990">
                  <c:v>0.16996882499999999</c:v>
                </c:pt>
                <c:pt idx="991">
                  <c:v>0.162765619</c:v>
                </c:pt>
                <c:pt idx="992">
                  <c:v>0.15495308599999999</c:v>
                </c:pt>
                <c:pt idx="993">
                  <c:v>0.152023142</c:v>
                </c:pt>
                <c:pt idx="994">
                  <c:v>0.15322200499999999</c:v>
                </c:pt>
                <c:pt idx="995">
                  <c:v>0.15354516000000001</c:v>
                </c:pt>
                <c:pt idx="996">
                  <c:v>0.153521614</c:v>
                </c:pt>
                <c:pt idx="997">
                  <c:v>0.15301680300000001</c:v>
                </c:pt>
                <c:pt idx="998">
                  <c:v>0.151734233</c:v>
                </c:pt>
                <c:pt idx="999">
                  <c:v>0.150633714</c:v>
                </c:pt>
                <c:pt idx="1000">
                  <c:v>0.14463311500000001</c:v>
                </c:pt>
                <c:pt idx="1001">
                  <c:v>0.13678096100000001</c:v>
                </c:pt>
                <c:pt idx="1002">
                  <c:v>0.117181377</c:v>
                </c:pt>
                <c:pt idx="1003">
                  <c:v>0.104576168</c:v>
                </c:pt>
                <c:pt idx="1004">
                  <c:v>0.10570940199999999</c:v>
                </c:pt>
                <c:pt idx="1005">
                  <c:v>0.103907815</c:v>
                </c:pt>
                <c:pt idx="1006">
                  <c:v>0.102634843</c:v>
                </c:pt>
                <c:pt idx="1007">
                  <c:v>9.6516649999999996E-2</c:v>
                </c:pt>
                <c:pt idx="1008">
                  <c:v>8.9418207999999999E-2</c:v>
                </c:pt>
                <c:pt idx="1009">
                  <c:v>8.6184183999999997E-2</c:v>
                </c:pt>
                <c:pt idx="1010">
                  <c:v>8.1962897000000007E-2</c:v>
                </c:pt>
                <c:pt idx="1011">
                  <c:v>7.2402658999999994E-2</c:v>
                </c:pt>
                <c:pt idx="1012">
                  <c:v>6.1359370000000003E-2</c:v>
                </c:pt>
                <c:pt idx="1013">
                  <c:v>6.1648223000000002E-2</c:v>
                </c:pt>
                <c:pt idx="1014">
                  <c:v>7.2035991999999993E-2</c:v>
                </c:pt>
                <c:pt idx="1015">
                  <c:v>7.1416896999999993E-2</c:v>
                </c:pt>
                <c:pt idx="1016">
                  <c:v>6.9885827999999997E-2</c:v>
                </c:pt>
                <c:pt idx="1017">
                  <c:v>6.9785474E-2</c:v>
                </c:pt>
                <c:pt idx="1018">
                  <c:v>6.9276693E-2</c:v>
                </c:pt>
                <c:pt idx="1019">
                  <c:v>6.9143205999999999E-2</c:v>
                </c:pt>
                <c:pt idx="1020">
                  <c:v>6.3589105000000007E-2</c:v>
                </c:pt>
                <c:pt idx="1021">
                  <c:v>5.3917341000000001E-2</c:v>
                </c:pt>
                <c:pt idx="1022">
                  <c:v>4.8124501E-2</c:v>
                </c:pt>
                <c:pt idx="1023">
                  <c:v>4.9615832999999998E-2</c:v>
                </c:pt>
                <c:pt idx="1024">
                  <c:v>5.9764955000000002E-2</c:v>
                </c:pt>
                <c:pt idx="1025">
                  <c:v>5.9529041999999997E-2</c:v>
                </c:pt>
                <c:pt idx="1026">
                  <c:v>5.9756234999999998E-2</c:v>
                </c:pt>
                <c:pt idx="1027">
                  <c:v>5.9626435999999998E-2</c:v>
                </c:pt>
                <c:pt idx="1028">
                  <c:v>5.9748748999999997E-2</c:v>
                </c:pt>
                <c:pt idx="1029">
                  <c:v>5.9212436E-2</c:v>
                </c:pt>
                <c:pt idx="1030">
                  <c:v>5.6964094999999999E-2</c:v>
                </c:pt>
                <c:pt idx="1031">
                  <c:v>5.6805377999999997E-2</c:v>
                </c:pt>
                <c:pt idx="1032">
                  <c:v>6.3065788999999997E-2</c:v>
                </c:pt>
                <c:pt idx="1033">
                  <c:v>5.8401452999999999E-2</c:v>
                </c:pt>
                <c:pt idx="1034">
                  <c:v>4.5564923E-2</c:v>
                </c:pt>
                <c:pt idx="1035">
                  <c:v>4.4541774999999999E-2</c:v>
                </c:pt>
                <c:pt idx="1036">
                  <c:v>4.5615340999999997E-2</c:v>
                </c:pt>
                <c:pt idx="1037">
                  <c:v>4.6400820000000002E-2</c:v>
                </c:pt>
                <c:pt idx="1038">
                  <c:v>4.8085042000000001E-2</c:v>
                </c:pt>
                <c:pt idx="1039">
                  <c:v>5.3449322E-2</c:v>
                </c:pt>
                <c:pt idx="1040">
                  <c:v>5.4511167999999999E-2</c:v>
                </c:pt>
                <c:pt idx="1041">
                  <c:v>5.7684807999999997E-2</c:v>
                </c:pt>
                <c:pt idx="1042">
                  <c:v>6.0328013999999999E-2</c:v>
                </c:pt>
                <c:pt idx="1043">
                  <c:v>5.9994023E-2</c:v>
                </c:pt>
                <c:pt idx="1044">
                  <c:v>5.3001347999999997E-2</c:v>
                </c:pt>
                <c:pt idx="1045">
                  <c:v>5.2663807E-2</c:v>
                </c:pt>
                <c:pt idx="1046">
                  <c:v>5.1527582000000002E-2</c:v>
                </c:pt>
                <c:pt idx="1047">
                  <c:v>5.3420409000000002E-2</c:v>
                </c:pt>
                <c:pt idx="1048">
                  <c:v>5.6431951000000001E-2</c:v>
                </c:pt>
                <c:pt idx="1049">
                  <c:v>5.5835479E-2</c:v>
                </c:pt>
                <c:pt idx="1050">
                  <c:v>5.6018936999999998E-2</c:v>
                </c:pt>
                <c:pt idx="1051">
                  <c:v>5.8315841E-2</c:v>
                </c:pt>
                <c:pt idx="1052">
                  <c:v>5.8357115000000001E-2</c:v>
                </c:pt>
                <c:pt idx="1053">
                  <c:v>5.7717497E-2</c:v>
                </c:pt>
                <c:pt idx="1054">
                  <c:v>5.7343002999999997E-2</c:v>
                </c:pt>
                <c:pt idx="1055">
                  <c:v>5.6656387000000002E-2</c:v>
                </c:pt>
                <c:pt idx="1056">
                  <c:v>5.6227802E-2</c:v>
                </c:pt>
                <c:pt idx="1057">
                  <c:v>5.6744273999999997E-2</c:v>
                </c:pt>
                <c:pt idx="1058">
                  <c:v>5.9619710999999999E-2</c:v>
                </c:pt>
                <c:pt idx="1059">
                  <c:v>6.1761350999999999E-2</c:v>
                </c:pt>
                <c:pt idx="1060">
                  <c:v>6.4494652E-2</c:v>
                </c:pt>
                <c:pt idx="1061">
                  <c:v>6.4535192000000005E-2</c:v>
                </c:pt>
                <c:pt idx="1062">
                  <c:v>6.2868064000000001E-2</c:v>
                </c:pt>
                <c:pt idx="1063">
                  <c:v>6.4687216000000006E-2</c:v>
                </c:pt>
                <c:pt idx="1064">
                  <c:v>6.5424040000000003E-2</c:v>
                </c:pt>
                <c:pt idx="1065">
                  <c:v>6.6985257000000006E-2</c:v>
                </c:pt>
                <c:pt idx="1066">
                  <c:v>6.8171972999999997E-2</c:v>
                </c:pt>
                <c:pt idx="1067">
                  <c:v>6.8369214999999997E-2</c:v>
                </c:pt>
                <c:pt idx="1068">
                  <c:v>7.0663905999999999E-2</c:v>
                </c:pt>
                <c:pt idx="1069">
                  <c:v>7.4158653000000005E-2</c:v>
                </c:pt>
                <c:pt idx="1070">
                  <c:v>7.3726960999999994E-2</c:v>
                </c:pt>
                <c:pt idx="1071">
                  <c:v>7.0203197999999994E-2</c:v>
                </c:pt>
                <c:pt idx="1072">
                  <c:v>7.2136423000000005E-2</c:v>
                </c:pt>
                <c:pt idx="1073">
                  <c:v>7.2281937000000004E-2</c:v>
                </c:pt>
                <c:pt idx="1074">
                  <c:v>7.2313257000000006E-2</c:v>
                </c:pt>
                <c:pt idx="1075">
                  <c:v>7.2147219999999998E-2</c:v>
                </c:pt>
                <c:pt idx="1076">
                  <c:v>7.1936301999999994E-2</c:v>
                </c:pt>
                <c:pt idx="1077">
                  <c:v>7.3133678999999993E-2</c:v>
                </c:pt>
                <c:pt idx="1078">
                  <c:v>7.4681647000000004E-2</c:v>
                </c:pt>
                <c:pt idx="1079">
                  <c:v>7.5320773999999993E-2</c:v>
                </c:pt>
                <c:pt idx="1080">
                  <c:v>7.5708705000000001E-2</c:v>
                </c:pt>
                <c:pt idx="1081">
                  <c:v>7.6271967999999996E-2</c:v>
                </c:pt>
                <c:pt idx="1082">
                  <c:v>7.6980886999999998E-2</c:v>
                </c:pt>
                <c:pt idx="1083">
                  <c:v>7.6849737000000001E-2</c:v>
                </c:pt>
                <c:pt idx="1084">
                  <c:v>7.5959819999999997E-2</c:v>
                </c:pt>
                <c:pt idx="1085">
                  <c:v>8.0269114000000003E-2</c:v>
                </c:pt>
                <c:pt idx="1086">
                  <c:v>8.2748356999999995E-2</c:v>
                </c:pt>
                <c:pt idx="1087">
                  <c:v>8.4887202999999994E-2</c:v>
                </c:pt>
                <c:pt idx="1088">
                  <c:v>8.0399474999999998E-2</c:v>
                </c:pt>
                <c:pt idx="1089">
                  <c:v>7.8909031000000004E-2</c:v>
                </c:pt>
                <c:pt idx="1090">
                  <c:v>7.8491219000000001E-2</c:v>
                </c:pt>
                <c:pt idx="1091">
                  <c:v>8.0657856E-2</c:v>
                </c:pt>
                <c:pt idx="1092">
                  <c:v>8.1462322000000004E-2</c:v>
                </c:pt>
                <c:pt idx="1093">
                  <c:v>8.4723304999999999E-2</c:v>
                </c:pt>
                <c:pt idx="1094">
                  <c:v>8.5063598000000004E-2</c:v>
                </c:pt>
                <c:pt idx="1095">
                  <c:v>8.9108339999999994E-2</c:v>
                </c:pt>
                <c:pt idx="1096">
                  <c:v>9.3611497000000002E-2</c:v>
                </c:pt>
                <c:pt idx="1097">
                  <c:v>9.3465662000000005E-2</c:v>
                </c:pt>
                <c:pt idx="1098">
                  <c:v>9.0172418000000004E-2</c:v>
                </c:pt>
                <c:pt idx="1099">
                  <c:v>8.8059650000000003E-2</c:v>
                </c:pt>
                <c:pt idx="1100">
                  <c:v>8.7636767000000004E-2</c:v>
                </c:pt>
                <c:pt idx="1101">
                  <c:v>8.6917984000000004E-2</c:v>
                </c:pt>
                <c:pt idx="1102">
                  <c:v>8.5513912999999997E-2</c:v>
                </c:pt>
                <c:pt idx="1103">
                  <c:v>8.4910078E-2</c:v>
                </c:pt>
                <c:pt idx="1104">
                  <c:v>8.4763717000000002E-2</c:v>
                </c:pt>
                <c:pt idx="1105">
                  <c:v>7.8802917E-2</c:v>
                </c:pt>
                <c:pt idx="1106">
                  <c:v>7.5292655999999999E-2</c:v>
                </c:pt>
                <c:pt idx="1107">
                  <c:v>7.3215575000000005E-2</c:v>
                </c:pt>
                <c:pt idx="1108">
                  <c:v>7.3302197999999999E-2</c:v>
                </c:pt>
                <c:pt idx="1109">
                  <c:v>7.0903279999999999E-2</c:v>
                </c:pt>
                <c:pt idx="1110">
                  <c:v>7.0391959000000004E-2</c:v>
                </c:pt>
                <c:pt idx="1111">
                  <c:v>7.048604E-2</c:v>
                </c:pt>
                <c:pt idx="1112">
                  <c:v>6.8855217999999996E-2</c:v>
                </c:pt>
                <c:pt idx="1113">
                  <c:v>6.7097964999999996E-2</c:v>
                </c:pt>
                <c:pt idx="1114">
                  <c:v>6.8025401999999999E-2</c:v>
                </c:pt>
                <c:pt idx="1115">
                  <c:v>6.4939627E-2</c:v>
                </c:pt>
                <c:pt idx="1116">
                  <c:v>6.0021982000000002E-2</c:v>
                </c:pt>
                <c:pt idx="1117">
                  <c:v>5.7413855999999999E-2</c:v>
                </c:pt>
                <c:pt idx="1118">
                  <c:v>5.9259463999999998E-2</c:v>
                </c:pt>
                <c:pt idx="1119">
                  <c:v>6.1093987000000002E-2</c:v>
                </c:pt>
                <c:pt idx="1120">
                  <c:v>6.6668333999999996E-2</c:v>
                </c:pt>
                <c:pt idx="1121">
                  <c:v>7.1521352999999996E-2</c:v>
                </c:pt>
                <c:pt idx="1122">
                  <c:v>7.3807362000000001E-2</c:v>
                </c:pt>
                <c:pt idx="1123">
                  <c:v>7.6717199999999999E-2</c:v>
                </c:pt>
                <c:pt idx="1124">
                  <c:v>7.8584525000000002E-2</c:v>
                </c:pt>
                <c:pt idx="1125">
                  <c:v>8.4720571999999994E-2</c:v>
                </c:pt>
                <c:pt idx="1126">
                  <c:v>8.9353501000000002E-2</c:v>
                </c:pt>
                <c:pt idx="1127">
                  <c:v>9.1079723000000001E-2</c:v>
                </c:pt>
                <c:pt idx="1128">
                  <c:v>9.3070676000000005E-2</c:v>
                </c:pt>
                <c:pt idx="1129">
                  <c:v>9.4518045999999994E-2</c:v>
                </c:pt>
                <c:pt idx="1130">
                  <c:v>9.5485391000000003E-2</c:v>
                </c:pt>
                <c:pt idx="1131">
                  <c:v>9.6403832999999994E-2</c:v>
                </c:pt>
                <c:pt idx="1132">
                  <c:v>9.5344333000000003E-2</c:v>
                </c:pt>
                <c:pt idx="1133">
                  <c:v>9.7542617999999998E-2</c:v>
                </c:pt>
                <c:pt idx="1134">
                  <c:v>9.7083606000000003E-2</c:v>
                </c:pt>
                <c:pt idx="1135">
                  <c:v>9.6974253999999996E-2</c:v>
                </c:pt>
                <c:pt idx="1136">
                  <c:v>9.6663480999999996E-2</c:v>
                </c:pt>
                <c:pt idx="1137">
                  <c:v>9.5845990000000006E-2</c:v>
                </c:pt>
                <c:pt idx="1138">
                  <c:v>9.3848552000000002E-2</c:v>
                </c:pt>
                <c:pt idx="1139">
                  <c:v>9.5286670000000004E-2</c:v>
                </c:pt>
                <c:pt idx="1140">
                  <c:v>9.3543803999999994E-2</c:v>
                </c:pt>
                <c:pt idx="1141">
                  <c:v>8.9395601000000005E-2</c:v>
                </c:pt>
                <c:pt idx="1142">
                  <c:v>8.6269234E-2</c:v>
                </c:pt>
                <c:pt idx="1143">
                  <c:v>8.5617909000000006E-2</c:v>
                </c:pt>
                <c:pt idx="1144">
                  <c:v>8.6519734000000001E-2</c:v>
                </c:pt>
                <c:pt idx="1145">
                  <c:v>8.7473038000000003E-2</c:v>
                </c:pt>
                <c:pt idx="1146">
                  <c:v>8.8513947999999995E-2</c:v>
                </c:pt>
                <c:pt idx="1147">
                  <c:v>8.8850176000000003E-2</c:v>
                </c:pt>
                <c:pt idx="1148">
                  <c:v>8.7560450999999997E-2</c:v>
                </c:pt>
                <c:pt idx="1149">
                  <c:v>8.6770101000000002E-2</c:v>
                </c:pt>
                <c:pt idx="1150">
                  <c:v>8.7079964999999995E-2</c:v>
                </c:pt>
                <c:pt idx="1151">
                  <c:v>8.6709011000000003E-2</c:v>
                </c:pt>
                <c:pt idx="1152">
                  <c:v>8.9504007999999996E-2</c:v>
                </c:pt>
                <c:pt idx="1153">
                  <c:v>9.3948141999999998E-2</c:v>
                </c:pt>
                <c:pt idx="1154">
                  <c:v>9.3083122000000004E-2</c:v>
                </c:pt>
                <c:pt idx="1155">
                  <c:v>9.2722166999999994E-2</c:v>
                </c:pt>
                <c:pt idx="1156">
                  <c:v>9.3880226999999997E-2</c:v>
                </c:pt>
                <c:pt idx="1157">
                  <c:v>9.5957917000000004E-2</c:v>
                </c:pt>
                <c:pt idx="1158">
                  <c:v>0.10216586</c:v>
                </c:pt>
                <c:pt idx="1159">
                  <c:v>0.10827825000000001</c:v>
                </c:pt>
                <c:pt idx="1160">
                  <c:v>0.10807507299999999</c:v>
                </c:pt>
                <c:pt idx="1161">
                  <c:v>0.110275624</c:v>
                </c:pt>
                <c:pt idx="1162">
                  <c:v>0.110991271</c:v>
                </c:pt>
                <c:pt idx="1163">
                  <c:v>0.11001810200000001</c:v>
                </c:pt>
                <c:pt idx="1164">
                  <c:v>0.107206329</c:v>
                </c:pt>
                <c:pt idx="1165">
                  <c:v>0.107129089</c:v>
                </c:pt>
                <c:pt idx="1166">
                  <c:v>0.106651273</c:v>
                </c:pt>
                <c:pt idx="1167">
                  <c:v>0.10287929899999999</c:v>
                </c:pt>
                <c:pt idx="1168">
                  <c:v>0.103300827</c:v>
                </c:pt>
                <c:pt idx="1169">
                  <c:v>0.10110635499999999</c:v>
                </c:pt>
                <c:pt idx="1170">
                  <c:v>0.10214622700000001</c:v>
                </c:pt>
                <c:pt idx="1171">
                  <c:v>0.102600491</c:v>
                </c:pt>
                <c:pt idx="1172">
                  <c:v>0.10248953099999999</c:v>
                </c:pt>
                <c:pt idx="1173">
                  <c:v>9.8983040999999994E-2</c:v>
                </c:pt>
                <c:pt idx="1174">
                  <c:v>0.101508522</c:v>
                </c:pt>
                <c:pt idx="1175">
                  <c:v>0.102388963</c:v>
                </c:pt>
                <c:pt idx="1176">
                  <c:v>0.101342022</c:v>
                </c:pt>
                <c:pt idx="1177">
                  <c:v>9.4380883999999998E-2</c:v>
                </c:pt>
                <c:pt idx="1178">
                  <c:v>8.8122817000000006E-2</c:v>
                </c:pt>
                <c:pt idx="1179">
                  <c:v>8.3801946000000002E-2</c:v>
                </c:pt>
                <c:pt idx="1180">
                  <c:v>8.6090632E-2</c:v>
                </c:pt>
                <c:pt idx="1181">
                  <c:v>8.3867088000000006E-2</c:v>
                </c:pt>
                <c:pt idx="1182">
                  <c:v>8.3295422999999993E-2</c:v>
                </c:pt>
                <c:pt idx="1183">
                  <c:v>8.3047243000000007E-2</c:v>
                </c:pt>
                <c:pt idx="1184">
                  <c:v>8.3364721000000003E-2</c:v>
                </c:pt>
                <c:pt idx="1185">
                  <c:v>8.6814936999999995E-2</c:v>
                </c:pt>
                <c:pt idx="1186">
                  <c:v>8.8152915999999998E-2</c:v>
                </c:pt>
                <c:pt idx="1187">
                  <c:v>9.0420693999999996E-2</c:v>
                </c:pt>
                <c:pt idx="1188">
                  <c:v>9.3877282000000006E-2</c:v>
                </c:pt>
                <c:pt idx="1189">
                  <c:v>9.4671776999999999E-2</c:v>
                </c:pt>
                <c:pt idx="1190">
                  <c:v>9.3733223000000004E-2</c:v>
                </c:pt>
                <c:pt idx="1191">
                  <c:v>9.3847132999999999E-2</c:v>
                </c:pt>
                <c:pt idx="1192">
                  <c:v>9.4556881999999995E-2</c:v>
                </c:pt>
                <c:pt idx="1193">
                  <c:v>9.4224783000000006E-2</c:v>
                </c:pt>
                <c:pt idx="1194">
                  <c:v>9.3176048999999997E-2</c:v>
                </c:pt>
                <c:pt idx="1195">
                  <c:v>9.5495339999999998E-2</c:v>
                </c:pt>
                <c:pt idx="1196">
                  <c:v>9.7646831000000003E-2</c:v>
                </c:pt>
                <c:pt idx="1197">
                  <c:v>0.101406634</c:v>
                </c:pt>
                <c:pt idx="1198">
                  <c:v>0.10224771100000001</c:v>
                </c:pt>
                <c:pt idx="1199">
                  <c:v>0.10282123</c:v>
                </c:pt>
                <c:pt idx="1200">
                  <c:v>9.9525145999999995E-2</c:v>
                </c:pt>
                <c:pt idx="1201">
                  <c:v>9.7195428E-2</c:v>
                </c:pt>
                <c:pt idx="1202">
                  <c:v>9.8313564000000006E-2</c:v>
                </c:pt>
                <c:pt idx="1203">
                  <c:v>9.7760304000000006E-2</c:v>
                </c:pt>
                <c:pt idx="1204">
                  <c:v>0.1003106</c:v>
                </c:pt>
                <c:pt idx="1205">
                  <c:v>9.8576314999999998E-2</c:v>
                </c:pt>
                <c:pt idx="1206">
                  <c:v>9.9004206999999997E-2</c:v>
                </c:pt>
                <c:pt idx="1207">
                  <c:v>0.10090292100000001</c:v>
                </c:pt>
                <c:pt idx="1208">
                  <c:v>9.8749237000000004E-2</c:v>
                </c:pt>
                <c:pt idx="1209">
                  <c:v>0.10391995</c:v>
                </c:pt>
                <c:pt idx="1210">
                  <c:v>0.107545364</c:v>
                </c:pt>
                <c:pt idx="1211">
                  <c:v>0.111205022</c:v>
                </c:pt>
                <c:pt idx="1212">
                  <c:v>0.112192123</c:v>
                </c:pt>
                <c:pt idx="1213">
                  <c:v>0.11145287</c:v>
                </c:pt>
                <c:pt idx="1214">
                  <c:v>0.11075583999999999</c:v>
                </c:pt>
                <c:pt idx="1215">
                  <c:v>0.11158776199999999</c:v>
                </c:pt>
                <c:pt idx="1216">
                  <c:v>0.11211188499999999</c:v>
                </c:pt>
                <c:pt idx="1217">
                  <c:v>0.11213838700000001</c:v>
                </c:pt>
                <c:pt idx="1218">
                  <c:v>0.114956083</c:v>
                </c:pt>
                <c:pt idx="1219">
                  <c:v>0.11632640800000001</c:v>
                </c:pt>
                <c:pt idx="1220">
                  <c:v>0.12344506199999999</c:v>
                </c:pt>
                <c:pt idx="1221">
                  <c:v>0.13023711800000001</c:v>
                </c:pt>
                <c:pt idx="1222">
                  <c:v>0.128735399</c:v>
                </c:pt>
                <c:pt idx="1223">
                  <c:v>0.12773545</c:v>
                </c:pt>
                <c:pt idx="1224">
                  <c:v>0.126772777</c:v>
                </c:pt>
                <c:pt idx="1225">
                  <c:v>0.124406933</c:v>
                </c:pt>
                <c:pt idx="1226">
                  <c:v>0.121751762</c:v>
                </c:pt>
                <c:pt idx="1227">
                  <c:v>0.117404272</c:v>
                </c:pt>
                <c:pt idx="1228">
                  <c:v>0.11249658999999999</c:v>
                </c:pt>
                <c:pt idx="1229">
                  <c:v>0.10854021699999999</c:v>
                </c:pt>
                <c:pt idx="1230">
                  <c:v>0.104292385</c:v>
                </c:pt>
                <c:pt idx="1231">
                  <c:v>0.100213411</c:v>
                </c:pt>
                <c:pt idx="1232">
                  <c:v>9.9221957999999999E-2</c:v>
                </c:pt>
                <c:pt idx="1233">
                  <c:v>9.9441337000000005E-2</c:v>
                </c:pt>
                <c:pt idx="1234">
                  <c:v>9.9436977999999995E-2</c:v>
                </c:pt>
                <c:pt idx="1235">
                  <c:v>0.100636951</c:v>
                </c:pt>
                <c:pt idx="1236">
                  <c:v>0.101750589</c:v>
                </c:pt>
                <c:pt idx="1237">
                  <c:v>0.102026118</c:v>
                </c:pt>
                <c:pt idx="1238">
                  <c:v>9.9819819000000004E-2</c:v>
                </c:pt>
                <c:pt idx="1239">
                  <c:v>0.100673675</c:v>
                </c:pt>
                <c:pt idx="1240">
                  <c:v>9.9051927999999997E-2</c:v>
                </c:pt>
                <c:pt idx="1241">
                  <c:v>9.5383850000000006E-2</c:v>
                </c:pt>
                <c:pt idx="1242">
                  <c:v>9.8165759000000005E-2</c:v>
                </c:pt>
                <c:pt idx="1243">
                  <c:v>0.100342817</c:v>
                </c:pt>
                <c:pt idx="1244">
                  <c:v>0.10302502199999999</c:v>
                </c:pt>
                <c:pt idx="1245">
                  <c:v>0.103610172</c:v>
                </c:pt>
                <c:pt idx="1246">
                  <c:v>0.106221679</c:v>
                </c:pt>
                <c:pt idx="1247">
                  <c:v>0.113793563</c:v>
                </c:pt>
                <c:pt idx="1248">
                  <c:v>0.11815175999999999</c:v>
                </c:pt>
                <c:pt idx="1249">
                  <c:v>0.119961287</c:v>
                </c:pt>
                <c:pt idx="1250">
                  <c:v>0.11786855</c:v>
                </c:pt>
                <c:pt idx="1251">
                  <c:v>0.115039349</c:v>
                </c:pt>
                <c:pt idx="1252">
                  <c:v>0.114469496</c:v>
                </c:pt>
                <c:pt idx="1253">
                  <c:v>0.114630469</c:v>
                </c:pt>
                <c:pt idx="1254">
                  <c:v>0.11453490700000001</c:v>
                </c:pt>
                <c:pt idx="1255">
                  <c:v>0.115585645</c:v>
                </c:pt>
                <c:pt idx="1256">
                  <c:v>0.116460298</c:v>
                </c:pt>
                <c:pt idx="1257">
                  <c:v>0.114417983</c:v>
                </c:pt>
                <c:pt idx="1258">
                  <c:v>0.113607574</c:v>
                </c:pt>
                <c:pt idx="1259">
                  <c:v>0.111955042</c:v>
                </c:pt>
                <c:pt idx="1260">
                  <c:v>0.110568425</c:v>
                </c:pt>
                <c:pt idx="1261">
                  <c:v>0.109487416</c:v>
                </c:pt>
                <c:pt idx="1262">
                  <c:v>0.10935621700000001</c:v>
                </c:pt>
                <c:pt idx="1263">
                  <c:v>0.107888345</c:v>
                </c:pt>
                <c:pt idx="1264">
                  <c:v>0.104144652</c:v>
                </c:pt>
                <c:pt idx="1265">
                  <c:v>0.105971392</c:v>
                </c:pt>
                <c:pt idx="1266">
                  <c:v>0.104785537</c:v>
                </c:pt>
                <c:pt idx="1267">
                  <c:v>0.103669316</c:v>
                </c:pt>
                <c:pt idx="1268">
                  <c:v>0.103463798</c:v>
                </c:pt>
                <c:pt idx="1269">
                  <c:v>0.103100253</c:v>
                </c:pt>
                <c:pt idx="1270">
                  <c:v>0.105833037</c:v>
                </c:pt>
                <c:pt idx="1271">
                  <c:v>0.109031789</c:v>
                </c:pt>
                <c:pt idx="1272">
                  <c:v>0.10734729599999999</c:v>
                </c:pt>
                <c:pt idx="1273">
                  <c:v>0.10471865800000001</c:v>
                </c:pt>
                <c:pt idx="1274">
                  <c:v>0.10319445300000001</c:v>
                </c:pt>
                <c:pt idx="1275">
                  <c:v>0.10377096199999999</c:v>
                </c:pt>
                <c:pt idx="1276">
                  <c:v>0.105425323</c:v>
                </c:pt>
                <c:pt idx="1277">
                  <c:v>0.10526300099999999</c:v>
                </c:pt>
                <c:pt idx="1278">
                  <c:v>0.111536124</c:v>
                </c:pt>
                <c:pt idx="1279">
                  <c:v>0.12806853900000001</c:v>
                </c:pt>
                <c:pt idx="1280">
                  <c:v>0.133841249</c:v>
                </c:pt>
                <c:pt idx="1281">
                  <c:v>0.138062769</c:v>
                </c:pt>
                <c:pt idx="1282">
                  <c:v>0.14061705499999999</c:v>
                </c:pt>
                <c:pt idx="1283">
                  <c:v>0.143771387</c:v>
                </c:pt>
                <c:pt idx="1284">
                  <c:v>0.14870678300000001</c:v>
                </c:pt>
                <c:pt idx="1285">
                  <c:v>0.149671164</c:v>
                </c:pt>
                <c:pt idx="1286">
                  <c:v>0.15023637100000001</c:v>
                </c:pt>
                <c:pt idx="1287">
                  <c:v>0.14990368800000001</c:v>
                </c:pt>
                <c:pt idx="1288">
                  <c:v>0.14818123999999999</c:v>
                </c:pt>
                <c:pt idx="1289">
                  <c:v>0.145914923</c:v>
                </c:pt>
                <c:pt idx="1290">
                  <c:v>0.143108135</c:v>
                </c:pt>
                <c:pt idx="1291">
                  <c:v>0.14022030899999999</c:v>
                </c:pt>
                <c:pt idx="1292">
                  <c:v>0.13879771799999999</c:v>
                </c:pt>
                <c:pt idx="1293">
                  <c:v>0.13819821199999999</c:v>
                </c:pt>
                <c:pt idx="1294">
                  <c:v>0.13371211599999999</c:v>
                </c:pt>
                <c:pt idx="1295">
                  <c:v>0.11839904599999999</c:v>
                </c:pt>
                <c:pt idx="1296">
                  <c:v>0.10136460999999999</c:v>
                </c:pt>
                <c:pt idx="1297">
                  <c:v>9.2530205000000004E-2</c:v>
                </c:pt>
                <c:pt idx="1298">
                  <c:v>8.1267344000000005E-2</c:v>
                </c:pt>
                <c:pt idx="1299">
                  <c:v>7.7175532000000005E-2</c:v>
                </c:pt>
                <c:pt idx="1300">
                  <c:v>7.8329758999999999E-2</c:v>
                </c:pt>
                <c:pt idx="1301">
                  <c:v>7.6810182000000005E-2</c:v>
                </c:pt>
                <c:pt idx="1302">
                  <c:v>8.0953937000000004E-2</c:v>
                </c:pt>
                <c:pt idx="1303">
                  <c:v>8.4185524999999997E-2</c:v>
                </c:pt>
                <c:pt idx="1304">
                  <c:v>8.5291778999999998E-2</c:v>
                </c:pt>
                <c:pt idx="1305">
                  <c:v>8.5604264999999999E-2</c:v>
                </c:pt>
                <c:pt idx="1306">
                  <c:v>8.6300849999999998E-2</c:v>
                </c:pt>
                <c:pt idx="1307">
                  <c:v>8.4401701999999995E-2</c:v>
                </c:pt>
                <c:pt idx="1308">
                  <c:v>8.5598662000000006E-2</c:v>
                </c:pt>
                <c:pt idx="1309">
                  <c:v>8.8563401999999999E-2</c:v>
                </c:pt>
                <c:pt idx="1310">
                  <c:v>9.1622347000000007E-2</c:v>
                </c:pt>
                <c:pt idx="1311">
                  <c:v>9.4477177999999995E-2</c:v>
                </c:pt>
                <c:pt idx="1312">
                  <c:v>9.5676525999999998E-2</c:v>
                </c:pt>
                <c:pt idx="1313">
                  <c:v>9.3170358999999994E-2</c:v>
                </c:pt>
                <c:pt idx="1314">
                  <c:v>9.8581918000000004E-2</c:v>
                </c:pt>
                <c:pt idx="1315">
                  <c:v>0.100525507</c:v>
                </c:pt>
                <c:pt idx="1316">
                  <c:v>0.101582904</c:v>
                </c:pt>
                <c:pt idx="1317">
                  <c:v>0.102066559</c:v>
                </c:pt>
                <c:pt idx="1318">
                  <c:v>0.10228633199999999</c:v>
                </c:pt>
                <c:pt idx="1319">
                  <c:v>0.104684231</c:v>
                </c:pt>
                <c:pt idx="1320">
                  <c:v>0.106715591</c:v>
                </c:pt>
                <c:pt idx="1321">
                  <c:v>0.110510345</c:v>
                </c:pt>
                <c:pt idx="1322">
                  <c:v>0.10945107499999999</c:v>
                </c:pt>
                <c:pt idx="1323">
                  <c:v>0.106851799</c:v>
                </c:pt>
                <c:pt idx="1324">
                  <c:v>0.106580997</c:v>
                </c:pt>
                <c:pt idx="1325">
                  <c:v>0.105602693</c:v>
                </c:pt>
                <c:pt idx="1326">
                  <c:v>0.10439238200000001</c:v>
                </c:pt>
                <c:pt idx="1327">
                  <c:v>0.10849536799999999</c:v>
                </c:pt>
                <c:pt idx="1328">
                  <c:v>0.110115225</c:v>
                </c:pt>
                <c:pt idx="1329">
                  <c:v>0.11117482400000001</c:v>
                </c:pt>
                <c:pt idx="1330">
                  <c:v>0.111109468</c:v>
                </c:pt>
                <c:pt idx="1331">
                  <c:v>0.110761954</c:v>
                </c:pt>
                <c:pt idx="1332">
                  <c:v>0.109791262</c:v>
                </c:pt>
                <c:pt idx="1333">
                  <c:v>0.113318556</c:v>
                </c:pt>
                <c:pt idx="1334">
                  <c:v>0.11089434300000001</c:v>
                </c:pt>
                <c:pt idx="1335">
                  <c:v>0.111783067</c:v>
                </c:pt>
                <c:pt idx="1336">
                  <c:v>0.11207652</c:v>
                </c:pt>
                <c:pt idx="1337">
                  <c:v>0.11192714600000001</c:v>
                </c:pt>
                <c:pt idx="1338">
                  <c:v>0.11190027499999999</c:v>
                </c:pt>
                <c:pt idx="1339">
                  <c:v>0.112584938</c:v>
                </c:pt>
                <c:pt idx="1340">
                  <c:v>0.114736149</c:v>
                </c:pt>
                <c:pt idx="1341">
                  <c:v>0.116429661</c:v>
                </c:pt>
                <c:pt idx="1342">
                  <c:v>0.117645386</c:v>
                </c:pt>
                <c:pt idx="1343">
                  <c:v>0.120668417</c:v>
                </c:pt>
                <c:pt idx="1344">
                  <c:v>0.121823631</c:v>
                </c:pt>
                <c:pt idx="1345">
                  <c:v>0.12417252600000001</c:v>
                </c:pt>
                <c:pt idx="1346">
                  <c:v>0.12664945</c:v>
                </c:pt>
                <c:pt idx="1347">
                  <c:v>0.12883831700000001</c:v>
                </c:pt>
                <c:pt idx="1348">
                  <c:v>0.12725636500000001</c:v>
                </c:pt>
                <c:pt idx="1349">
                  <c:v>0.125537075</c:v>
                </c:pt>
                <c:pt idx="1350">
                  <c:v>0.124258392</c:v>
                </c:pt>
                <c:pt idx="1351">
                  <c:v>0.123843328</c:v>
                </c:pt>
                <c:pt idx="1352">
                  <c:v>0.126421913</c:v>
                </c:pt>
                <c:pt idx="1353">
                  <c:v>0.12712433000000001</c:v>
                </c:pt>
                <c:pt idx="1354">
                  <c:v>0.125395746</c:v>
                </c:pt>
                <c:pt idx="1355">
                  <c:v>0.12644324800000001</c:v>
                </c:pt>
                <c:pt idx="1356">
                  <c:v>0.129248322</c:v>
                </c:pt>
                <c:pt idx="1357">
                  <c:v>0.13173716099999999</c:v>
                </c:pt>
                <c:pt idx="1358">
                  <c:v>0.13157906899999999</c:v>
                </c:pt>
                <c:pt idx="1359">
                  <c:v>0.132768566</c:v>
                </c:pt>
                <c:pt idx="1360">
                  <c:v>0.13262673799999999</c:v>
                </c:pt>
                <c:pt idx="1361">
                  <c:v>0.13114228999999999</c:v>
                </c:pt>
                <c:pt idx="1362">
                  <c:v>0.12702239300000001</c:v>
                </c:pt>
                <c:pt idx="1363">
                  <c:v>0.124728135</c:v>
                </c:pt>
                <c:pt idx="1364">
                  <c:v>0.12233143</c:v>
                </c:pt>
                <c:pt idx="1365">
                  <c:v>0.12151231</c:v>
                </c:pt>
                <c:pt idx="1366">
                  <c:v>0.121003641</c:v>
                </c:pt>
                <c:pt idx="1367">
                  <c:v>0.12085558</c:v>
                </c:pt>
                <c:pt idx="1368">
                  <c:v>0.11905679500000001</c:v>
                </c:pt>
                <c:pt idx="1369">
                  <c:v>0.118857962</c:v>
                </c:pt>
                <c:pt idx="1370">
                  <c:v>0.12093422700000001</c:v>
                </c:pt>
                <c:pt idx="1371">
                  <c:v>0.122579413</c:v>
                </c:pt>
                <c:pt idx="1372">
                  <c:v>0.122282894</c:v>
                </c:pt>
                <c:pt idx="1373">
                  <c:v>0.12178454</c:v>
                </c:pt>
                <c:pt idx="1374">
                  <c:v>0.121066094</c:v>
                </c:pt>
                <c:pt idx="1375">
                  <c:v>0.119481711</c:v>
                </c:pt>
                <c:pt idx="1376">
                  <c:v>0.117706964</c:v>
                </c:pt>
                <c:pt idx="1377">
                  <c:v>0.116347829</c:v>
                </c:pt>
                <c:pt idx="1378">
                  <c:v>0.115921012</c:v>
                </c:pt>
                <c:pt idx="1379">
                  <c:v>0.11221680000000001</c:v>
                </c:pt>
                <c:pt idx="1380">
                  <c:v>0.115575924</c:v>
                </c:pt>
                <c:pt idx="1381">
                  <c:v>0.120236035</c:v>
                </c:pt>
                <c:pt idx="1382">
                  <c:v>0.12479876500000001</c:v>
                </c:pt>
                <c:pt idx="1383">
                  <c:v>0.123772349</c:v>
                </c:pt>
                <c:pt idx="1384">
                  <c:v>0.120590822</c:v>
                </c:pt>
                <c:pt idx="1385">
                  <c:v>0.117939698</c:v>
                </c:pt>
                <c:pt idx="1386">
                  <c:v>0.11458418099999999</c:v>
                </c:pt>
                <c:pt idx="1387">
                  <c:v>0.112578039</c:v>
                </c:pt>
                <c:pt idx="1388">
                  <c:v>0.11464516800000001</c:v>
                </c:pt>
                <c:pt idx="1389">
                  <c:v>0.132262037</c:v>
                </c:pt>
                <c:pt idx="1390">
                  <c:v>0.13770574899999999</c:v>
                </c:pt>
                <c:pt idx="1391">
                  <c:v>0.14037131999999999</c:v>
                </c:pt>
                <c:pt idx="1392">
                  <c:v>0.15375508600000001</c:v>
                </c:pt>
                <c:pt idx="1393">
                  <c:v>0.17105108399999999</c:v>
                </c:pt>
                <c:pt idx="1394">
                  <c:v>0.18758282200000001</c:v>
                </c:pt>
                <c:pt idx="1395">
                  <c:v>0.200717642</c:v>
                </c:pt>
                <c:pt idx="1396">
                  <c:v>0.21158791399999999</c:v>
                </c:pt>
                <c:pt idx="1397">
                  <c:v>0.21151109900000001</c:v>
                </c:pt>
                <c:pt idx="1398">
                  <c:v>0.21185071999999999</c:v>
                </c:pt>
                <c:pt idx="1399">
                  <c:v>0.209750408</c:v>
                </c:pt>
                <c:pt idx="1400">
                  <c:v>0.21402813200000001</c:v>
                </c:pt>
                <c:pt idx="1401">
                  <c:v>0.21332060999999999</c:v>
                </c:pt>
                <c:pt idx="1402">
                  <c:v>0.208638033</c:v>
                </c:pt>
                <c:pt idx="1403">
                  <c:v>0.20661711699999999</c:v>
                </c:pt>
                <c:pt idx="1404">
                  <c:v>0.20642940400000001</c:v>
                </c:pt>
                <c:pt idx="1405">
                  <c:v>0.19609541699999999</c:v>
                </c:pt>
                <c:pt idx="1406">
                  <c:v>0.18164749399999999</c:v>
                </c:pt>
                <c:pt idx="1407">
                  <c:v>0.16215306500000001</c:v>
                </c:pt>
                <c:pt idx="1408">
                  <c:v>0.14263110100000001</c:v>
                </c:pt>
                <c:pt idx="1409">
                  <c:v>0.13157287400000001</c:v>
                </c:pt>
                <c:pt idx="1410">
                  <c:v>0.12381985399999999</c:v>
                </c:pt>
                <c:pt idx="1411">
                  <c:v>0.118250169</c:v>
                </c:pt>
                <c:pt idx="1412">
                  <c:v>0.11095719499999999</c:v>
                </c:pt>
                <c:pt idx="1413">
                  <c:v>0.107289935</c:v>
                </c:pt>
                <c:pt idx="1414">
                  <c:v>0.105184426</c:v>
                </c:pt>
                <c:pt idx="1415">
                  <c:v>0.108917483</c:v>
                </c:pt>
                <c:pt idx="1416">
                  <c:v>0.113233394</c:v>
                </c:pt>
                <c:pt idx="1417">
                  <c:v>0.11095627299999999</c:v>
                </c:pt>
                <c:pt idx="1418">
                  <c:v>0.10172129100000001</c:v>
                </c:pt>
                <c:pt idx="1419">
                  <c:v>9.0872008000000004E-2</c:v>
                </c:pt>
                <c:pt idx="1420">
                  <c:v>8.7078325999999998E-2</c:v>
                </c:pt>
                <c:pt idx="1421">
                  <c:v>8.2473683000000006E-2</c:v>
                </c:pt>
                <c:pt idx="1422">
                  <c:v>7.8515045000000006E-2</c:v>
                </c:pt>
                <c:pt idx="1423">
                  <c:v>7.5067142000000003E-2</c:v>
                </c:pt>
                <c:pt idx="1424">
                  <c:v>7.1600510000000006E-2</c:v>
                </c:pt>
                <c:pt idx="1425">
                  <c:v>6.8840725000000005E-2</c:v>
                </c:pt>
                <c:pt idx="1426">
                  <c:v>6.7193321E-2</c:v>
                </c:pt>
                <c:pt idx="1427">
                  <c:v>6.5023647000000004E-2</c:v>
                </c:pt>
                <c:pt idx="1428">
                  <c:v>6.6377526000000006E-2</c:v>
                </c:pt>
                <c:pt idx="1429">
                  <c:v>7.0289537999999999E-2</c:v>
                </c:pt>
                <c:pt idx="1430">
                  <c:v>6.8599112000000004E-2</c:v>
                </c:pt>
                <c:pt idx="1431">
                  <c:v>6.7232399999999998E-2</c:v>
                </c:pt>
                <c:pt idx="1432">
                  <c:v>6.4983935000000007E-2</c:v>
                </c:pt>
                <c:pt idx="1433">
                  <c:v>6.4256008000000003E-2</c:v>
                </c:pt>
                <c:pt idx="1434">
                  <c:v>6.2874289E-2</c:v>
                </c:pt>
                <c:pt idx="1435">
                  <c:v>5.5452016E-2</c:v>
                </c:pt>
                <c:pt idx="1436">
                  <c:v>4.680136E-2</c:v>
                </c:pt>
                <c:pt idx="1437">
                  <c:v>4.6854912999999998E-2</c:v>
                </c:pt>
                <c:pt idx="1438">
                  <c:v>4.6557682000000003E-2</c:v>
                </c:pt>
                <c:pt idx="1439">
                  <c:v>4.6341860999999998E-2</c:v>
                </c:pt>
                <c:pt idx="1440">
                  <c:v>4.6726573E-2</c:v>
                </c:pt>
                <c:pt idx="1441">
                  <c:v>4.6669226000000001E-2</c:v>
                </c:pt>
                <c:pt idx="1442">
                  <c:v>4.6418309999999997E-2</c:v>
                </c:pt>
                <c:pt idx="1443">
                  <c:v>5.3781805000000002E-2</c:v>
                </c:pt>
                <c:pt idx="1444">
                  <c:v>6.7008029999999996E-2</c:v>
                </c:pt>
                <c:pt idx="1445">
                  <c:v>8.1400837000000004E-2</c:v>
                </c:pt>
                <c:pt idx="1446">
                  <c:v>9.4326326000000002E-2</c:v>
                </c:pt>
                <c:pt idx="1447">
                  <c:v>9.8836472999999994E-2</c:v>
                </c:pt>
                <c:pt idx="1448">
                  <c:v>0.102308283</c:v>
                </c:pt>
                <c:pt idx="1449">
                  <c:v>0.105268364</c:v>
                </c:pt>
                <c:pt idx="1450">
                  <c:v>0.11093594499999999</c:v>
                </c:pt>
                <c:pt idx="1451">
                  <c:v>0.11731090299999999</c:v>
                </c:pt>
                <c:pt idx="1452">
                  <c:v>0.122591776</c:v>
                </c:pt>
                <c:pt idx="1453">
                  <c:v>0.132926245</c:v>
                </c:pt>
                <c:pt idx="1454">
                  <c:v>0.13397283099999999</c:v>
                </c:pt>
                <c:pt idx="1455">
                  <c:v>0.137363603</c:v>
                </c:pt>
                <c:pt idx="1456">
                  <c:v>0.14060083700000001</c:v>
                </c:pt>
                <c:pt idx="1457">
                  <c:v>0.141454417</c:v>
                </c:pt>
                <c:pt idx="1458">
                  <c:v>0.14263851499999999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904-4954-96FD-84D3DA4728EB}"/>
            </c:ext>
          </c:extLst>
        </c:ser>
        <c:ser>
          <c:idx val="3"/>
          <c:order val="3"/>
          <c:tx>
            <c:strRef>
              <c:f>工作表1!$F$1</c:f>
              <c:strCache>
                <c:ptCount val="1"/>
                <c:pt idx="0">
                  <c:v>0_Median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工作表1!$F$2:$F$1460</c:f>
              <c:numCache>
                <c:formatCode>General</c:formatCode>
                <c:ptCount val="1459"/>
                <c:pt idx="0">
                  <c:v>0.466088689</c:v>
                </c:pt>
                <c:pt idx="1">
                  <c:v>0.466088689</c:v>
                </c:pt>
                <c:pt idx="2">
                  <c:v>0.46862815400000002</c:v>
                </c:pt>
                <c:pt idx="3">
                  <c:v>0.47094460300000002</c:v>
                </c:pt>
                <c:pt idx="4">
                  <c:v>0.47094460300000002</c:v>
                </c:pt>
                <c:pt idx="5">
                  <c:v>0.47798260999999997</c:v>
                </c:pt>
                <c:pt idx="6">
                  <c:v>0.498282748</c:v>
                </c:pt>
                <c:pt idx="7">
                  <c:v>0.50364528600000003</c:v>
                </c:pt>
                <c:pt idx="8">
                  <c:v>0.528319231</c:v>
                </c:pt>
                <c:pt idx="9">
                  <c:v>0.528319231</c:v>
                </c:pt>
                <c:pt idx="10">
                  <c:v>0.528319231</c:v>
                </c:pt>
                <c:pt idx="11">
                  <c:v>0.528319231</c:v>
                </c:pt>
                <c:pt idx="12">
                  <c:v>0.528319231</c:v>
                </c:pt>
                <c:pt idx="13">
                  <c:v>0.528319231</c:v>
                </c:pt>
                <c:pt idx="14">
                  <c:v>0.50364528600000003</c:v>
                </c:pt>
                <c:pt idx="15">
                  <c:v>0.48847933799999999</c:v>
                </c:pt>
                <c:pt idx="16">
                  <c:v>0.46938306099999999</c:v>
                </c:pt>
                <c:pt idx="17">
                  <c:v>0.46938306099999999</c:v>
                </c:pt>
                <c:pt idx="18">
                  <c:v>0.47188169200000002</c:v>
                </c:pt>
                <c:pt idx="19">
                  <c:v>0.45990470300000003</c:v>
                </c:pt>
                <c:pt idx="20">
                  <c:v>0.44861403</c:v>
                </c:pt>
                <c:pt idx="21">
                  <c:v>0.44494586000000003</c:v>
                </c:pt>
                <c:pt idx="22">
                  <c:v>0.44494586000000003</c:v>
                </c:pt>
                <c:pt idx="23">
                  <c:v>0.44861403</c:v>
                </c:pt>
                <c:pt idx="24">
                  <c:v>0.45990470300000003</c:v>
                </c:pt>
                <c:pt idx="25">
                  <c:v>0.44861403</c:v>
                </c:pt>
                <c:pt idx="26">
                  <c:v>0.44494586000000003</c:v>
                </c:pt>
                <c:pt idx="27">
                  <c:v>0.43645684000000001</c:v>
                </c:pt>
                <c:pt idx="28">
                  <c:v>0.42700631300000003</c:v>
                </c:pt>
                <c:pt idx="29">
                  <c:v>0.43645684000000001</c:v>
                </c:pt>
                <c:pt idx="30">
                  <c:v>0.44494586000000003</c:v>
                </c:pt>
                <c:pt idx="31">
                  <c:v>0.44861403</c:v>
                </c:pt>
                <c:pt idx="32">
                  <c:v>0.45990470300000003</c:v>
                </c:pt>
                <c:pt idx="33">
                  <c:v>0.47484216600000001</c:v>
                </c:pt>
                <c:pt idx="34">
                  <c:v>0.48508479700000001</c:v>
                </c:pt>
                <c:pt idx="35">
                  <c:v>0.49380460399999998</c:v>
                </c:pt>
                <c:pt idx="36">
                  <c:v>0.50121881800000001</c:v>
                </c:pt>
                <c:pt idx="37">
                  <c:v>0.49380460399999998</c:v>
                </c:pt>
                <c:pt idx="38">
                  <c:v>0.50121881800000001</c:v>
                </c:pt>
                <c:pt idx="39">
                  <c:v>0.50489006700000005</c:v>
                </c:pt>
                <c:pt idx="40">
                  <c:v>0.50489006700000005</c:v>
                </c:pt>
                <c:pt idx="41">
                  <c:v>0.50489006700000005</c:v>
                </c:pt>
                <c:pt idx="42">
                  <c:v>0.507472696</c:v>
                </c:pt>
                <c:pt idx="43">
                  <c:v>0.507472696</c:v>
                </c:pt>
                <c:pt idx="44">
                  <c:v>0.507472696</c:v>
                </c:pt>
                <c:pt idx="45">
                  <c:v>0.51261174600000003</c:v>
                </c:pt>
                <c:pt idx="46">
                  <c:v>0.52222695299999999</c:v>
                </c:pt>
                <c:pt idx="47">
                  <c:v>0.54276506800000002</c:v>
                </c:pt>
                <c:pt idx="48">
                  <c:v>0.54934975200000002</c:v>
                </c:pt>
                <c:pt idx="49">
                  <c:v>0.55315789299999996</c:v>
                </c:pt>
                <c:pt idx="50">
                  <c:v>0.55599939799999998</c:v>
                </c:pt>
                <c:pt idx="51">
                  <c:v>0.56060718399999998</c:v>
                </c:pt>
                <c:pt idx="52">
                  <c:v>0.56873889799999999</c:v>
                </c:pt>
                <c:pt idx="53">
                  <c:v>0.57251200499999999</c:v>
                </c:pt>
                <c:pt idx="54">
                  <c:v>0.57381775300000004</c:v>
                </c:pt>
                <c:pt idx="55">
                  <c:v>0.57618606400000005</c:v>
                </c:pt>
                <c:pt idx="56">
                  <c:v>0.57370047800000001</c:v>
                </c:pt>
                <c:pt idx="57">
                  <c:v>0.57370047800000001</c:v>
                </c:pt>
                <c:pt idx="58">
                  <c:v>0.57704069800000002</c:v>
                </c:pt>
                <c:pt idx="59">
                  <c:v>0.58089005800000004</c:v>
                </c:pt>
                <c:pt idx="60">
                  <c:v>0.58165202299999996</c:v>
                </c:pt>
                <c:pt idx="61">
                  <c:v>0.58165202299999996</c:v>
                </c:pt>
                <c:pt idx="62">
                  <c:v>0.58022244599999995</c:v>
                </c:pt>
                <c:pt idx="63">
                  <c:v>0.57915231700000003</c:v>
                </c:pt>
                <c:pt idx="64">
                  <c:v>0.57915231700000003</c:v>
                </c:pt>
                <c:pt idx="65">
                  <c:v>0.58022244599999995</c:v>
                </c:pt>
                <c:pt idx="66">
                  <c:v>0.58147246200000002</c:v>
                </c:pt>
                <c:pt idx="67">
                  <c:v>0.582884705</c:v>
                </c:pt>
                <c:pt idx="68">
                  <c:v>0.58342707599999999</c:v>
                </c:pt>
                <c:pt idx="69">
                  <c:v>0.58454184499999995</c:v>
                </c:pt>
                <c:pt idx="70">
                  <c:v>0.58767119999999995</c:v>
                </c:pt>
                <c:pt idx="71">
                  <c:v>0.586585527</c:v>
                </c:pt>
                <c:pt idx="72">
                  <c:v>0.586585527</c:v>
                </c:pt>
                <c:pt idx="73">
                  <c:v>0.591807321</c:v>
                </c:pt>
                <c:pt idx="74">
                  <c:v>0.586585527</c:v>
                </c:pt>
                <c:pt idx="75">
                  <c:v>0.58655643099999999</c:v>
                </c:pt>
                <c:pt idx="76">
                  <c:v>0.59007514900000002</c:v>
                </c:pt>
                <c:pt idx="77">
                  <c:v>0.59216758899999999</c:v>
                </c:pt>
                <c:pt idx="78">
                  <c:v>0.59390188499999996</c:v>
                </c:pt>
                <c:pt idx="79">
                  <c:v>0.593312281</c:v>
                </c:pt>
                <c:pt idx="80">
                  <c:v>0.593312281</c:v>
                </c:pt>
                <c:pt idx="81">
                  <c:v>0.593312281</c:v>
                </c:pt>
                <c:pt idx="82">
                  <c:v>0.59390188499999996</c:v>
                </c:pt>
                <c:pt idx="83">
                  <c:v>0.59409775099999995</c:v>
                </c:pt>
                <c:pt idx="84">
                  <c:v>0.59453878699999996</c:v>
                </c:pt>
                <c:pt idx="85">
                  <c:v>0.59453878699999996</c:v>
                </c:pt>
                <c:pt idx="86">
                  <c:v>0.59453878699999996</c:v>
                </c:pt>
                <c:pt idx="87">
                  <c:v>0.59604843100000005</c:v>
                </c:pt>
                <c:pt idx="88">
                  <c:v>0.59604843100000005</c:v>
                </c:pt>
                <c:pt idx="89">
                  <c:v>0.59604843100000005</c:v>
                </c:pt>
                <c:pt idx="90">
                  <c:v>0.59604843100000005</c:v>
                </c:pt>
                <c:pt idx="91">
                  <c:v>0.59768960900000001</c:v>
                </c:pt>
                <c:pt idx="92">
                  <c:v>0.59604843100000005</c:v>
                </c:pt>
                <c:pt idx="93">
                  <c:v>0.59394918299999999</c:v>
                </c:pt>
                <c:pt idx="94">
                  <c:v>0.59604843100000005</c:v>
                </c:pt>
                <c:pt idx="95">
                  <c:v>0.59768960900000001</c:v>
                </c:pt>
                <c:pt idx="96">
                  <c:v>0.60074966699999999</c:v>
                </c:pt>
                <c:pt idx="97">
                  <c:v>0.60074966699999999</c:v>
                </c:pt>
                <c:pt idx="98">
                  <c:v>0.59878791200000003</c:v>
                </c:pt>
                <c:pt idx="99">
                  <c:v>0.59878791200000003</c:v>
                </c:pt>
                <c:pt idx="100">
                  <c:v>0.60304947499999995</c:v>
                </c:pt>
                <c:pt idx="101">
                  <c:v>0.61127752300000004</c:v>
                </c:pt>
                <c:pt idx="102">
                  <c:v>0.61602456299999997</c:v>
                </c:pt>
                <c:pt idx="103">
                  <c:v>0.62862084399999996</c:v>
                </c:pt>
                <c:pt idx="104">
                  <c:v>0.63273766200000003</c:v>
                </c:pt>
                <c:pt idx="105">
                  <c:v>0.638536624</c:v>
                </c:pt>
                <c:pt idx="106">
                  <c:v>0.64392713800000001</c:v>
                </c:pt>
                <c:pt idx="107">
                  <c:v>0.64214936600000005</c:v>
                </c:pt>
                <c:pt idx="108">
                  <c:v>0.638536624</c:v>
                </c:pt>
                <c:pt idx="109">
                  <c:v>0.63260006499999999</c:v>
                </c:pt>
                <c:pt idx="110">
                  <c:v>0.63260006499999999</c:v>
                </c:pt>
                <c:pt idx="111">
                  <c:v>0.63260006499999999</c:v>
                </c:pt>
                <c:pt idx="112">
                  <c:v>0.63260006499999999</c:v>
                </c:pt>
                <c:pt idx="113">
                  <c:v>0.63260006499999999</c:v>
                </c:pt>
                <c:pt idx="114">
                  <c:v>0.638536624</c:v>
                </c:pt>
                <c:pt idx="115">
                  <c:v>0.63260006499999999</c:v>
                </c:pt>
                <c:pt idx="116">
                  <c:v>0.62784814600000005</c:v>
                </c:pt>
                <c:pt idx="117">
                  <c:v>0.61267200399999999</c:v>
                </c:pt>
                <c:pt idx="118">
                  <c:v>0.57840274000000003</c:v>
                </c:pt>
                <c:pt idx="119">
                  <c:v>0.57140706299999999</c:v>
                </c:pt>
                <c:pt idx="120">
                  <c:v>0.55871119599999997</c:v>
                </c:pt>
                <c:pt idx="121">
                  <c:v>0.53968927099999997</c:v>
                </c:pt>
                <c:pt idx="122">
                  <c:v>0.51624025900000003</c:v>
                </c:pt>
                <c:pt idx="123">
                  <c:v>0.47972697399999997</c:v>
                </c:pt>
                <c:pt idx="124">
                  <c:v>0.43759269099999998</c:v>
                </c:pt>
                <c:pt idx="125">
                  <c:v>0.409828582</c:v>
                </c:pt>
                <c:pt idx="126">
                  <c:v>0.336516443</c:v>
                </c:pt>
                <c:pt idx="127">
                  <c:v>0.336516443</c:v>
                </c:pt>
                <c:pt idx="128">
                  <c:v>0.336516443</c:v>
                </c:pt>
                <c:pt idx="129">
                  <c:v>0.336516443</c:v>
                </c:pt>
                <c:pt idx="130">
                  <c:v>0.336516443</c:v>
                </c:pt>
                <c:pt idx="131">
                  <c:v>0.336516443</c:v>
                </c:pt>
                <c:pt idx="132">
                  <c:v>0.33785004400000002</c:v>
                </c:pt>
                <c:pt idx="133">
                  <c:v>0.45196286499999999</c:v>
                </c:pt>
                <c:pt idx="134">
                  <c:v>0.49268620499999999</c:v>
                </c:pt>
                <c:pt idx="135">
                  <c:v>0.46381894200000001</c:v>
                </c:pt>
                <c:pt idx="136">
                  <c:v>0.44168025100000002</c:v>
                </c:pt>
                <c:pt idx="137">
                  <c:v>0.44168025100000002</c:v>
                </c:pt>
                <c:pt idx="138">
                  <c:v>0.44168025100000002</c:v>
                </c:pt>
                <c:pt idx="139">
                  <c:v>0.44168025100000002</c:v>
                </c:pt>
                <c:pt idx="140">
                  <c:v>0.44168025100000002</c:v>
                </c:pt>
                <c:pt idx="141">
                  <c:v>0.44168025100000002</c:v>
                </c:pt>
                <c:pt idx="142">
                  <c:v>0.46381894200000001</c:v>
                </c:pt>
                <c:pt idx="143">
                  <c:v>0.46381894200000001</c:v>
                </c:pt>
                <c:pt idx="144">
                  <c:v>0.46381894200000001</c:v>
                </c:pt>
                <c:pt idx="145">
                  <c:v>0.46381894200000001</c:v>
                </c:pt>
                <c:pt idx="146">
                  <c:v>0.46381894200000001</c:v>
                </c:pt>
                <c:pt idx="147">
                  <c:v>0.46381894200000001</c:v>
                </c:pt>
                <c:pt idx="148">
                  <c:v>0.46381894200000001</c:v>
                </c:pt>
                <c:pt idx="149">
                  <c:v>0.46381894200000001</c:v>
                </c:pt>
                <c:pt idx="150">
                  <c:v>0.46381894200000001</c:v>
                </c:pt>
                <c:pt idx="151">
                  <c:v>0.46381894200000001</c:v>
                </c:pt>
                <c:pt idx="152">
                  <c:v>0.46381894200000001</c:v>
                </c:pt>
                <c:pt idx="153">
                  <c:v>0.44168025100000002</c:v>
                </c:pt>
                <c:pt idx="154">
                  <c:v>0.41322700899999998</c:v>
                </c:pt>
                <c:pt idx="155">
                  <c:v>0.41084041700000001</c:v>
                </c:pt>
                <c:pt idx="156">
                  <c:v>0.48540567499999998</c:v>
                </c:pt>
                <c:pt idx="157">
                  <c:v>0.50125618500000002</c:v>
                </c:pt>
                <c:pt idx="158">
                  <c:v>0.50125618500000002</c:v>
                </c:pt>
                <c:pt idx="159">
                  <c:v>0.47012027499999998</c:v>
                </c:pt>
                <c:pt idx="160">
                  <c:v>0.47012027499999998</c:v>
                </c:pt>
                <c:pt idx="161">
                  <c:v>0.47012027499999998</c:v>
                </c:pt>
                <c:pt idx="162">
                  <c:v>0.47012027499999998</c:v>
                </c:pt>
                <c:pt idx="163">
                  <c:v>0.47012027499999998</c:v>
                </c:pt>
                <c:pt idx="164">
                  <c:v>0.47012027499999998</c:v>
                </c:pt>
                <c:pt idx="165">
                  <c:v>0.47012027499999998</c:v>
                </c:pt>
                <c:pt idx="166">
                  <c:v>0.47012027499999998</c:v>
                </c:pt>
                <c:pt idx="167">
                  <c:v>0.47012027499999998</c:v>
                </c:pt>
                <c:pt idx="168">
                  <c:v>0.47012027499999998</c:v>
                </c:pt>
                <c:pt idx="169">
                  <c:v>0.47012027499999998</c:v>
                </c:pt>
                <c:pt idx="170">
                  <c:v>0.47012027499999998</c:v>
                </c:pt>
                <c:pt idx="171">
                  <c:v>0.49530523700000001</c:v>
                </c:pt>
                <c:pt idx="172">
                  <c:v>0.49530523700000001</c:v>
                </c:pt>
                <c:pt idx="173">
                  <c:v>0.49530523700000001</c:v>
                </c:pt>
                <c:pt idx="174">
                  <c:v>0.51111316799999995</c:v>
                </c:pt>
                <c:pt idx="175">
                  <c:v>0.51111316799999995</c:v>
                </c:pt>
                <c:pt idx="176">
                  <c:v>0.51111316799999995</c:v>
                </c:pt>
                <c:pt idx="177">
                  <c:v>0.51111316799999995</c:v>
                </c:pt>
                <c:pt idx="178">
                  <c:v>0.51111316799999995</c:v>
                </c:pt>
                <c:pt idx="179">
                  <c:v>0.54082789600000003</c:v>
                </c:pt>
                <c:pt idx="180">
                  <c:v>0.54082789600000003</c:v>
                </c:pt>
                <c:pt idx="181">
                  <c:v>0.54082789600000003</c:v>
                </c:pt>
                <c:pt idx="182">
                  <c:v>0.54082789600000003</c:v>
                </c:pt>
                <c:pt idx="183">
                  <c:v>0.54082789600000003</c:v>
                </c:pt>
                <c:pt idx="184">
                  <c:v>0.54082789600000003</c:v>
                </c:pt>
                <c:pt idx="185">
                  <c:v>0.54082789600000003</c:v>
                </c:pt>
                <c:pt idx="186">
                  <c:v>0.54082789600000003</c:v>
                </c:pt>
                <c:pt idx="187">
                  <c:v>0.553914252</c:v>
                </c:pt>
                <c:pt idx="188">
                  <c:v>0.553914252</c:v>
                </c:pt>
                <c:pt idx="189">
                  <c:v>0.553914252</c:v>
                </c:pt>
                <c:pt idx="190">
                  <c:v>0.54021270200000004</c:v>
                </c:pt>
                <c:pt idx="191">
                  <c:v>0.53740355299999998</c:v>
                </c:pt>
                <c:pt idx="192">
                  <c:v>0.53740355299999998</c:v>
                </c:pt>
                <c:pt idx="193">
                  <c:v>0.53740355299999998</c:v>
                </c:pt>
                <c:pt idx="194">
                  <c:v>0.53740355299999998</c:v>
                </c:pt>
                <c:pt idx="195">
                  <c:v>0.53740355299999998</c:v>
                </c:pt>
                <c:pt idx="196">
                  <c:v>0.53740355299999998</c:v>
                </c:pt>
                <c:pt idx="197">
                  <c:v>0.53740355299999998</c:v>
                </c:pt>
                <c:pt idx="198">
                  <c:v>0.54021270200000004</c:v>
                </c:pt>
                <c:pt idx="199">
                  <c:v>0.54271081300000001</c:v>
                </c:pt>
                <c:pt idx="200">
                  <c:v>0.54833317500000001</c:v>
                </c:pt>
                <c:pt idx="201">
                  <c:v>0.54833317500000001</c:v>
                </c:pt>
                <c:pt idx="202">
                  <c:v>0.54833317500000001</c:v>
                </c:pt>
                <c:pt idx="203">
                  <c:v>0.54833317500000001</c:v>
                </c:pt>
                <c:pt idx="204">
                  <c:v>0.54833317500000001</c:v>
                </c:pt>
                <c:pt idx="205">
                  <c:v>0.54582246899999998</c:v>
                </c:pt>
                <c:pt idx="206">
                  <c:v>0.54582246899999998</c:v>
                </c:pt>
                <c:pt idx="207">
                  <c:v>0.54582246899999998</c:v>
                </c:pt>
                <c:pt idx="208">
                  <c:v>0.54582246899999998</c:v>
                </c:pt>
                <c:pt idx="209">
                  <c:v>0.54582246899999998</c:v>
                </c:pt>
                <c:pt idx="210">
                  <c:v>0.54833317500000001</c:v>
                </c:pt>
                <c:pt idx="211">
                  <c:v>0.55071498600000002</c:v>
                </c:pt>
                <c:pt idx="212">
                  <c:v>0.553898946</c:v>
                </c:pt>
                <c:pt idx="213">
                  <c:v>0.553898946</c:v>
                </c:pt>
                <c:pt idx="214">
                  <c:v>0.553898946</c:v>
                </c:pt>
                <c:pt idx="215">
                  <c:v>0.553898946</c:v>
                </c:pt>
                <c:pt idx="216">
                  <c:v>0.553898946</c:v>
                </c:pt>
                <c:pt idx="217">
                  <c:v>0.553898946</c:v>
                </c:pt>
                <c:pt idx="218">
                  <c:v>0.55071498600000002</c:v>
                </c:pt>
                <c:pt idx="219">
                  <c:v>0.548141345</c:v>
                </c:pt>
                <c:pt idx="220">
                  <c:v>0.54300288699999999</c:v>
                </c:pt>
                <c:pt idx="221">
                  <c:v>0.53690678599999997</c:v>
                </c:pt>
                <c:pt idx="222">
                  <c:v>0.53690678599999997</c:v>
                </c:pt>
                <c:pt idx="223">
                  <c:v>0.53690678599999997</c:v>
                </c:pt>
                <c:pt idx="224">
                  <c:v>0.53690678599999997</c:v>
                </c:pt>
                <c:pt idx="225">
                  <c:v>0.53948042699999998</c:v>
                </c:pt>
                <c:pt idx="226">
                  <c:v>0.54260145100000001</c:v>
                </c:pt>
                <c:pt idx="227">
                  <c:v>0.54260145100000001</c:v>
                </c:pt>
                <c:pt idx="228">
                  <c:v>0.51479543400000005</c:v>
                </c:pt>
                <c:pt idx="229">
                  <c:v>0.51600900800000005</c:v>
                </c:pt>
                <c:pt idx="230">
                  <c:v>0.51738616699999995</c:v>
                </c:pt>
                <c:pt idx="231">
                  <c:v>0.51738616699999995</c:v>
                </c:pt>
                <c:pt idx="232">
                  <c:v>0.52689690600000005</c:v>
                </c:pt>
                <c:pt idx="233">
                  <c:v>0.561713554</c:v>
                </c:pt>
                <c:pt idx="234">
                  <c:v>0.56582549100000001</c:v>
                </c:pt>
                <c:pt idx="235">
                  <c:v>0.56582549100000001</c:v>
                </c:pt>
                <c:pt idx="236">
                  <c:v>0.56582549100000001</c:v>
                </c:pt>
                <c:pt idx="237">
                  <c:v>0.56582549100000001</c:v>
                </c:pt>
                <c:pt idx="238">
                  <c:v>0.57060098000000004</c:v>
                </c:pt>
                <c:pt idx="239">
                  <c:v>0.57617116800000001</c:v>
                </c:pt>
                <c:pt idx="240">
                  <c:v>0.58473994600000001</c:v>
                </c:pt>
                <c:pt idx="241">
                  <c:v>0.59238712599999999</c:v>
                </c:pt>
                <c:pt idx="242">
                  <c:v>0.60195630600000005</c:v>
                </c:pt>
                <c:pt idx="243">
                  <c:v>0.61399768099999996</c:v>
                </c:pt>
                <c:pt idx="244">
                  <c:v>0.60195630600000005</c:v>
                </c:pt>
                <c:pt idx="245">
                  <c:v>0.61396261600000002</c:v>
                </c:pt>
                <c:pt idx="246">
                  <c:v>0.62502780099999999</c:v>
                </c:pt>
                <c:pt idx="247">
                  <c:v>0.64290864999999997</c:v>
                </c:pt>
                <c:pt idx="248">
                  <c:v>0.64290864999999997</c:v>
                </c:pt>
                <c:pt idx="249">
                  <c:v>0.62502780099999999</c:v>
                </c:pt>
                <c:pt idx="250">
                  <c:v>0.62502780099999999</c:v>
                </c:pt>
                <c:pt idx="251">
                  <c:v>0.62502780099999999</c:v>
                </c:pt>
                <c:pt idx="252">
                  <c:v>0.62763836500000003</c:v>
                </c:pt>
                <c:pt idx="253">
                  <c:v>0.61903439999999998</c:v>
                </c:pt>
                <c:pt idx="254">
                  <c:v>0.60439343599999995</c:v>
                </c:pt>
                <c:pt idx="255">
                  <c:v>0.59207823599999998</c:v>
                </c:pt>
                <c:pt idx="256">
                  <c:v>0.58942362500000001</c:v>
                </c:pt>
                <c:pt idx="257">
                  <c:v>0.58647497900000001</c:v>
                </c:pt>
                <c:pt idx="258">
                  <c:v>0.57709795399999997</c:v>
                </c:pt>
                <c:pt idx="259">
                  <c:v>0.52611468100000003</c:v>
                </c:pt>
                <c:pt idx="260">
                  <c:v>0.51557554000000005</c:v>
                </c:pt>
                <c:pt idx="261">
                  <c:v>0.51557554000000005</c:v>
                </c:pt>
                <c:pt idx="262">
                  <c:v>0.51557554000000005</c:v>
                </c:pt>
                <c:pt idx="263">
                  <c:v>0.49599462900000002</c:v>
                </c:pt>
                <c:pt idx="264">
                  <c:v>0.48792913599999999</c:v>
                </c:pt>
                <c:pt idx="265">
                  <c:v>0.47489742299999999</c:v>
                </c:pt>
                <c:pt idx="266">
                  <c:v>0.43829799200000003</c:v>
                </c:pt>
                <c:pt idx="267">
                  <c:v>0.405163088</c:v>
                </c:pt>
                <c:pt idx="268">
                  <c:v>0.403423596</c:v>
                </c:pt>
                <c:pt idx="269">
                  <c:v>0.403423596</c:v>
                </c:pt>
                <c:pt idx="270">
                  <c:v>0.40261417999999999</c:v>
                </c:pt>
                <c:pt idx="271">
                  <c:v>0.40235772400000003</c:v>
                </c:pt>
                <c:pt idx="272">
                  <c:v>0.40235772400000003</c:v>
                </c:pt>
                <c:pt idx="273">
                  <c:v>0.40235772400000003</c:v>
                </c:pt>
                <c:pt idx="274">
                  <c:v>0.403423596</c:v>
                </c:pt>
                <c:pt idx="275">
                  <c:v>0.40947655199999999</c:v>
                </c:pt>
                <c:pt idx="276">
                  <c:v>0.41739735</c:v>
                </c:pt>
                <c:pt idx="277">
                  <c:v>0.41739735</c:v>
                </c:pt>
                <c:pt idx="278">
                  <c:v>0.41739735</c:v>
                </c:pt>
                <c:pt idx="279">
                  <c:v>0.41816357399999998</c:v>
                </c:pt>
                <c:pt idx="280">
                  <c:v>0.41346065199999998</c:v>
                </c:pt>
                <c:pt idx="281">
                  <c:v>0.411218639</c:v>
                </c:pt>
                <c:pt idx="282">
                  <c:v>0.40656572000000002</c:v>
                </c:pt>
                <c:pt idx="283">
                  <c:v>0.40940339399999998</c:v>
                </c:pt>
                <c:pt idx="284">
                  <c:v>0.41816357399999998</c:v>
                </c:pt>
                <c:pt idx="285">
                  <c:v>0.42331596599999999</c:v>
                </c:pt>
                <c:pt idx="286">
                  <c:v>0.42331596599999999</c:v>
                </c:pt>
                <c:pt idx="287">
                  <c:v>0.42331596599999999</c:v>
                </c:pt>
                <c:pt idx="288">
                  <c:v>0.42532284199999998</c:v>
                </c:pt>
                <c:pt idx="289">
                  <c:v>0.42018028000000002</c:v>
                </c:pt>
                <c:pt idx="290">
                  <c:v>0.42018028000000002</c:v>
                </c:pt>
                <c:pt idx="291">
                  <c:v>0.42532284199999998</c:v>
                </c:pt>
                <c:pt idx="292">
                  <c:v>0.42679085</c:v>
                </c:pt>
                <c:pt idx="293">
                  <c:v>0.42679085</c:v>
                </c:pt>
                <c:pt idx="294">
                  <c:v>0.42097146299999999</c:v>
                </c:pt>
                <c:pt idx="295">
                  <c:v>0.41502788899999998</c:v>
                </c:pt>
                <c:pt idx="296">
                  <c:v>0.41502788899999998</c:v>
                </c:pt>
                <c:pt idx="297">
                  <c:v>0.42097146299999999</c:v>
                </c:pt>
                <c:pt idx="298">
                  <c:v>0.42790949</c:v>
                </c:pt>
                <c:pt idx="299">
                  <c:v>0.42980919699999998</c:v>
                </c:pt>
                <c:pt idx="300">
                  <c:v>0.43199926500000002</c:v>
                </c:pt>
                <c:pt idx="301">
                  <c:v>0.43629414700000002</c:v>
                </c:pt>
                <c:pt idx="302">
                  <c:v>0.45205046199999999</c:v>
                </c:pt>
                <c:pt idx="303">
                  <c:v>0.44988684899999998</c:v>
                </c:pt>
                <c:pt idx="304">
                  <c:v>0.44306322399999998</c:v>
                </c:pt>
                <c:pt idx="305">
                  <c:v>0.44988684899999998</c:v>
                </c:pt>
                <c:pt idx="306">
                  <c:v>0.45205046199999999</c:v>
                </c:pt>
                <c:pt idx="307">
                  <c:v>0.46134931800000001</c:v>
                </c:pt>
                <c:pt idx="308">
                  <c:v>0.47065648700000001</c:v>
                </c:pt>
                <c:pt idx="309">
                  <c:v>0.477111069</c:v>
                </c:pt>
                <c:pt idx="310">
                  <c:v>0.48128079200000001</c:v>
                </c:pt>
                <c:pt idx="311">
                  <c:v>0.48323306999999999</c:v>
                </c:pt>
                <c:pt idx="312">
                  <c:v>0.48128079200000001</c:v>
                </c:pt>
                <c:pt idx="313">
                  <c:v>0.48128079200000001</c:v>
                </c:pt>
                <c:pt idx="314">
                  <c:v>0.48128079200000001</c:v>
                </c:pt>
                <c:pt idx="315">
                  <c:v>0.47978543400000001</c:v>
                </c:pt>
                <c:pt idx="316">
                  <c:v>0.479027076</c:v>
                </c:pt>
                <c:pt idx="317">
                  <c:v>0.479027076</c:v>
                </c:pt>
                <c:pt idx="318">
                  <c:v>0.479027076</c:v>
                </c:pt>
                <c:pt idx="319">
                  <c:v>0.477005018</c:v>
                </c:pt>
                <c:pt idx="320">
                  <c:v>0.47449512599999999</c:v>
                </c:pt>
                <c:pt idx="321">
                  <c:v>0.47303995399999998</c:v>
                </c:pt>
                <c:pt idx="322">
                  <c:v>0.46791843100000002</c:v>
                </c:pt>
                <c:pt idx="323">
                  <c:v>0.47303995399999998</c:v>
                </c:pt>
                <c:pt idx="324">
                  <c:v>0.47449512599999999</c:v>
                </c:pt>
                <c:pt idx="325">
                  <c:v>0.477005018</c:v>
                </c:pt>
                <c:pt idx="326">
                  <c:v>0.477005018</c:v>
                </c:pt>
                <c:pt idx="327">
                  <c:v>0.477005018</c:v>
                </c:pt>
                <c:pt idx="328">
                  <c:v>0.477005018</c:v>
                </c:pt>
                <c:pt idx="329">
                  <c:v>0.479027076</c:v>
                </c:pt>
                <c:pt idx="330">
                  <c:v>0.479027076</c:v>
                </c:pt>
                <c:pt idx="331">
                  <c:v>0.477005018</c:v>
                </c:pt>
                <c:pt idx="332">
                  <c:v>0.479027076</c:v>
                </c:pt>
                <c:pt idx="333">
                  <c:v>0.48291498100000002</c:v>
                </c:pt>
                <c:pt idx="334">
                  <c:v>0.49128122099999999</c:v>
                </c:pt>
                <c:pt idx="335">
                  <c:v>0.49128122099999999</c:v>
                </c:pt>
                <c:pt idx="336">
                  <c:v>0.49128122099999999</c:v>
                </c:pt>
                <c:pt idx="337">
                  <c:v>0.50074126399999996</c:v>
                </c:pt>
                <c:pt idx="338">
                  <c:v>0.50043086000000003</c:v>
                </c:pt>
                <c:pt idx="339">
                  <c:v>0.497156498</c:v>
                </c:pt>
                <c:pt idx="340">
                  <c:v>0.497156498</c:v>
                </c:pt>
                <c:pt idx="341">
                  <c:v>0.497156498</c:v>
                </c:pt>
                <c:pt idx="342">
                  <c:v>0.497156498</c:v>
                </c:pt>
                <c:pt idx="343">
                  <c:v>0.497156498</c:v>
                </c:pt>
                <c:pt idx="344">
                  <c:v>0.497156498</c:v>
                </c:pt>
                <c:pt idx="345">
                  <c:v>0.50076335100000002</c:v>
                </c:pt>
                <c:pt idx="346">
                  <c:v>0.50399823200000005</c:v>
                </c:pt>
                <c:pt idx="347">
                  <c:v>0.50076335100000002</c:v>
                </c:pt>
                <c:pt idx="348">
                  <c:v>0.497156498</c:v>
                </c:pt>
                <c:pt idx="349">
                  <c:v>0.497156498</c:v>
                </c:pt>
                <c:pt idx="350">
                  <c:v>0.50076335100000002</c:v>
                </c:pt>
                <c:pt idx="351">
                  <c:v>0.50399823200000005</c:v>
                </c:pt>
                <c:pt idx="352">
                  <c:v>0.497156498</c:v>
                </c:pt>
                <c:pt idx="353">
                  <c:v>0.48813417799999997</c:v>
                </c:pt>
                <c:pt idx="354">
                  <c:v>0.47809346200000002</c:v>
                </c:pt>
                <c:pt idx="355">
                  <c:v>0.497156498</c:v>
                </c:pt>
                <c:pt idx="356">
                  <c:v>0.50399823200000005</c:v>
                </c:pt>
                <c:pt idx="357">
                  <c:v>0.50917916299999999</c:v>
                </c:pt>
                <c:pt idx="358">
                  <c:v>0.50917916299999999</c:v>
                </c:pt>
                <c:pt idx="359">
                  <c:v>0.50917916299999999</c:v>
                </c:pt>
                <c:pt idx="360">
                  <c:v>0.50917916299999999</c:v>
                </c:pt>
                <c:pt idx="361">
                  <c:v>0.49853041799999998</c:v>
                </c:pt>
                <c:pt idx="362">
                  <c:v>0.48626949600000002</c:v>
                </c:pt>
                <c:pt idx="363">
                  <c:v>0.48447076900000002</c:v>
                </c:pt>
                <c:pt idx="364">
                  <c:v>0.48447076900000002</c:v>
                </c:pt>
                <c:pt idx="365">
                  <c:v>0.48256564600000001</c:v>
                </c:pt>
                <c:pt idx="366">
                  <c:v>0.47376869100000002</c:v>
                </c:pt>
                <c:pt idx="367">
                  <c:v>0.47376869100000002</c:v>
                </c:pt>
                <c:pt idx="368">
                  <c:v>0.47376869100000002</c:v>
                </c:pt>
                <c:pt idx="369">
                  <c:v>0.46354622299999998</c:v>
                </c:pt>
                <c:pt idx="370">
                  <c:v>0.45298717100000002</c:v>
                </c:pt>
                <c:pt idx="371">
                  <c:v>0.45298717100000002</c:v>
                </c:pt>
                <c:pt idx="372">
                  <c:v>0.46354622299999998</c:v>
                </c:pt>
                <c:pt idx="373">
                  <c:v>0.47376869100000002</c:v>
                </c:pt>
                <c:pt idx="374">
                  <c:v>0.48256564600000001</c:v>
                </c:pt>
                <c:pt idx="375">
                  <c:v>0.47376869100000002</c:v>
                </c:pt>
                <c:pt idx="376">
                  <c:v>0.46354622299999998</c:v>
                </c:pt>
                <c:pt idx="377">
                  <c:v>0.44788029499999998</c:v>
                </c:pt>
                <c:pt idx="378">
                  <c:v>0.44062288599999999</c:v>
                </c:pt>
                <c:pt idx="379">
                  <c:v>0.44062288599999999</c:v>
                </c:pt>
                <c:pt idx="380">
                  <c:v>0.443664799</c:v>
                </c:pt>
                <c:pt idx="381">
                  <c:v>0.45275047800000001</c:v>
                </c:pt>
                <c:pt idx="382">
                  <c:v>0.45275047800000001</c:v>
                </c:pt>
                <c:pt idx="383">
                  <c:v>0.45720520399999998</c:v>
                </c:pt>
                <c:pt idx="384">
                  <c:v>0.45879643199999998</c:v>
                </c:pt>
                <c:pt idx="385">
                  <c:v>0.49691068199999999</c:v>
                </c:pt>
                <c:pt idx="386">
                  <c:v>0.49951361799999999</c:v>
                </c:pt>
                <c:pt idx="387">
                  <c:v>0.49951361799999999</c:v>
                </c:pt>
                <c:pt idx="388">
                  <c:v>0.50666785299999995</c:v>
                </c:pt>
                <c:pt idx="389">
                  <c:v>0.511385443</c:v>
                </c:pt>
                <c:pt idx="390">
                  <c:v>0.511385443</c:v>
                </c:pt>
                <c:pt idx="391">
                  <c:v>0.51231266200000003</c:v>
                </c:pt>
                <c:pt idx="392">
                  <c:v>0.51509819400000001</c:v>
                </c:pt>
                <c:pt idx="393">
                  <c:v>0.53117953100000004</c:v>
                </c:pt>
                <c:pt idx="394">
                  <c:v>0.53117953100000004</c:v>
                </c:pt>
                <c:pt idx="395">
                  <c:v>0.53117953100000004</c:v>
                </c:pt>
                <c:pt idx="396">
                  <c:v>0.53117953100000004</c:v>
                </c:pt>
                <c:pt idx="397">
                  <c:v>0.53117953100000004</c:v>
                </c:pt>
                <c:pt idx="398">
                  <c:v>0.53281269600000003</c:v>
                </c:pt>
                <c:pt idx="399">
                  <c:v>0.53535596900000004</c:v>
                </c:pt>
                <c:pt idx="400">
                  <c:v>0.54278799300000002</c:v>
                </c:pt>
                <c:pt idx="401">
                  <c:v>0.54667186899999998</c:v>
                </c:pt>
                <c:pt idx="402">
                  <c:v>0.54708721100000002</c:v>
                </c:pt>
                <c:pt idx="403">
                  <c:v>0.54855872800000005</c:v>
                </c:pt>
                <c:pt idx="404">
                  <c:v>0.54768238599999997</c:v>
                </c:pt>
                <c:pt idx="405">
                  <c:v>0.54599255000000002</c:v>
                </c:pt>
                <c:pt idx="406">
                  <c:v>0.542764986</c:v>
                </c:pt>
                <c:pt idx="407">
                  <c:v>0.53759766200000003</c:v>
                </c:pt>
                <c:pt idx="408">
                  <c:v>0.53440615000000002</c:v>
                </c:pt>
                <c:pt idx="409">
                  <c:v>0.53440615000000002</c:v>
                </c:pt>
                <c:pt idx="410">
                  <c:v>0.53440615000000002</c:v>
                </c:pt>
                <c:pt idx="411">
                  <c:v>0.53440615000000002</c:v>
                </c:pt>
                <c:pt idx="412">
                  <c:v>0.53722356699999996</c:v>
                </c:pt>
                <c:pt idx="413">
                  <c:v>0.53722356699999996</c:v>
                </c:pt>
                <c:pt idx="414">
                  <c:v>0.542764986</c:v>
                </c:pt>
                <c:pt idx="415">
                  <c:v>0.545969543</c:v>
                </c:pt>
                <c:pt idx="416">
                  <c:v>0.55669167399999997</c:v>
                </c:pt>
                <c:pt idx="417">
                  <c:v>0.57552495800000003</c:v>
                </c:pt>
                <c:pt idx="418">
                  <c:v>0.58767864199999997</c:v>
                </c:pt>
                <c:pt idx="419">
                  <c:v>0.56834686999999995</c:v>
                </c:pt>
                <c:pt idx="420">
                  <c:v>0.54239088999999996</c:v>
                </c:pt>
                <c:pt idx="421">
                  <c:v>0.53273173799999995</c:v>
                </c:pt>
                <c:pt idx="422">
                  <c:v>0.51813114800000004</c:v>
                </c:pt>
                <c:pt idx="423">
                  <c:v>0.51813114800000004</c:v>
                </c:pt>
                <c:pt idx="424">
                  <c:v>0.53273173799999995</c:v>
                </c:pt>
                <c:pt idx="425">
                  <c:v>0.53273173799999995</c:v>
                </c:pt>
                <c:pt idx="426">
                  <c:v>0.53273173799999995</c:v>
                </c:pt>
                <c:pt idx="427">
                  <c:v>0.53273173799999995</c:v>
                </c:pt>
                <c:pt idx="428">
                  <c:v>0.547949625</c:v>
                </c:pt>
                <c:pt idx="429">
                  <c:v>0.55203152200000005</c:v>
                </c:pt>
                <c:pt idx="430">
                  <c:v>0.55203152200000005</c:v>
                </c:pt>
                <c:pt idx="431">
                  <c:v>0.54606195999999996</c:v>
                </c:pt>
                <c:pt idx="432">
                  <c:v>0.53304333100000001</c:v>
                </c:pt>
                <c:pt idx="433">
                  <c:v>0.52691954600000002</c:v>
                </c:pt>
                <c:pt idx="434">
                  <c:v>0.52011500399999999</c:v>
                </c:pt>
                <c:pt idx="435">
                  <c:v>0.52011500399999999</c:v>
                </c:pt>
                <c:pt idx="436">
                  <c:v>0.52011500399999999</c:v>
                </c:pt>
                <c:pt idx="437">
                  <c:v>0.50889377700000005</c:v>
                </c:pt>
                <c:pt idx="438">
                  <c:v>0.50058579400000003</c:v>
                </c:pt>
                <c:pt idx="439">
                  <c:v>0.50889377700000005</c:v>
                </c:pt>
                <c:pt idx="440">
                  <c:v>0.536846555</c:v>
                </c:pt>
                <c:pt idx="441">
                  <c:v>0.54813586700000005</c:v>
                </c:pt>
                <c:pt idx="442">
                  <c:v>0.54813586700000005</c:v>
                </c:pt>
                <c:pt idx="443">
                  <c:v>0.54606195999999996</c:v>
                </c:pt>
                <c:pt idx="444">
                  <c:v>0.53935602500000002</c:v>
                </c:pt>
                <c:pt idx="445">
                  <c:v>0.54606195999999996</c:v>
                </c:pt>
                <c:pt idx="446">
                  <c:v>0.54813586700000005</c:v>
                </c:pt>
                <c:pt idx="447">
                  <c:v>0.55276540100000005</c:v>
                </c:pt>
                <c:pt idx="448">
                  <c:v>0.55276540100000005</c:v>
                </c:pt>
                <c:pt idx="449">
                  <c:v>0.55752945499999995</c:v>
                </c:pt>
                <c:pt idx="450">
                  <c:v>0.55752945499999995</c:v>
                </c:pt>
                <c:pt idx="451">
                  <c:v>0.55881166199999999</c:v>
                </c:pt>
                <c:pt idx="452">
                  <c:v>0.55920813899999999</c:v>
                </c:pt>
                <c:pt idx="453">
                  <c:v>0.55986297799999996</c:v>
                </c:pt>
                <c:pt idx="454">
                  <c:v>0.55986297799999996</c:v>
                </c:pt>
                <c:pt idx="455">
                  <c:v>0.55920813899999999</c:v>
                </c:pt>
                <c:pt idx="456">
                  <c:v>0.55774520299999997</c:v>
                </c:pt>
                <c:pt idx="457">
                  <c:v>0.55920813899999999</c:v>
                </c:pt>
                <c:pt idx="458">
                  <c:v>0.55986297799999996</c:v>
                </c:pt>
                <c:pt idx="459">
                  <c:v>0.55986297799999996</c:v>
                </c:pt>
                <c:pt idx="460">
                  <c:v>0.55920813899999999</c:v>
                </c:pt>
                <c:pt idx="461">
                  <c:v>0.554047607</c:v>
                </c:pt>
                <c:pt idx="462">
                  <c:v>0.55920813899999999</c:v>
                </c:pt>
                <c:pt idx="463">
                  <c:v>0.55986297799999996</c:v>
                </c:pt>
                <c:pt idx="464">
                  <c:v>0.56685107700000004</c:v>
                </c:pt>
                <c:pt idx="465">
                  <c:v>0.56685107700000004</c:v>
                </c:pt>
                <c:pt idx="466">
                  <c:v>0.574628676</c:v>
                </c:pt>
                <c:pt idx="467">
                  <c:v>0.56685107700000004</c:v>
                </c:pt>
                <c:pt idx="468">
                  <c:v>0.51945258599999999</c:v>
                </c:pt>
                <c:pt idx="469">
                  <c:v>0.52691479500000005</c:v>
                </c:pt>
                <c:pt idx="470">
                  <c:v>0.52691479500000005</c:v>
                </c:pt>
                <c:pt idx="471">
                  <c:v>0.53117794600000001</c:v>
                </c:pt>
                <c:pt idx="472">
                  <c:v>0.53129765600000001</c:v>
                </c:pt>
                <c:pt idx="473">
                  <c:v>0.52958007900000004</c:v>
                </c:pt>
                <c:pt idx="474">
                  <c:v>0.52958007900000004</c:v>
                </c:pt>
                <c:pt idx="475">
                  <c:v>0.52958007900000004</c:v>
                </c:pt>
                <c:pt idx="476">
                  <c:v>0.52958007900000004</c:v>
                </c:pt>
                <c:pt idx="477">
                  <c:v>0.52958007900000004</c:v>
                </c:pt>
                <c:pt idx="478">
                  <c:v>0.52958007900000004</c:v>
                </c:pt>
                <c:pt idx="479">
                  <c:v>0.52958007900000004</c:v>
                </c:pt>
                <c:pt idx="480">
                  <c:v>0.58151624899999999</c:v>
                </c:pt>
                <c:pt idx="481">
                  <c:v>0.58488142200000004</c:v>
                </c:pt>
                <c:pt idx="482">
                  <c:v>0.58151624899999999</c:v>
                </c:pt>
                <c:pt idx="483">
                  <c:v>0.55261691400000001</c:v>
                </c:pt>
                <c:pt idx="484">
                  <c:v>0.53411347300000001</c:v>
                </c:pt>
                <c:pt idx="485">
                  <c:v>0.56114041400000003</c:v>
                </c:pt>
                <c:pt idx="486">
                  <c:v>0.57353968799999999</c:v>
                </c:pt>
                <c:pt idx="487">
                  <c:v>0.55523492100000005</c:v>
                </c:pt>
                <c:pt idx="488">
                  <c:v>0.54283564699999998</c:v>
                </c:pt>
                <c:pt idx="489">
                  <c:v>0.536167544</c:v>
                </c:pt>
                <c:pt idx="490">
                  <c:v>0.536167544</c:v>
                </c:pt>
                <c:pt idx="491">
                  <c:v>0.536167544</c:v>
                </c:pt>
                <c:pt idx="492">
                  <c:v>0.536167544</c:v>
                </c:pt>
                <c:pt idx="493">
                  <c:v>0.536167544</c:v>
                </c:pt>
                <c:pt idx="494">
                  <c:v>0.536167544</c:v>
                </c:pt>
                <c:pt idx="495">
                  <c:v>0.536167544</c:v>
                </c:pt>
                <c:pt idx="496">
                  <c:v>0.536167544</c:v>
                </c:pt>
                <c:pt idx="497">
                  <c:v>0.536167544</c:v>
                </c:pt>
                <c:pt idx="498">
                  <c:v>0.536167544</c:v>
                </c:pt>
                <c:pt idx="499">
                  <c:v>0.536167544</c:v>
                </c:pt>
                <c:pt idx="500">
                  <c:v>0.52764404399999998</c:v>
                </c:pt>
                <c:pt idx="501">
                  <c:v>0.52384035799999995</c:v>
                </c:pt>
                <c:pt idx="502">
                  <c:v>0.52764404399999998</c:v>
                </c:pt>
                <c:pt idx="503">
                  <c:v>0.536167544</c:v>
                </c:pt>
                <c:pt idx="504">
                  <c:v>0.53636621699999998</c:v>
                </c:pt>
                <c:pt idx="505">
                  <c:v>0.53636621699999998</c:v>
                </c:pt>
                <c:pt idx="506">
                  <c:v>0.53636621699999998</c:v>
                </c:pt>
                <c:pt idx="507">
                  <c:v>0.555656178</c:v>
                </c:pt>
                <c:pt idx="508">
                  <c:v>0.57518186400000004</c:v>
                </c:pt>
                <c:pt idx="509">
                  <c:v>0.59136596500000005</c:v>
                </c:pt>
                <c:pt idx="510">
                  <c:v>0.59637550299999997</c:v>
                </c:pt>
                <c:pt idx="511">
                  <c:v>0.59637550299999997</c:v>
                </c:pt>
                <c:pt idx="512">
                  <c:v>0.595141641</c:v>
                </c:pt>
                <c:pt idx="513">
                  <c:v>0.59775562699999996</c:v>
                </c:pt>
                <c:pt idx="514">
                  <c:v>0.60020265699999997</c:v>
                </c:pt>
                <c:pt idx="515">
                  <c:v>0.60020265699999997</c:v>
                </c:pt>
                <c:pt idx="516">
                  <c:v>0.60020265699999997</c:v>
                </c:pt>
                <c:pt idx="517">
                  <c:v>0.60020265699999997</c:v>
                </c:pt>
                <c:pt idx="518">
                  <c:v>0.60049571800000001</c:v>
                </c:pt>
                <c:pt idx="519">
                  <c:v>0.60049571800000001</c:v>
                </c:pt>
                <c:pt idx="520">
                  <c:v>0.60277897700000005</c:v>
                </c:pt>
                <c:pt idx="521">
                  <c:v>0.606219387</c:v>
                </c:pt>
                <c:pt idx="522">
                  <c:v>0.61229652800000001</c:v>
                </c:pt>
                <c:pt idx="523">
                  <c:v>0.60393612699999999</c:v>
                </c:pt>
                <c:pt idx="524">
                  <c:v>0.60393612699999999</c:v>
                </c:pt>
                <c:pt idx="525">
                  <c:v>0.61229652800000001</c:v>
                </c:pt>
                <c:pt idx="526">
                  <c:v>0.60393612699999999</c:v>
                </c:pt>
                <c:pt idx="527">
                  <c:v>0.59515069099999995</c:v>
                </c:pt>
                <c:pt idx="528">
                  <c:v>0.59457076399999997</c:v>
                </c:pt>
                <c:pt idx="529">
                  <c:v>0.584690512</c:v>
                </c:pt>
                <c:pt idx="530">
                  <c:v>0.584690512</c:v>
                </c:pt>
                <c:pt idx="531">
                  <c:v>0.59457076399999997</c:v>
                </c:pt>
                <c:pt idx="532">
                  <c:v>0.59515069099999995</c:v>
                </c:pt>
                <c:pt idx="533">
                  <c:v>0.59759772099999997</c:v>
                </c:pt>
                <c:pt idx="534">
                  <c:v>0.60393381300000004</c:v>
                </c:pt>
                <c:pt idx="535">
                  <c:v>0.61450963400000003</c:v>
                </c:pt>
                <c:pt idx="536">
                  <c:v>0.61785922500000001</c:v>
                </c:pt>
                <c:pt idx="537">
                  <c:v>0.61958439799999998</c:v>
                </c:pt>
                <c:pt idx="538">
                  <c:v>0.61785922500000001</c:v>
                </c:pt>
                <c:pt idx="539">
                  <c:v>0.61450963400000003</c:v>
                </c:pt>
                <c:pt idx="540">
                  <c:v>0.60393381300000004</c:v>
                </c:pt>
                <c:pt idx="541">
                  <c:v>0.59562248600000001</c:v>
                </c:pt>
                <c:pt idx="542">
                  <c:v>0.59457076399999997</c:v>
                </c:pt>
                <c:pt idx="543">
                  <c:v>0.584690512</c:v>
                </c:pt>
                <c:pt idx="544">
                  <c:v>0.56858015299999998</c:v>
                </c:pt>
                <c:pt idx="545">
                  <c:v>0.53763925899999998</c:v>
                </c:pt>
                <c:pt idx="546">
                  <c:v>0.52181276200000004</c:v>
                </c:pt>
                <c:pt idx="547">
                  <c:v>0.50955356600000001</c:v>
                </c:pt>
                <c:pt idx="548">
                  <c:v>0.50259899200000002</c:v>
                </c:pt>
                <c:pt idx="549">
                  <c:v>0.50259899200000002</c:v>
                </c:pt>
                <c:pt idx="550">
                  <c:v>0.50259899200000002</c:v>
                </c:pt>
                <c:pt idx="551">
                  <c:v>0.50259899200000002</c:v>
                </c:pt>
                <c:pt idx="552">
                  <c:v>0.495602979</c:v>
                </c:pt>
                <c:pt idx="553">
                  <c:v>0.48837584299999998</c:v>
                </c:pt>
                <c:pt idx="554">
                  <c:v>0.476915388</c:v>
                </c:pt>
                <c:pt idx="555">
                  <c:v>0.46504141399999999</c:v>
                </c:pt>
                <c:pt idx="556">
                  <c:v>0.45210136499999998</c:v>
                </c:pt>
                <c:pt idx="557">
                  <c:v>0.41945296100000001</c:v>
                </c:pt>
                <c:pt idx="558">
                  <c:v>0.39370498199999998</c:v>
                </c:pt>
                <c:pt idx="559">
                  <c:v>0.45210136499999998</c:v>
                </c:pt>
                <c:pt idx="560">
                  <c:v>0.476915388</c:v>
                </c:pt>
                <c:pt idx="561">
                  <c:v>0.494069445</c:v>
                </c:pt>
                <c:pt idx="562">
                  <c:v>0.49894755099999999</c:v>
                </c:pt>
                <c:pt idx="563">
                  <c:v>0.50132938299999996</c:v>
                </c:pt>
                <c:pt idx="564">
                  <c:v>0.50227191100000002</c:v>
                </c:pt>
                <c:pt idx="565">
                  <c:v>0.50227191100000002</c:v>
                </c:pt>
                <c:pt idx="566">
                  <c:v>0.50227191100000002</c:v>
                </c:pt>
                <c:pt idx="567">
                  <c:v>0.50354151899999999</c:v>
                </c:pt>
                <c:pt idx="568">
                  <c:v>0.50390891000000004</c:v>
                </c:pt>
                <c:pt idx="569">
                  <c:v>0.50405992899999996</c:v>
                </c:pt>
                <c:pt idx="570">
                  <c:v>0.50405992899999996</c:v>
                </c:pt>
                <c:pt idx="571">
                  <c:v>0.50405992899999996</c:v>
                </c:pt>
                <c:pt idx="572">
                  <c:v>0.50405992899999996</c:v>
                </c:pt>
                <c:pt idx="573">
                  <c:v>0.50582274599999999</c:v>
                </c:pt>
                <c:pt idx="574">
                  <c:v>0.50814741200000002</c:v>
                </c:pt>
                <c:pt idx="575">
                  <c:v>0.52252159200000003</c:v>
                </c:pt>
                <c:pt idx="576">
                  <c:v>0.53879463900000002</c:v>
                </c:pt>
                <c:pt idx="577">
                  <c:v>0.53879463900000002</c:v>
                </c:pt>
                <c:pt idx="578">
                  <c:v>0.53354780899999998</c:v>
                </c:pt>
                <c:pt idx="579">
                  <c:v>0.53354780899999998</c:v>
                </c:pt>
                <c:pt idx="580">
                  <c:v>0.51917362899999997</c:v>
                </c:pt>
                <c:pt idx="581">
                  <c:v>0.51917362899999997</c:v>
                </c:pt>
                <c:pt idx="582">
                  <c:v>0.51917362899999997</c:v>
                </c:pt>
                <c:pt idx="583">
                  <c:v>0.51917362899999997</c:v>
                </c:pt>
                <c:pt idx="584">
                  <c:v>0.51917362899999997</c:v>
                </c:pt>
                <c:pt idx="585">
                  <c:v>0.51917362899999997</c:v>
                </c:pt>
                <c:pt idx="586">
                  <c:v>0.51917362899999997</c:v>
                </c:pt>
                <c:pt idx="587">
                  <c:v>0.53669801100000003</c:v>
                </c:pt>
                <c:pt idx="588">
                  <c:v>0.53669801100000003</c:v>
                </c:pt>
                <c:pt idx="589">
                  <c:v>0.53669801100000003</c:v>
                </c:pt>
                <c:pt idx="590">
                  <c:v>0.53669801100000003</c:v>
                </c:pt>
                <c:pt idx="591">
                  <c:v>0.53669801100000003</c:v>
                </c:pt>
                <c:pt idx="592">
                  <c:v>0.53669801100000003</c:v>
                </c:pt>
                <c:pt idx="593">
                  <c:v>0.54125420300000004</c:v>
                </c:pt>
                <c:pt idx="594">
                  <c:v>0.54125420300000004</c:v>
                </c:pt>
                <c:pt idx="595">
                  <c:v>0.54125420300000004</c:v>
                </c:pt>
                <c:pt idx="596">
                  <c:v>0.54125420300000004</c:v>
                </c:pt>
                <c:pt idx="597">
                  <c:v>0.54125420300000004</c:v>
                </c:pt>
                <c:pt idx="598">
                  <c:v>0.54769622699999998</c:v>
                </c:pt>
                <c:pt idx="599">
                  <c:v>0.55580571599999995</c:v>
                </c:pt>
                <c:pt idx="600">
                  <c:v>0.55580571599999995</c:v>
                </c:pt>
                <c:pt idx="601">
                  <c:v>0.55580571599999995</c:v>
                </c:pt>
                <c:pt idx="602">
                  <c:v>0.55580571599999995</c:v>
                </c:pt>
                <c:pt idx="603">
                  <c:v>0.55958052000000003</c:v>
                </c:pt>
                <c:pt idx="604">
                  <c:v>0.56264909200000002</c:v>
                </c:pt>
                <c:pt idx="605">
                  <c:v>0.56958683200000004</c:v>
                </c:pt>
                <c:pt idx="606">
                  <c:v>0.57692629200000001</c:v>
                </c:pt>
                <c:pt idx="607">
                  <c:v>0.57692629200000001</c:v>
                </c:pt>
                <c:pt idx="608">
                  <c:v>0.57692629200000001</c:v>
                </c:pt>
                <c:pt idx="609">
                  <c:v>0.57913028899999996</c:v>
                </c:pt>
                <c:pt idx="610">
                  <c:v>0.57692629200000001</c:v>
                </c:pt>
                <c:pt idx="611">
                  <c:v>0.56651825899999997</c:v>
                </c:pt>
                <c:pt idx="612">
                  <c:v>0.56651825899999997</c:v>
                </c:pt>
                <c:pt idx="613">
                  <c:v>0.56019905599999997</c:v>
                </c:pt>
                <c:pt idx="614">
                  <c:v>0.53804024500000003</c:v>
                </c:pt>
                <c:pt idx="615">
                  <c:v>0.53804024500000003</c:v>
                </c:pt>
                <c:pt idx="616">
                  <c:v>0.53804024500000003</c:v>
                </c:pt>
                <c:pt idx="617">
                  <c:v>0.53804024500000003</c:v>
                </c:pt>
                <c:pt idx="618">
                  <c:v>0.53804024500000003</c:v>
                </c:pt>
                <c:pt idx="619">
                  <c:v>0.53804024500000003</c:v>
                </c:pt>
                <c:pt idx="620">
                  <c:v>0.56410115699999996</c:v>
                </c:pt>
                <c:pt idx="621">
                  <c:v>0.58723741200000001</c:v>
                </c:pt>
                <c:pt idx="622">
                  <c:v>0.58723741200000001</c:v>
                </c:pt>
                <c:pt idx="623">
                  <c:v>0.59164050400000001</c:v>
                </c:pt>
                <c:pt idx="624">
                  <c:v>0.58723741200000001</c:v>
                </c:pt>
                <c:pt idx="625">
                  <c:v>0.58723741200000001</c:v>
                </c:pt>
                <c:pt idx="626">
                  <c:v>0.58723741200000001</c:v>
                </c:pt>
                <c:pt idx="627">
                  <c:v>0.58723741200000001</c:v>
                </c:pt>
                <c:pt idx="628">
                  <c:v>0.58723741200000001</c:v>
                </c:pt>
                <c:pt idx="629">
                  <c:v>0.58723741200000001</c:v>
                </c:pt>
                <c:pt idx="630">
                  <c:v>0.59152394600000002</c:v>
                </c:pt>
                <c:pt idx="631">
                  <c:v>0.59817334499999997</c:v>
                </c:pt>
                <c:pt idx="632">
                  <c:v>0.59817334499999997</c:v>
                </c:pt>
                <c:pt idx="633">
                  <c:v>0.59817334499999997</c:v>
                </c:pt>
                <c:pt idx="634">
                  <c:v>0.59817334499999997</c:v>
                </c:pt>
                <c:pt idx="635">
                  <c:v>0.59817334499999997</c:v>
                </c:pt>
                <c:pt idx="636">
                  <c:v>0.59817334499999997</c:v>
                </c:pt>
                <c:pt idx="637">
                  <c:v>0.59817334499999997</c:v>
                </c:pt>
                <c:pt idx="638">
                  <c:v>0.60482794500000003</c:v>
                </c:pt>
                <c:pt idx="639">
                  <c:v>0.60737783499999998</c:v>
                </c:pt>
                <c:pt idx="640">
                  <c:v>0.60737783499999998</c:v>
                </c:pt>
                <c:pt idx="641">
                  <c:v>0.60737783499999998</c:v>
                </c:pt>
                <c:pt idx="642">
                  <c:v>0.61178803400000004</c:v>
                </c:pt>
                <c:pt idx="643">
                  <c:v>0.60737783499999998</c:v>
                </c:pt>
                <c:pt idx="644">
                  <c:v>0.61172597200000001</c:v>
                </c:pt>
                <c:pt idx="645">
                  <c:v>0.61369448100000001</c:v>
                </c:pt>
                <c:pt idx="646">
                  <c:v>0.62029994700000002</c:v>
                </c:pt>
                <c:pt idx="647">
                  <c:v>0.62817350100000002</c:v>
                </c:pt>
                <c:pt idx="648">
                  <c:v>0.62946892600000004</c:v>
                </c:pt>
                <c:pt idx="649">
                  <c:v>0.62817350100000002</c:v>
                </c:pt>
                <c:pt idx="650">
                  <c:v>0.62889608399999997</c:v>
                </c:pt>
                <c:pt idx="651">
                  <c:v>0.62889608399999997</c:v>
                </c:pt>
                <c:pt idx="652">
                  <c:v>0.62243789100000002</c:v>
                </c:pt>
                <c:pt idx="653">
                  <c:v>0.62243789100000002</c:v>
                </c:pt>
                <c:pt idx="654">
                  <c:v>0.62243789100000002</c:v>
                </c:pt>
                <c:pt idx="655">
                  <c:v>0.61483339800000003</c:v>
                </c:pt>
                <c:pt idx="656">
                  <c:v>0.607298059</c:v>
                </c:pt>
                <c:pt idx="657">
                  <c:v>0.60051557600000005</c:v>
                </c:pt>
                <c:pt idx="658">
                  <c:v>0.60051557600000005</c:v>
                </c:pt>
                <c:pt idx="659">
                  <c:v>0.58660197000000003</c:v>
                </c:pt>
                <c:pt idx="660">
                  <c:v>0.57154197200000001</c:v>
                </c:pt>
                <c:pt idx="661">
                  <c:v>0.51322033899999997</c:v>
                </c:pt>
                <c:pt idx="662">
                  <c:v>0.45358250300000003</c:v>
                </c:pt>
                <c:pt idx="663">
                  <c:v>0.43624665699999998</c:v>
                </c:pt>
                <c:pt idx="664">
                  <c:v>0.39230315199999999</c:v>
                </c:pt>
                <c:pt idx="665">
                  <c:v>0.36893806899999998</c:v>
                </c:pt>
                <c:pt idx="666">
                  <c:v>0.35149963299999998</c:v>
                </c:pt>
                <c:pt idx="667">
                  <c:v>0.33004325600000001</c:v>
                </c:pt>
                <c:pt idx="668">
                  <c:v>0.31936162299999998</c:v>
                </c:pt>
                <c:pt idx="669">
                  <c:v>0.31619838</c:v>
                </c:pt>
                <c:pt idx="670">
                  <c:v>0.31619838</c:v>
                </c:pt>
                <c:pt idx="671">
                  <c:v>0.31619838</c:v>
                </c:pt>
                <c:pt idx="672">
                  <c:v>0.30505457400000002</c:v>
                </c:pt>
                <c:pt idx="673">
                  <c:v>0.30505457400000002</c:v>
                </c:pt>
                <c:pt idx="674">
                  <c:v>0.31619838</c:v>
                </c:pt>
                <c:pt idx="675">
                  <c:v>0.326880012</c:v>
                </c:pt>
                <c:pt idx="676">
                  <c:v>0.33768621999999998</c:v>
                </c:pt>
                <c:pt idx="677">
                  <c:v>0.33768621999999998</c:v>
                </c:pt>
                <c:pt idx="678">
                  <c:v>0.326880012</c:v>
                </c:pt>
                <c:pt idx="679">
                  <c:v>0.30910832700000002</c:v>
                </c:pt>
                <c:pt idx="680">
                  <c:v>0.30910832700000002</c:v>
                </c:pt>
                <c:pt idx="681">
                  <c:v>0.30910832700000002</c:v>
                </c:pt>
                <c:pt idx="682">
                  <c:v>0.30910832700000002</c:v>
                </c:pt>
                <c:pt idx="683">
                  <c:v>0.30910832700000002</c:v>
                </c:pt>
                <c:pt idx="684">
                  <c:v>0.30910832700000002</c:v>
                </c:pt>
                <c:pt idx="685">
                  <c:v>0.30910832700000002</c:v>
                </c:pt>
                <c:pt idx="686">
                  <c:v>0.30910832700000002</c:v>
                </c:pt>
                <c:pt idx="687">
                  <c:v>0.33191699200000002</c:v>
                </c:pt>
                <c:pt idx="688">
                  <c:v>0.33191699200000002</c:v>
                </c:pt>
                <c:pt idx="689">
                  <c:v>0.345888837</c:v>
                </c:pt>
                <c:pt idx="690">
                  <c:v>0.34415021299999998</c:v>
                </c:pt>
                <c:pt idx="691">
                  <c:v>0.338546554</c:v>
                </c:pt>
                <c:pt idx="692">
                  <c:v>0.34415021299999998</c:v>
                </c:pt>
                <c:pt idx="693">
                  <c:v>0.345888837</c:v>
                </c:pt>
                <c:pt idx="694">
                  <c:v>0.345888837</c:v>
                </c:pt>
                <c:pt idx="695">
                  <c:v>0.34179102099999997</c:v>
                </c:pt>
                <c:pt idx="696">
                  <c:v>0.33772913700000001</c:v>
                </c:pt>
                <c:pt idx="697">
                  <c:v>0.33772913700000001</c:v>
                </c:pt>
                <c:pt idx="698">
                  <c:v>0.33772913700000001</c:v>
                </c:pt>
                <c:pt idx="699">
                  <c:v>0.33772913700000001</c:v>
                </c:pt>
                <c:pt idx="700">
                  <c:v>0.33772913700000001</c:v>
                </c:pt>
                <c:pt idx="701">
                  <c:v>0.33772913700000001</c:v>
                </c:pt>
                <c:pt idx="702">
                  <c:v>0.34669782999999998</c:v>
                </c:pt>
                <c:pt idx="703">
                  <c:v>0.35819670399999998</c:v>
                </c:pt>
                <c:pt idx="704">
                  <c:v>0.36149663799999998</c:v>
                </c:pt>
                <c:pt idx="705">
                  <c:v>0.36223540599999998</c:v>
                </c:pt>
                <c:pt idx="706">
                  <c:v>0.36475259300000001</c:v>
                </c:pt>
                <c:pt idx="707">
                  <c:v>0.37100155699999998</c:v>
                </c:pt>
                <c:pt idx="708">
                  <c:v>0.37502754799999999</c:v>
                </c:pt>
                <c:pt idx="709">
                  <c:v>0.37502754799999999</c:v>
                </c:pt>
                <c:pt idx="710">
                  <c:v>0.38410052500000003</c:v>
                </c:pt>
                <c:pt idx="711">
                  <c:v>0.40660216199999999</c:v>
                </c:pt>
                <c:pt idx="712">
                  <c:v>0.43153677499999998</c:v>
                </c:pt>
                <c:pt idx="713">
                  <c:v>0.43666303899999998</c:v>
                </c:pt>
                <c:pt idx="714">
                  <c:v>0.455420773</c:v>
                </c:pt>
                <c:pt idx="715">
                  <c:v>0.455420773</c:v>
                </c:pt>
                <c:pt idx="716">
                  <c:v>0.455420773</c:v>
                </c:pt>
                <c:pt idx="717">
                  <c:v>0.455420773</c:v>
                </c:pt>
                <c:pt idx="718">
                  <c:v>0.455420773</c:v>
                </c:pt>
                <c:pt idx="719">
                  <c:v>0.455420773</c:v>
                </c:pt>
                <c:pt idx="720">
                  <c:v>0.48324795700000001</c:v>
                </c:pt>
                <c:pt idx="721">
                  <c:v>0.51374960599999997</c:v>
                </c:pt>
                <c:pt idx="722">
                  <c:v>0.51374960599999997</c:v>
                </c:pt>
                <c:pt idx="723">
                  <c:v>0.50258599400000004</c:v>
                </c:pt>
                <c:pt idx="724">
                  <c:v>0.476174861</c:v>
                </c:pt>
                <c:pt idx="725">
                  <c:v>0.45164238699999998</c:v>
                </c:pt>
                <c:pt idx="726">
                  <c:v>0.43153677499999998</c:v>
                </c:pt>
                <c:pt idx="727">
                  <c:v>0.41600130800000001</c:v>
                </c:pt>
                <c:pt idx="728">
                  <c:v>0.41103282899999999</c:v>
                </c:pt>
                <c:pt idx="729">
                  <c:v>0.40588774500000002</c:v>
                </c:pt>
                <c:pt idx="730">
                  <c:v>0.40061683199999998</c:v>
                </c:pt>
                <c:pt idx="731">
                  <c:v>0.39840722099999998</c:v>
                </c:pt>
                <c:pt idx="732">
                  <c:v>0.38744071499999999</c:v>
                </c:pt>
                <c:pt idx="733">
                  <c:v>0.38744071499999999</c:v>
                </c:pt>
                <c:pt idx="734">
                  <c:v>0.38744071499999999</c:v>
                </c:pt>
                <c:pt idx="735">
                  <c:v>0.40061683199999998</c:v>
                </c:pt>
                <c:pt idx="736">
                  <c:v>0.41103282899999999</c:v>
                </c:pt>
                <c:pt idx="737">
                  <c:v>0.42352419899999999</c:v>
                </c:pt>
                <c:pt idx="738">
                  <c:v>0.42784429299999999</c:v>
                </c:pt>
                <c:pt idx="739">
                  <c:v>0.45247996800000001</c:v>
                </c:pt>
                <c:pt idx="740">
                  <c:v>0.466088689</c:v>
                </c:pt>
                <c:pt idx="741">
                  <c:v>0.466088689</c:v>
                </c:pt>
                <c:pt idx="742">
                  <c:v>0.46862815400000002</c:v>
                </c:pt>
                <c:pt idx="743">
                  <c:v>0.47094460300000002</c:v>
                </c:pt>
                <c:pt idx="744">
                  <c:v>0.47094460300000002</c:v>
                </c:pt>
                <c:pt idx="745">
                  <c:v>0.47798260999999997</c:v>
                </c:pt>
                <c:pt idx="746">
                  <c:v>0.498282748</c:v>
                </c:pt>
                <c:pt idx="747">
                  <c:v>0.50364528600000003</c:v>
                </c:pt>
                <c:pt idx="748">
                  <c:v>0.528319231</c:v>
                </c:pt>
                <c:pt idx="749">
                  <c:v>0.528319231</c:v>
                </c:pt>
                <c:pt idx="750">
                  <c:v>0.528319231</c:v>
                </c:pt>
                <c:pt idx="751">
                  <c:v>0.528319231</c:v>
                </c:pt>
                <c:pt idx="752">
                  <c:v>0.528319231</c:v>
                </c:pt>
                <c:pt idx="753">
                  <c:v>0.528319231</c:v>
                </c:pt>
                <c:pt idx="754">
                  <c:v>0.50364528600000003</c:v>
                </c:pt>
                <c:pt idx="755">
                  <c:v>0.48847933799999999</c:v>
                </c:pt>
                <c:pt idx="756">
                  <c:v>0.46938306099999999</c:v>
                </c:pt>
                <c:pt idx="757">
                  <c:v>0.46938306099999999</c:v>
                </c:pt>
                <c:pt idx="758">
                  <c:v>0.47188169200000002</c:v>
                </c:pt>
                <c:pt idx="759">
                  <c:v>0.45990470300000003</c:v>
                </c:pt>
                <c:pt idx="760">
                  <c:v>0.44861403</c:v>
                </c:pt>
                <c:pt idx="761">
                  <c:v>0.44494586000000003</c:v>
                </c:pt>
                <c:pt idx="762">
                  <c:v>0.44494586000000003</c:v>
                </c:pt>
                <c:pt idx="763">
                  <c:v>0.44861403</c:v>
                </c:pt>
                <c:pt idx="764">
                  <c:v>0.45990470300000003</c:v>
                </c:pt>
                <c:pt idx="765">
                  <c:v>0.44861403</c:v>
                </c:pt>
                <c:pt idx="766">
                  <c:v>0.44494586000000003</c:v>
                </c:pt>
                <c:pt idx="767">
                  <c:v>0.43645684000000001</c:v>
                </c:pt>
                <c:pt idx="768">
                  <c:v>0.42700631300000003</c:v>
                </c:pt>
                <c:pt idx="769">
                  <c:v>0.43645684000000001</c:v>
                </c:pt>
                <c:pt idx="770">
                  <c:v>0.44494586000000003</c:v>
                </c:pt>
                <c:pt idx="771">
                  <c:v>0.44861403</c:v>
                </c:pt>
                <c:pt idx="772">
                  <c:v>0.45990470300000003</c:v>
                </c:pt>
                <c:pt idx="773">
                  <c:v>0.47484216600000001</c:v>
                </c:pt>
                <c:pt idx="774">
                  <c:v>0.48508479700000001</c:v>
                </c:pt>
                <c:pt idx="775">
                  <c:v>0.49380460399999998</c:v>
                </c:pt>
                <c:pt idx="776">
                  <c:v>0.50121881800000001</c:v>
                </c:pt>
                <c:pt idx="777">
                  <c:v>0.49380460399999998</c:v>
                </c:pt>
                <c:pt idx="778">
                  <c:v>0.50121881800000001</c:v>
                </c:pt>
                <c:pt idx="779">
                  <c:v>0.50489006700000005</c:v>
                </c:pt>
                <c:pt idx="780">
                  <c:v>0.50489006700000005</c:v>
                </c:pt>
                <c:pt idx="781">
                  <c:v>0.50489006700000005</c:v>
                </c:pt>
                <c:pt idx="782">
                  <c:v>0.507472696</c:v>
                </c:pt>
                <c:pt idx="783">
                  <c:v>0.507472696</c:v>
                </c:pt>
                <c:pt idx="784">
                  <c:v>0.507472696</c:v>
                </c:pt>
                <c:pt idx="785">
                  <c:v>0.51261174600000003</c:v>
                </c:pt>
                <c:pt idx="786">
                  <c:v>0.52222695299999999</c:v>
                </c:pt>
                <c:pt idx="787">
                  <c:v>0.54276506800000002</c:v>
                </c:pt>
                <c:pt idx="788">
                  <c:v>0.54934975200000002</c:v>
                </c:pt>
                <c:pt idx="789">
                  <c:v>0.55315789299999996</c:v>
                </c:pt>
                <c:pt idx="790">
                  <c:v>0.55599939799999998</c:v>
                </c:pt>
                <c:pt idx="791">
                  <c:v>0.56060718399999998</c:v>
                </c:pt>
                <c:pt idx="792">
                  <c:v>0.56873889799999999</c:v>
                </c:pt>
                <c:pt idx="793">
                  <c:v>0.57251200499999999</c:v>
                </c:pt>
                <c:pt idx="794">
                  <c:v>0.57381775300000004</c:v>
                </c:pt>
                <c:pt idx="795">
                  <c:v>0.57618606400000005</c:v>
                </c:pt>
                <c:pt idx="796">
                  <c:v>0.57370047800000001</c:v>
                </c:pt>
                <c:pt idx="797">
                  <c:v>0.57370047800000001</c:v>
                </c:pt>
                <c:pt idx="798">
                  <c:v>0.57704069800000002</c:v>
                </c:pt>
                <c:pt idx="799">
                  <c:v>0.58089005800000004</c:v>
                </c:pt>
                <c:pt idx="800">
                  <c:v>0.58165202299999996</c:v>
                </c:pt>
                <c:pt idx="801">
                  <c:v>0.58165202299999996</c:v>
                </c:pt>
                <c:pt idx="802">
                  <c:v>0.58022244599999995</c:v>
                </c:pt>
                <c:pt idx="803">
                  <c:v>0.57915231700000003</c:v>
                </c:pt>
                <c:pt idx="804">
                  <c:v>0.57915231700000003</c:v>
                </c:pt>
                <c:pt idx="805">
                  <c:v>0.58022244599999995</c:v>
                </c:pt>
                <c:pt idx="806">
                  <c:v>0.58147246200000002</c:v>
                </c:pt>
                <c:pt idx="807">
                  <c:v>0.582884705</c:v>
                </c:pt>
                <c:pt idx="808">
                  <c:v>0.58342707599999999</c:v>
                </c:pt>
                <c:pt idx="809">
                  <c:v>0.58454184499999995</c:v>
                </c:pt>
                <c:pt idx="810">
                  <c:v>0.58767119999999995</c:v>
                </c:pt>
                <c:pt idx="811">
                  <c:v>0.586585527</c:v>
                </c:pt>
                <c:pt idx="812">
                  <c:v>0.586585527</c:v>
                </c:pt>
                <c:pt idx="813">
                  <c:v>0.591807321</c:v>
                </c:pt>
                <c:pt idx="814">
                  <c:v>0.586585527</c:v>
                </c:pt>
                <c:pt idx="815">
                  <c:v>0.58655643099999999</c:v>
                </c:pt>
                <c:pt idx="816">
                  <c:v>0.59007514900000002</c:v>
                </c:pt>
                <c:pt idx="817">
                  <c:v>0.59216758899999999</c:v>
                </c:pt>
                <c:pt idx="818">
                  <c:v>0.59390188499999996</c:v>
                </c:pt>
                <c:pt idx="819">
                  <c:v>0.593312281</c:v>
                </c:pt>
                <c:pt idx="820">
                  <c:v>0.593312281</c:v>
                </c:pt>
                <c:pt idx="821">
                  <c:v>0.593312281</c:v>
                </c:pt>
                <c:pt idx="822">
                  <c:v>0.59390188499999996</c:v>
                </c:pt>
                <c:pt idx="823">
                  <c:v>0.59409775099999995</c:v>
                </c:pt>
                <c:pt idx="824">
                  <c:v>0.59453878699999996</c:v>
                </c:pt>
                <c:pt idx="825">
                  <c:v>0.59453878699999996</c:v>
                </c:pt>
                <c:pt idx="826">
                  <c:v>0.59453878699999996</c:v>
                </c:pt>
                <c:pt idx="827">
                  <c:v>0.59604843100000005</c:v>
                </c:pt>
                <c:pt idx="828">
                  <c:v>0.59604843100000005</c:v>
                </c:pt>
                <c:pt idx="829">
                  <c:v>0.59604843100000005</c:v>
                </c:pt>
                <c:pt idx="830">
                  <c:v>0.59604843100000005</c:v>
                </c:pt>
                <c:pt idx="831">
                  <c:v>0.59768960900000001</c:v>
                </c:pt>
                <c:pt idx="832">
                  <c:v>0.59604843100000005</c:v>
                </c:pt>
                <c:pt idx="833">
                  <c:v>0.59394918299999999</c:v>
                </c:pt>
                <c:pt idx="834">
                  <c:v>0.59604843100000005</c:v>
                </c:pt>
                <c:pt idx="835">
                  <c:v>0.59768960900000001</c:v>
                </c:pt>
                <c:pt idx="836">
                  <c:v>0.60074966699999999</c:v>
                </c:pt>
                <c:pt idx="837">
                  <c:v>0.60074966699999999</c:v>
                </c:pt>
                <c:pt idx="838">
                  <c:v>0.59878791200000003</c:v>
                </c:pt>
                <c:pt idx="839">
                  <c:v>0.59878791200000003</c:v>
                </c:pt>
                <c:pt idx="840">
                  <c:v>0.60304947499999995</c:v>
                </c:pt>
                <c:pt idx="841">
                  <c:v>0.61127752300000004</c:v>
                </c:pt>
                <c:pt idx="842">
                  <c:v>0.61602456299999997</c:v>
                </c:pt>
                <c:pt idx="843">
                  <c:v>0.62862084399999996</c:v>
                </c:pt>
                <c:pt idx="844">
                  <c:v>0.63273766200000003</c:v>
                </c:pt>
                <c:pt idx="845">
                  <c:v>0.638536624</c:v>
                </c:pt>
                <c:pt idx="846">
                  <c:v>0.64392713800000001</c:v>
                </c:pt>
                <c:pt idx="847">
                  <c:v>0.64214936600000005</c:v>
                </c:pt>
                <c:pt idx="848">
                  <c:v>0.638536624</c:v>
                </c:pt>
                <c:pt idx="849">
                  <c:v>0.63260006499999999</c:v>
                </c:pt>
                <c:pt idx="850">
                  <c:v>0.63260006499999999</c:v>
                </c:pt>
                <c:pt idx="851">
                  <c:v>0.63260006499999999</c:v>
                </c:pt>
                <c:pt idx="852">
                  <c:v>0.63260006499999999</c:v>
                </c:pt>
                <c:pt idx="853">
                  <c:v>0.63260006499999999</c:v>
                </c:pt>
                <c:pt idx="854">
                  <c:v>0.638536624</c:v>
                </c:pt>
                <c:pt idx="855">
                  <c:v>0.63260006499999999</c:v>
                </c:pt>
                <c:pt idx="856">
                  <c:v>0.62784814600000005</c:v>
                </c:pt>
                <c:pt idx="857">
                  <c:v>0.61267200399999999</c:v>
                </c:pt>
                <c:pt idx="858">
                  <c:v>0.57840274000000003</c:v>
                </c:pt>
                <c:pt idx="859">
                  <c:v>0.57140706299999999</c:v>
                </c:pt>
                <c:pt idx="860">
                  <c:v>0.55871119599999997</c:v>
                </c:pt>
                <c:pt idx="861">
                  <c:v>0.53968927099999997</c:v>
                </c:pt>
                <c:pt idx="862">
                  <c:v>0.51624025900000003</c:v>
                </c:pt>
                <c:pt idx="863">
                  <c:v>0.47972697399999997</c:v>
                </c:pt>
                <c:pt idx="864">
                  <c:v>0.43759269099999998</c:v>
                </c:pt>
                <c:pt idx="865">
                  <c:v>0.409828582</c:v>
                </c:pt>
                <c:pt idx="866">
                  <c:v>0.336516443</c:v>
                </c:pt>
                <c:pt idx="867">
                  <c:v>0.336516443</c:v>
                </c:pt>
                <c:pt idx="868">
                  <c:v>0.336516443</c:v>
                </c:pt>
                <c:pt idx="869">
                  <c:v>0.336516443</c:v>
                </c:pt>
                <c:pt idx="870">
                  <c:v>0.336516443</c:v>
                </c:pt>
                <c:pt idx="871">
                  <c:v>0.336516443</c:v>
                </c:pt>
                <c:pt idx="872">
                  <c:v>0.33785004400000002</c:v>
                </c:pt>
                <c:pt idx="873">
                  <c:v>0.45196286499999999</c:v>
                </c:pt>
                <c:pt idx="874">
                  <c:v>0.49268620499999999</c:v>
                </c:pt>
                <c:pt idx="875">
                  <c:v>0.46381894200000001</c:v>
                </c:pt>
                <c:pt idx="876">
                  <c:v>0.44168025100000002</c:v>
                </c:pt>
                <c:pt idx="877">
                  <c:v>0.44168025100000002</c:v>
                </c:pt>
                <c:pt idx="878">
                  <c:v>0.44168025100000002</c:v>
                </c:pt>
                <c:pt idx="879">
                  <c:v>0.44168025100000002</c:v>
                </c:pt>
                <c:pt idx="880">
                  <c:v>0.44168025100000002</c:v>
                </c:pt>
                <c:pt idx="881">
                  <c:v>0.44168025100000002</c:v>
                </c:pt>
                <c:pt idx="882">
                  <c:v>0.46381894200000001</c:v>
                </c:pt>
                <c:pt idx="883">
                  <c:v>0.46381894200000001</c:v>
                </c:pt>
                <c:pt idx="884">
                  <c:v>0.46381894200000001</c:v>
                </c:pt>
                <c:pt idx="885">
                  <c:v>0.46381894200000001</c:v>
                </c:pt>
                <c:pt idx="886">
                  <c:v>0.46381894200000001</c:v>
                </c:pt>
                <c:pt idx="887">
                  <c:v>0.46381894200000001</c:v>
                </c:pt>
                <c:pt idx="888">
                  <c:v>0.46381894200000001</c:v>
                </c:pt>
                <c:pt idx="889">
                  <c:v>0.46381894200000001</c:v>
                </c:pt>
                <c:pt idx="890">
                  <c:v>0.46381894200000001</c:v>
                </c:pt>
                <c:pt idx="891">
                  <c:v>0.46381894200000001</c:v>
                </c:pt>
                <c:pt idx="892">
                  <c:v>0.46381894200000001</c:v>
                </c:pt>
                <c:pt idx="893">
                  <c:v>0.44168025100000002</c:v>
                </c:pt>
                <c:pt idx="894">
                  <c:v>0.41322700899999998</c:v>
                </c:pt>
                <c:pt idx="895">
                  <c:v>0.41084041700000001</c:v>
                </c:pt>
                <c:pt idx="896">
                  <c:v>0.48540567499999998</c:v>
                </c:pt>
                <c:pt idx="897">
                  <c:v>0.50125618500000002</c:v>
                </c:pt>
                <c:pt idx="898">
                  <c:v>0.50125618500000002</c:v>
                </c:pt>
                <c:pt idx="899">
                  <c:v>0.47012027499999998</c:v>
                </c:pt>
                <c:pt idx="900">
                  <c:v>0.47012027499999998</c:v>
                </c:pt>
                <c:pt idx="901">
                  <c:v>0.47012027499999998</c:v>
                </c:pt>
                <c:pt idx="902">
                  <c:v>0.47012027499999998</c:v>
                </c:pt>
                <c:pt idx="903">
                  <c:v>0.47012027499999998</c:v>
                </c:pt>
                <c:pt idx="904">
                  <c:v>0.47012027499999998</c:v>
                </c:pt>
                <c:pt idx="905">
                  <c:v>0.47012027499999998</c:v>
                </c:pt>
                <c:pt idx="906">
                  <c:v>0.47012027499999998</c:v>
                </c:pt>
                <c:pt idx="907">
                  <c:v>0.47012027499999998</c:v>
                </c:pt>
                <c:pt idx="908">
                  <c:v>0.47012027499999998</c:v>
                </c:pt>
                <c:pt idx="909">
                  <c:v>0.47012027499999998</c:v>
                </c:pt>
                <c:pt idx="910">
                  <c:v>0.47012027499999998</c:v>
                </c:pt>
                <c:pt idx="911">
                  <c:v>0.49530523700000001</c:v>
                </c:pt>
                <c:pt idx="912">
                  <c:v>0.49530523700000001</c:v>
                </c:pt>
                <c:pt idx="913">
                  <c:v>0.49530523700000001</c:v>
                </c:pt>
                <c:pt idx="914">
                  <c:v>0.51111316799999995</c:v>
                </c:pt>
                <c:pt idx="915">
                  <c:v>0.51111316799999995</c:v>
                </c:pt>
                <c:pt idx="916">
                  <c:v>0.51111316799999995</c:v>
                </c:pt>
                <c:pt idx="917">
                  <c:v>0.51111316799999995</c:v>
                </c:pt>
                <c:pt idx="918">
                  <c:v>0.51111316799999995</c:v>
                </c:pt>
                <c:pt idx="919">
                  <c:v>0.54082789600000003</c:v>
                </c:pt>
                <c:pt idx="920">
                  <c:v>0.54082789600000003</c:v>
                </c:pt>
                <c:pt idx="921">
                  <c:v>0.54082789600000003</c:v>
                </c:pt>
                <c:pt idx="922">
                  <c:v>0.54082789600000003</c:v>
                </c:pt>
                <c:pt idx="923">
                  <c:v>0.54082789600000003</c:v>
                </c:pt>
                <c:pt idx="924">
                  <c:v>0.54082789600000003</c:v>
                </c:pt>
                <c:pt idx="925">
                  <c:v>0.54082789600000003</c:v>
                </c:pt>
                <c:pt idx="926">
                  <c:v>0.54082789600000003</c:v>
                </c:pt>
                <c:pt idx="927">
                  <c:v>0.553914252</c:v>
                </c:pt>
                <c:pt idx="928">
                  <c:v>0.553914252</c:v>
                </c:pt>
                <c:pt idx="929">
                  <c:v>0.553914252</c:v>
                </c:pt>
                <c:pt idx="930">
                  <c:v>0.54021270200000004</c:v>
                </c:pt>
                <c:pt idx="931">
                  <c:v>0.53740355299999998</c:v>
                </c:pt>
                <c:pt idx="932">
                  <c:v>0.53740355299999998</c:v>
                </c:pt>
                <c:pt idx="933">
                  <c:v>0.53740355299999998</c:v>
                </c:pt>
                <c:pt idx="934">
                  <c:v>0.53740355299999998</c:v>
                </c:pt>
                <c:pt idx="935">
                  <c:v>0.53740355299999998</c:v>
                </c:pt>
                <c:pt idx="936">
                  <c:v>0.53740355299999998</c:v>
                </c:pt>
                <c:pt idx="937">
                  <c:v>0.53740355299999998</c:v>
                </c:pt>
                <c:pt idx="938">
                  <c:v>0.54021270200000004</c:v>
                </c:pt>
                <c:pt idx="939">
                  <c:v>0.54271081300000001</c:v>
                </c:pt>
                <c:pt idx="940">
                  <c:v>0.54833317500000001</c:v>
                </c:pt>
                <c:pt idx="941">
                  <c:v>0.54833317500000001</c:v>
                </c:pt>
                <c:pt idx="942">
                  <c:v>0.54833317500000001</c:v>
                </c:pt>
                <c:pt idx="943">
                  <c:v>0.54833317500000001</c:v>
                </c:pt>
                <c:pt idx="944">
                  <c:v>0.54833317500000001</c:v>
                </c:pt>
                <c:pt idx="945">
                  <c:v>0.54582246899999998</c:v>
                </c:pt>
                <c:pt idx="946">
                  <c:v>0.54582246899999998</c:v>
                </c:pt>
                <c:pt idx="947">
                  <c:v>0.54582246899999998</c:v>
                </c:pt>
                <c:pt idx="948">
                  <c:v>0.54582246899999998</c:v>
                </c:pt>
                <c:pt idx="949">
                  <c:v>0.54582246899999998</c:v>
                </c:pt>
                <c:pt idx="950">
                  <c:v>0.54833317500000001</c:v>
                </c:pt>
                <c:pt idx="951">
                  <c:v>0.55071498600000002</c:v>
                </c:pt>
                <c:pt idx="952">
                  <c:v>0.553898946</c:v>
                </c:pt>
                <c:pt idx="953">
                  <c:v>0.553898946</c:v>
                </c:pt>
                <c:pt idx="954">
                  <c:v>0.553898946</c:v>
                </c:pt>
                <c:pt idx="955">
                  <c:v>0.553898946</c:v>
                </c:pt>
                <c:pt idx="956">
                  <c:v>0.553898946</c:v>
                </c:pt>
                <c:pt idx="957">
                  <c:v>0.553898946</c:v>
                </c:pt>
                <c:pt idx="958">
                  <c:v>0.55071498600000002</c:v>
                </c:pt>
                <c:pt idx="959">
                  <c:v>0.548141345</c:v>
                </c:pt>
                <c:pt idx="960">
                  <c:v>0.54300288699999999</c:v>
                </c:pt>
                <c:pt idx="961">
                  <c:v>0.53690678599999997</c:v>
                </c:pt>
                <c:pt idx="962">
                  <c:v>0.53690678599999997</c:v>
                </c:pt>
                <c:pt idx="963">
                  <c:v>0.53690678599999997</c:v>
                </c:pt>
                <c:pt idx="964">
                  <c:v>0.53690678599999997</c:v>
                </c:pt>
                <c:pt idx="965">
                  <c:v>0.53948042699999998</c:v>
                </c:pt>
                <c:pt idx="966">
                  <c:v>0.54260145100000001</c:v>
                </c:pt>
                <c:pt idx="967">
                  <c:v>0.54260145100000001</c:v>
                </c:pt>
                <c:pt idx="968">
                  <c:v>0.51479543400000005</c:v>
                </c:pt>
                <c:pt idx="969">
                  <c:v>0.51600900800000005</c:v>
                </c:pt>
                <c:pt idx="970">
                  <c:v>0.51738616699999995</c:v>
                </c:pt>
                <c:pt idx="971">
                  <c:v>0.51738616699999995</c:v>
                </c:pt>
                <c:pt idx="972">
                  <c:v>0.52689690600000005</c:v>
                </c:pt>
                <c:pt idx="973">
                  <c:v>0.561713554</c:v>
                </c:pt>
                <c:pt idx="974">
                  <c:v>0.56582549100000001</c:v>
                </c:pt>
                <c:pt idx="975">
                  <c:v>0.56582549100000001</c:v>
                </c:pt>
                <c:pt idx="976">
                  <c:v>0.56582549100000001</c:v>
                </c:pt>
                <c:pt idx="977">
                  <c:v>0.56582549100000001</c:v>
                </c:pt>
                <c:pt idx="978">
                  <c:v>0.57060098000000004</c:v>
                </c:pt>
                <c:pt idx="979">
                  <c:v>0.57617116800000001</c:v>
                </c:pt>
                <c:pt idx="980">
                  <c:v>0.58473994600000001</c:v>
                </c:pt>
                <c:pt idx="981">
                  <c:v>0.59238712599999999</c:v>
                </c:pt>
                <c:pt idx="982">
                  <c:v>0.60195630600000005</c:v>
                </c:pt>
                <c:pt idx="983">
                  <c:v>0.61399768099999996</c:v>
                </c:pt>
                <c:pt idx="984">
                  <c:v>0.60195630600000005</c:v>
                </c:pt>
                <c:pt idx="985">
                  <c:v>0.61396261600000002</c:v>
                </c:pt>
                <c:pt idx="986">
                  <c:v>0.62502780099999999</c:v>
                </c:pt>
                <c:pt idx="987">
                  <c:v>0.64290864999999997</c:v>
                </c:pt>
                <c:pt idx="988">
                  <c:v>0.64290864999999997</c:v>
                </c:pt>
                <c:pt idx="989">
                  <c:v>0.62502780099999999</c:v>
                </c:pt>
                <c:pt idx="990">
                  <c:v>0.62502780099999999</c:v>
                </c:pt>
                <c:pt idx="991">
                  <c:v>0.62502780099999999</c:v>
                </c:pt>
                <c:pt idx="992">
                  <c:v>0.62763836500000003</c:v>
                </c:pt>
                <c:pt idx="993">
                  <c:v>0.61903439999999998</c:v>
                </c:pt>
                <c:pt idx="994">
                  <c:v>0.60439343599999995</c:v>
                </c:pt>
                <c:pt idx="995">
                  <c:v>0.59207823599999998</c:v>
                </c:pt>
                <c:pt idx="996">
                  <c:v>0.58942362500000001</c:v>
                </c:pt>
                <c:pt idx="997">
                  <c:v>0.58647497900000001</c:v>
                </c:pt>
                <c:pt idx="998">
                  <c:v>0.57709795399999997</c:v>
                </c:pt>
                <c:pt idx="999">
                  <c:v>0.52611468100000003</c:v>
                </c:pt>
                <c:pt idx="1000">
                  <c:v>0.51557554000000005</c:v>
                </c:pt>
                <c:pt idx="1001">
                  <c:v>0.51557554000000005</c:v>
                </c:pt>
                <c:pt idx="1002">
                  <c:v>0.51557554000000005</c:v>
                </c:pt>
                <c:pt idx="1003">
                  <c:v>0.49599462900000002</c:v>
                </c:pt>
                <c:pt idx="1004">
                  <c:v>0.48792913599999999</c:v>
                </c:pt>
                <c:pt idx="1005">
                  <c:v>0.47489742299999999</c:v>
                </c:pt>
                <c:pt idx="1006">
                  <c:v>0.43829799200000003</c:v>
                </c:pt>
                <c:pt idx="1007">
                  <c:v>0.405163088</c:v>
                </c:pt>
                <c:pt idx="1008">
                  <c:v>0.403423596</c:v>
                </c:pt>
                <c:pt idx="1009">
                  <c:v>0.403423596</c:v>
                </c:pt>
                <c:pt idx="1010">
                  <c:v>0.40261417999999999</c:v>
                </c:pt>
                <c:pt idx="1011">
                  <c:v>0.40235772400000003</c:v>
                </c:pt>
                <c:pt idx="1012">
                  <c:v>0.40235772400000003</c:v>
                </c:pt>
                <c:pt idx="1013">
                  <c:v>0.40235772400000003</c:v>
                </c:pt>
                <c:pt idx="1014">
                  <c:v>0.403423596</c:v>
                </c:pt>
                <c:pt idx="1015">
                  <c:v>0.40947655199999999</c:v>
                </c:pt>
                <c:pt idx="1016">
                  <c:v>0.41739735</c:v>
                </c:pt>
                <c:pt idx="1017">
                  <c:v>0.41739735</c:v>
                </c:pt>
                <c:pt idx="1018">
                  <c:v>0.41739735</c:v>
                </c:pt>
                <c:pt idx="1019">
                  <c:v>0.41816357399999998</c:v>
                </c:pt>
                <c:pt idx="1020">
                  <c:v>0.41346065199999998</c:v>
                </c:pt>
                <c:pt idx="1021">
                  <c:v>0.411218639</c:v>
                </c:pt>
                <c:pt idx="1022">
                  <c:v>0.40656572000000002</c:v>
                </c:pt>
                <c:pt idx="1023">
                  <c:v>0.40940339399999998</c:v>
                </c:pt>
                <c:pt idx="1024">
                  <c:v>0.41816357399999998</c:v>
                </c:pt>
                <c:pt idx="1025">
                  <c:v>0.42331596599999999</c:v>
                </c:pt>
                <c:pt idx="1026">
                  <c:v>0.42331596599999999</c:v>
                </c:pt>
                <c:pt idx="1027">
                  <c:v>0.42331596599999999</c:v>
                </c:pt>
                <c:pt idx="1028">
                  <c:v>0.42532284199999998</c:v>
                </c:pt>
                <c:pt idx="1029">
                  <c:v>0.42018028000000002</c:v>
                </c:pt>
                <c:pt idx="1030">
                  <c:v>0.42018028000000002</c:v>
                </c:pt>
                <c:pt idx="1031">
                  <c:v>0.42532284199999998</c:v>
                </c:pt>
                <c:pt idx="1032">
                  <c:v>0.42679085</c:v>
                </c:pt>
                <c:pt idx="1033">
                  <c:v>0.42679085</c:v>
                </c:pt>
                <c:pt idx="1034">
                  <c:v>0.42097146299999999</c:v>
                </c:pt>
                <c:pt idx="1035">
                  <c:v>0.41502788899999998</c:v>
                </c:pt>
                <c:pt idx="1036">
                  <c:v>0.41502788899999998</c:v>
                </c:pt>
                <c:pt idx="1037">
                  <c:v>0.42097146299999999</c:v>
                </c:pt>
                <c:pt idx="1038">
                  <c:v>0.42790949</c:v>
                </c:pt>
                <c:pt idx="1039">
                  <c:v>0.42980919699999998</c:v>
                </c:pt>
                <c:pt idx="1040">
                  <c:v>0.43199926500000002</c:v>
                </c:pt>
                <c:pt idx="1041">
                  <c:v>0.43629414700000002</c:v>
                </c:pt>
                <c:pt idx="1042">
                  <c:v>0.45205046199999999</c:v>
                </c:pt>
                <c:pt idx="1043">
                  <c:v>0.44988684899999998</c:v>
                </c:pt>
                <c:pt idx="1044">
                  <c:v>0.44306322399999998</c:v>
                </c:pt>
                <c:pt idx="1045">
                  <c:v>0.44988684899999998</c:v>
                </c:pt>
                <c:pt idx="1046">
                  <c:v>0.45205046199999999</c:v>
                </c:pt>
                <c:pt idx="1047">
                  <c:v>0.46134931800000001</c:v>
                </c:pt>
                <c:pt idx="1048">
                  <c:v>0.47065648700000001</c:v>
                </c:pt>
                <c:pt idx="1049">
                  <c:v>0.477111069</c:v>
                </c:pt>
                <c:pt idx="1050">
                  <c:v>0.48128079200000001</c:v>
                </c:pt>
                <c:pt idx="1051">
                  <c:v>0.48323306999999999</c:v>
                </c:pt>
                <c:pt idx="1052">
                  <c:v>0.48128079200000001</c:v>
                </c:pt>
                <c:pt idx="1053">
                  <c:v>0.48128079200000001</c:v>
                </c:pt>
                <c:pt idx="1054">
                  <c:v>0.48128079200000001</c:v>
                </c:pt>
                <c:pt idx="1055">
                  <c:v>0.47978543400000001</c:v>
                </c:pt>
                <c:pt idx="1056">
                  <c:v>0.479027076</c:v>
                </c:pt>
                <c:pt idx="1057">
                  <c:v>0.479027076</c:v>
                </c:pt>
                <c:pt idx="1058">
                  <c:v>0.479027076</c:v>
                </c:pt>
                <c:pt idx="1059">
                  <c:v>0.477005018</c:v>
                </c:pt>
                <c:pt idx="1060">
                  <c:v>0.47449512599999999</c:v>
                </c:pt>
                <c:pt idx="1061">
                  <c:v>0.47303995399999998</c:v>
                </c:pt>
                <c:pt idx="1062">
                  <c:v>0.46791843100000002</c:v>
                </c:pt>
                <c:pt idx="1063">
                  <c:v>0.47303995399999998</c:v>
                </c:pt>
                <c:pt idx="1064">
                  <c:v>0.47449512599999999</c:v>
                </c:pt>
                <c:pt idx="1065">
                  <c:v>0.477005018</c:v>
                </c:pt>
                <c:pt idx="1066">
                  <c:v>0.477005018</c:v>
                </c:pt>
                <c:pt idx="1067">
                  <c:v>0.477005018</c:v>
                </c:pt>
                <c:pt idx="1068">
                  <c:v>0.477005018</c:v>
                </c:pt>
                <c:pt idx="1069">
                  <c:v>0.479027076</c:v>
                </c:pt>
                <c:pt idx="1070">
                  <c:v>0.479027076</c:v>
                </c:pt>
                <c:pt idx="1071">
                  <c:v>0.477005018</c:v>
                </c:pt>
                <c:pt idx="1072">
                  <c:v>0.479027076</c:v>
                </c:pt>
                <c:pt idx="1073">
                  <c:v>0.48291498100000002</c:v>
                </c:pt>
                <c:pt idx="1074">
                  <c:v>0.49128122099999999</c:v>
                </c:pt>
                <c:pt idx="1075">
                  <c:v>0.49128122099999999</c:v>
                </c:pt>
                <c:pt idx="1076">
                  <c:v>0.49128122099999999</c:v>
                </c:pt>
                <c:pt idx="1077">
                  <c:v>0.50074126399999996</c:v>
                </c:pt>
                <c:pt idx="1078">
                  <c:v>0.50043086000000003</c:v>
                </c:pt>
                <c:pt idx="1079">
                  <c:v>0.497156498</c:v>
                </c:pt>
                <c:pt idx="1080">
                  <c:v>0.497156498</c:v>
                </c:pt>
                <c:pt idx="1081">
                  <c:v>0.497156498</c:v>
                </c:pt>
                <c:pt idx="1082">
                  <c:v>0.497156498</c:v>
                </c:pt>
                <c:pt idx="1083">
                  <c:v>0.497156498</c:v>
                </c:pt>
                <c:pt idx="1084">
                  <c:v>0.497156498</c:v>
                </c:pt>
                <c:pt idx="1085">
                  <c:v>0.50076335100000002</c:v>
                </c:pt>
                <c:pt idx="1086">
                  <c:v>0.50399823200000005</c:v>
                </c:pt>
                <c:pt idx="1087">
                  <c:v>0.50076335100000002</c:v>
                </c:pt>
                <c:pt idx="1088">
                  <c:v>0.497156498</c:v>
                </c:pt>
                <c:pt idx="1089">
                  <c:v>0.497156498</c:v>
                </c:pt>
                <c:pt idx="1090">
                  <c:v>0.50076335100000002</c:v>
                </c:pt>
                <c:pt idx="1091">
                  <c:v>0.50399823200000005</c:v>
                </c:pt>
                <c:pt idx="1092">
                  <c:v>0.497156498</c:v>
                </c:pt>
                <c:pt idx="1093">
                  <c:v>0.48813417799999997</c:v>
                </c:pt>
                <c:pt idx="1094">
                  <c:v>0.47809346200000002</c:v>
                </c:pt>
                <c:pt idx="1095">
                  <c:v>0.497156498</c:v>
                </c:pt>
                <c:pt idx="1096">
                  <c:v>0.50399823200000005</c:v>
                </c:pt>
                <c:pt idx="1097">
                  <c:v>0.50917916299999999</c:v>
                </c:pt>
                <c:pt idx="1098">
                  <c:v>0.50917916299999999</c:v>
                </c:pt>
                <c:pt idx="1099">
                  <c:v>0.50917916299999999</c:v>
                </c:pt>
                <c:pt idx="1100">
                  <c:v>0.50917916299999999</c:v>
                </c:pt>
                <c:pt idx="1101">
                  <c:v>0.49853041799999998</c:v>
                </c:pt>
                <c:pt idx="1102">
                  <c:v>0.48626949600000002</c:v>
                </c:pt>
                <c:pt idx="1103">
                  <c:v>0.48447076900000002</c:v>
                </c:pt>
                <c:pt idx="1104">
                  <c:v>0.48447076900000002</c:v>
                </c:pt>
                <c:pt idx="1105">
                  <c:v>0.48256564600000001</c:v>
                </c:pt>
                <c:pt idx="1106">
                  <c:v>0.47376869100000002</c:v>
                </c:pt>
                <c:pt idx="1107">
                  <c:v>0.47376869100000002</c:v>
                </c:pt>
                <c:pt idx="1108">
                  <c:v>0.47376869100000002</c:v>
                </c:pt>
                <c:pt idx="1109">
                  <c:v>0.46354622299999998</c:v>
                </c:pt>
                <c:pt idx="1110">
                  <c:v>0.45298717100000002</c:v>
                </c:pt>
                <c:pt idx="1111">
                  <c:v>0.45298717100000002</c:v>
                </c:pt>
                <c:pt idx="1112">
                  <c:v>0.46354622299999998</c:v>
                </c:pt>
                <c:pt idx="1113">
                  <c:v>0.47376869100000002</c:v>
                </c:pt>
                <c:pt idx="1114">
                  <c:v>0.48256564600000001</c:v>
                </c:pt>
                <c:pt idx="1115">
                  <c:v>0.47376869100000002</c:v>
                </c:pt>
                <c:pt idx="1116">
                  <c:v>0.46354622299999998</c:v>
                </c:pt>
                <c:pt idx="1117">
                  <c:v>0.44788029499999998</c:v>
                </c:pt>
                <c:pt idx="1118">
                  <c:v>0.44062288599999999</c:v>
                </c:pt>
                <c:pt idx="1119">
                  <c:v>0.44062288599999999</c:v>
                </c:pt>
                <c:pt idx="1120">
                  <c:v>0.443664799</c:v>
                </c:pt>
                <c:pt idx="1121">
                  <c:v>0.45275047800000001</c:v>
                </c:pt>
                <c:pt idx="1122">
                  <c:v>0.45275047800000001</c:v>
                </c:pt>
                <c:pt idx="1123">
                  <c:v>0.45720520399999998</c:v>
                </c:pt>
                <c:pt idx="1124">
                  <c:v>0.45879643199999998</c:v>
                </c:pt>
                <c:pt idx="1125">
                  <c:v>0.49691068199999999</c:v>
                </c:pt>
                <c:pt idx="1126">
                  <c:v>0.49951361799999999</c:v>
                </c:pt>
                <c:pt idx="1127">
                  <c:v>0.49951361799999999</c:v>
                </c:pt>
                <c:pt idx="1128">
                  <c:v>0.50666785299999995</c:v>
                </c:pt>
                <c:pt idx="1129">
                  <c:v>0.511385443</c:v>
                </c:pt>
                <c:pt idx="1130">
                  <c:v>0.511385443</c:v>
                </c:pt>
                <c:pt idx="1131">
                  <c:v>0.51231266200000003</c:v>
                </c:pt>
                <c:pt idx="1132">
                  <c:v>0.51509819400000001</c:v>
                </c:pt>
                <c:pt idx="1133">
                  <c:v>0.53117953100000004</c:v>
                </c:pt>
                <c:pt idx="1134">
                  <c:v>0.53117953100000004</c:v>
                </c:pt>
                <c:pt idx="1135">
                  <c:v>0.53117953100000004</c:v>
                </c:pt>
                <c:pt idx="1136">
                  <c:v>0.53117953100000004</c:v>
                </c:pt>
                <c:pt idx="1137">
                  <c:v>0.53117953100000004</c:v>
                </c:pt>
                <c:pt idx="1138">
                  <c:v>0.53281269600000003</c:v>
                </c:pt>
                <c:pt idx="1139">
                  <c:v>0.53535596900000004</c:v>
                </c:pt>
                <c:pt idx="1140">
                  <c:v>0.54278799300000002</c:v>
                </c:pt>
                <c:pt idx="1141">
                  <c:v>0.54667186899999998</c:v>
                </c:pt>
                <c:pt idx="1142">
                  <c:v>0.54708721100000002</c:v>
                </c:pt>
                <c:pt idx="1143">
                  <c:v>0.54855872800000005</c:v>
                </c:pt>
                <c:pt idx="1144">
                  <c:v>0.54768238599999997</c:v>
                </c:pt>
                <c:pt idx="1145">
                  <c:v>0.54599255000000002</c:v>
                </c:pt>
                <c:pt idx="1146">
                  <c:v>0.542764986</c:v>
                </c:pt>
                <c:pt idx="1147">
                  <c:v>0.53759766200000003</c:v>
                </c:pt>
                <c:pt idx="1148">
                  <c:v>0.53440615000000002</c:v>
                </c:pt>
                <c:pt idx="1149">
                  <c:v>0.53440615000000002</c:v>
                </c:pt>
                <c:pt idx="1150">
                  <c:v>0.53440615000000002</c:v>
                </c:pt>
                <c:pt idx="1151">
                  <c:v>0.53440615000000002</c:v>
                </c:pt>
                <c:pt idx="1152">
                  <c:v>0.53722356699999996</c:v>
                </c:pt>
                <c:pt idx="1153">
                  <c:v>0.53722356699999996</c:v>
                </c:pt>
                <c:pt idx="1154">
                  <c:v>0.542764986</c:v>
                </c:pt>
                <c:pt idx="1155">
                  <c:v>0.545969543</c:v>
                </c:pt>
                <c:pt idx="1156">
                  <c:v>0.55669167399999997</c:v>
                </c:pt>
                <c:pt idx="1157">
                  <c:v>0.57552495800000003</c:v>
                </c:pt>
                <c:pt idx="1158">
                  <c:v>0.58767864199999997</c:v>
                </c:pt>
                <c:pt idx="1159">
                  <c:v>0.56834686999999995</c:v>
                </c:pt>
                <c:pt idx="1160">
                  <c:v>0.54239088999999996</c:v>
                </c:pt>
                <c:pt idx="1161">
                  <c:v>0.53273173799999995</c:v>
                </c:pt>
                <c:pt idx="1162">
                  <c:v>0.51813114800000004</c:v>
                </c:pt>
                <c:pt idx="1163">
                  <c:v>0.51813114800000004</c:v>
                </c:pt>
                <c:pt idx="1164">
                  <c:v>0.53273173799999995</c:v>
                </c:pt>
                <c:pt idx="1165">
                  <c:v>0.53273173799999995</c:v>
                </c:pt>
                <c:pt idx="1166">
                  <c:v>0.53273173799999995</c:v>
                </c:pt>
                <c:pt idx="1167">
                  <c:v>0.53273173799999995</c:v>
                </c:pt>
                <c:pt idx="1168">
                  <c:v>0.547949625</c:v>
                </c:pt>
                <c:pt idx="1169">
                  <c:v>0.55203152200000005</c:v>
                </c:pt>
                <c:pt idx="1170">
                  <c:v>0.55203152200000005</c:v>
                </c:pt>
                <c:pt idx="1171">
                  <c:v>0.54606195999999996</c:v>
                </c:pt>
                <c:pt idx="1172">
                  <c:v>0.53304333100000001</c:v>
                </c:pt>
                <c:pt idx="1173">
                  <c:v>0.52691954600000002</c:v>
                </c:pt>
                <c:pt idx="1174">
                  <c:v>0.52011500399999999</c:v>
                </c:pt>
                <c:pt idx="1175">
                  <c:v>0.52011500399999999</c:v>
                </c:pt>
                <c:pt idx="1176">
                  <c:v>0.52011500399999999</c:v>
                </c:pt>
                <c:pt idx="1177">
                  <c:v>0.50889377700000005</c:v>
                </c:pt>
                <c:pt idx="1178">
                  <c:v>0.50058579400000003</c:v>
                </c:pt>
                <c:pt idx="1179">
                  <c:v>0.50889377700000005</c:v>
                </c:pt>
                <c:pt idx="1180">
                  <c:v>0.536846555</c:v>
                </c:pt>
                <c:pt idx="1181">
                  <c:v>0.54813586700000005</c:v>
                </c:pt>
                <c:pt idx="1182">
                  <c:v>0.54813586700000005</c:v>
                </c:pt>
                <c:pt idx="1183">
                  <c:v>0.54606195999999996</c:v>
                </c:pt>
                <c:pt idx="1184">
                  <c:v>0.53935602500000002</c:v>
                </c:pt>
                <c:pt idx="1185">
                  <c:v>0.54606195999999996</c:v>
                </c:pt>
                <c:pt idx="1186">
                  <c:v>0.54813586700000005</c:v>
                </c:pt>
                <c:pt idx="1187">
                  <c:v>0.55276540100000005</c:v>
                </c:pt>
                <c:pt idx="1188">
                  <c:v>0.55276540100000005</c:v>
                </c:pt>
                <c:pt idx="1189">
                  <c:v>0.55752945499999995</c:v>
                </c:pt>
                <c:pt idx="1190">
                  <c:v>0.55752945499999995</c:v>
                </c:pt>
                <c:pt idx="1191">
                  <c:v>0.55881166199999999</c:v>
                </c:pt>
                <c:pt idx="1192">
                  <c:v>0.55920813899999999</c:v>
                </c:pt>
                <c:pt idx="1193">
                  <c:v>0.55986297799999996</c:v>
                </c:pt>
                <c:pt idx="1194">
                  <c:v>0.55986297799999996</c:v>
                </c:pt>
                <c:pt idx="1195">
                  <c:v>0.55920813899999999</c:v>
                </c:pt>
                <c:pt idx="1196">
                  <c:v>0.55774520299999997</c:v>
                </c:pt>
                <c:pt idx="1197">
                  <c:v>0.55920813899999999</c:v>
                </c:pt>
                <c:pt idx="1198">
                  <c:v>0.55986297799999996</c:v>
                </c:pt>
                <c:pt idx="1199">
                  <c:v>0.55986297799999996</c:v>
                </c:pt>
                <c:pt idx="1200">
                  <c:v>0.55920813899999999</c:v>
                </c:pt>
                <c:pt idx="1201">
                  <c:v>0.554047607</c:v>
                </c:pt>
                <c:pt idx="1202">
                  <c:v>0.55920813899999999</c:v>
                </c:pt>
                <c:pt idx="1203">
                  <c:v>0.55986297799999996</c:v>
                </c:pt>
                <c:pt idx="1204">
                  <c:v>0.56685107700000004</c:v>
                </c:pt>
                <c:pt idx="1205">
                  <c:v>0.56685107700000004</c:v>
                </c:pt>
                <c:pt idx="1206">
                  <c:v>0.574628676</c:v>
                </c:pt>
                <c:pt idx="1207">
                  <c:v>0.56685107700000004</c:v>
                </c:pt>
                <c:pt idx="1208">
                  <c:v>0.51945258599999999</c:v>
                </c:pt>
                <c:pt idx="1209">
                  <c:v>0.52691479500000005</c:v>
                </c:pt>
                <c:pt idx="1210">
                  <c:v>0.52691479500000005</c:v>
                </c:pt>
                <c:pt idx="1211">
                  <c:v>0.53117794600000001</c:v>
                </c:pt>
                <c:pt idx="1212">
                  <c:v>0.53129765600000001</c:v>
                </c:pt>
                <c:pt idx="1213">
                  <c:v>0.52958007900000004</c:v>
                </c:pt>
                <c:pt idx="1214">
                  <c:v>0.52958007900000004</c:v>
                </c:pt>
                <c:pt idx="1215">
                  <c:v>0.52958007900000004</c:v>
                </c:pt>
                <c:pt idx="1216">
                  <c:v>0.52958007900000004</c:v>
                </c:pt>
                <c:pt idx="1217">
                  <c:v>0.52958007900000004</c:v>
                </c:pt>
                <c:pt idx="1218">
                  <c:v>0.52958007900000004</c:v>
                </c:pt>
                <c:pt idx="1219">
                  <c:v>0.52958007900000004</c:v>
                </c:pt>
                <c:pt idx="1220">
                  <c:v>0.58151624899999999</c:v>
                </c:pt>
                <c:pt idx="1221">
                  <c:v>0.58488142200000004</c:v>
                </c:pt>
                <c:pt idx="1222">
                  <c:v>0.58151624899999999</c:v>
                </c:pt>
                <c:pt idx="1223">
                  <c:v>0.55261691400000001</c:v>
                </c:pt>
                <c:pt idx="1224">
                  <c:v>0.53411347300000001</c:v>
                </c:pt>
                <c:pt idx="1225">
                  <c:v>0.56114041400000003</c:v>
                </c:pt>
                <c:pt idx="1226">
                  <c:v>0.57353968799999999</c:v>
                </c:pt>
                <c:pt idx="1227">
                  <c:v>0.55523492100000005</c:v>
                </c:pt>
                <c:pt idx="1228">
                  <c:v>0.54283564699999998</c:v>
                </c:pt>
                <c:pt idx="1229">
                  <c:v>0.536167544</c:v>
                </c:pt>
                <c:pt idx="1230">
                  <c:v>0.536167544</c:v>
                </c:pt>
                <c:pt idx="1231">
                  <c:v>0.536167544</c:v>
                </c:pt>
                <c:pt idx="1232">
                  <c:v>0.536167544</c:v>
                </c:pt>
                <c:pt idx="1233">
                  <c:v>0.536167544</c:v>
                </c:pt>
                <c:pt idx="1234">
                  <c:v>0.536167544</c:v>
                </c:pt>
                <c:pt idx="1235">
                  <c:v>0.536167544</c:v>
                </c:pt>
                <c:pt idx="1236">
                  <c:v>0.536167544</c:v>
                </c:pt>
                <c:pt idx="1237">
                  <c:v>0.536167544</c:v>
                </c:pt>
                <c:pt idx="1238">
                  <c:v>0.536167544</c:v>
                </c:pt>
                <c:pt idx="1239">
                  <c:v>0.536167544</c:v>
                </c:pt>
                <c:pt idx="1240">
                  <c:v>0.52764404399999998</c:v>
                </c:pt>
                <c:pt idx="1241">
                  <c:v>0.52384035799999995</c:v>
                </c:pt>
                <c:pt idx="1242">
                  <c:v>0.52764404399999998</c:v>
                </c:pt>
                <c:pt idx="1243">
                  <c:v>0.536167544</c:v>
                </c:pt>
                <c:pt idx="1244">
                  <c:v>0.53636621699999998</c:v>
                </c:pt>
                <c:pt idx="1245">
                  <c:v>0.53636621699999998</c:v>
                </c:pt>
                <c:pt idx="1246">
                  <c:v>0.53636621699999998</c:v>
                </c:pt>
                <c:pt idx="1247">
                  <c:v>0.555656178</c:v>
                </c:pt>
                <c:pt idx="1248">
                  <c:v>0.57518186400000004</c:v>
                </c:pt>
                <c:pt idx="1249">
                  <c:v>0.59136596500000005</c:v>
                </c:pt>
                <c:pt idx="1250">
                  <c:v>0.59637550299999997</c:v>
                </c:pt>
                <c:pt idx="1251">
                  <c:v>0.59637550299999997</c:v>
                </c:pt>
                <c:pt idx="1252">
                  <c:v>0.595141641</c:v>
                </c:pt>
                <c:pt idx="1253">
                  <c:v>0.59775562699999996</c:v>
                </c:pt>
                <c:pt idx="1254">
                  <c:v>0.60020265699999997</c:v>
                </c:pt>
                <c:pt idx="1255">
                  <c:v>0.60020265699999997</c:v>
                </c:pt>
                <c:pt idx="1256">
                  <c:v>0.60020265699999997</c:v>
                </c:pt>
                <c:pt idx="1257">
                  <c:v>0.60020265699999997</c:v>
                </c:pt>
                <c:pt idx="1258">
                  <c:v>0.60049571800000001</c:v>
                </c:pt>
                <c:pt idx="1259">
                  <c:v>0.60049571800000001</c:v>
                </c:pt>
                <c:pt idx="1260">
                  <c:v>0.60277897700000005</c:v>
                </c:pt>
                <c:pt idx="1261">
                  <c:v>0.606219387</c:v>
                </c:pt>
                <c:pt idx="1262">
                  <c:v>0.61229652800000001</c:v>
                </c:pt>
                <c:pt idx="1263">
                  <c:v>0.60393612699999999</c:v>
                </c:pt>
                <c:pt idx="1264">
                  <c:v>0.60393612699999999</c:v>
                </c:pt>
                <c:pt idx="1265">
                  <c:v>0.61229652800000001</c:v>
                </c:pt>
                <c:pt idx="1266">
                  <c:v>0.60393612699999999</c:v>
                </c:pt>
                <c:pt idx="1267">
                  <c:v>0.59515069099999995</c:v>
                </c:pt>
                <c:pt idx="1268">
                  <c:v>0.59457076399999997</c:v>
                </c:pt>
                <c:pt idx="1269">
                  <c:v>0.584690512</c:v>
                </c:pt>
                <c:pt idx="1270">
                  <c:v>0.584690512</c:v>
                </c:pt>
                <c:pt idx="1271">
                  <c:v>0.59457076399999997</c:v>
                </c:pt>
                <c:pt idx="1272">
                  <c:v>0.59515069099999995</c:v>
                </c:pt>
                <c:pt idx="1273">
                  <c:v>0.59759772099999997</c:v>
                </c:pt>
                <c:pt idx="1274">
                  <c:v>0.60393381300000004</c:v>
                </c:pt>
                <c:pt idx="1275">
                  <c:v>0.61450963400000003</c:v>
                </c:pt>
                <c:pt idx="1276">
                  <c:v>0.61785922500000001</c:v>
                </c:pt>
                <c:pt idx="1277">
                  <c:v>0.61958439799999998</c:v>
                </c:pt>
                <c:pt idx="1278">
                  <c:v>0.61785922500000001</c:v>
                </c:pt>
                <c:pt idx="1279">
                  <c:v>0.61450963400000003</c:v>
                </c:pt>
                <c:pt idx="1280">
                  <c:v>0.60393381300000004</c:v>
                </c:pt>
                <c:pt idx="1281">
                  <c:v>0.59562248600000001</c:v>
                </c:pt>
                <c:pt idx="1282">
                  <c:v>0.59457076399999997</c:v>
                </c:pt>
                <c:pt idx="1283">
                  <c:v>0.584690512</c:v>
                </c:pt>
                <c:pt idx="1284">
                  <c:v>0.56858015299999998</c:v>
                </c:pt>
                <c:pt idx="1285">
                  <c:v>0.53763925899999998</c:v>
                </c:pt>
                <c:pt idx="1286">
                  <c:v>0.52181276200000004</c:v>
                </c:pt>
                <c:pt idx="1287">
                  <c:v>0.50955356600000001</c:v>
                </c:pt>
                <c:pt idx="1288">
                  <c:v>0.50259899200000002</c:v>
                </c:pt>
                <c:pt idx="1289">
                  <c:v>0.50259899200000002</c:v>
                </c:pt>
                <c:pt idx="1290">
                  <c:v>0.50259899200000002</c:v>
                </c:pt>
                <c:pt idx="1291">
                  <c:v>0.50259899200000002</c:v>
                </c:pt>
                <c:pt idx="1292">
                  <c:v>0.495602979</c:v>
                </c:pt>
                <c:pt idx="1293">
                  <c:v>0.48837584299999998</c:v>
                </c:pt>
                <c:pt idx="1294">
                  <c:v>0.476915388</c:v>
                </c:pt>
                <c:pt idx="1295">
                  <c:v>0.46504141399999999</c:v>
                </c:pt>
                <c:pt idx="1296">
                  <c:v>0.45210136499999998</c:v>
                </c:pt>
                <c:pt idx="1297">
                  <c:v>0.41945296100000001</c:v>
                </c:pt>
                <c:pt idx="1298">
                  <c:v>0.39370498199999998</c:v>
                </c:pt>
                <c:pt idx="1299">
                  <c:v>0.45210136499999998</c:v>
                </c:pt>
                <c:pt idx="1300">
                  <c:v>0.476915388</c:v>
                </c:pt>
                <c:pt idx="1301">
                  <c:v>0.494069445</c:v>
                </c:pt>
                <c:pt idx="1302">
                  <c:v>0.49894755099999999</c:v>
                </c:pt>
                <c:pt idx="1303">
                  <c:v>0.50132938299999996</c:v>
                </c:pt>
                <c:pt idx="1304">
                  <c:v>0.50227191100000002</c:v>
                </c:pt>
                <c:pt idx="1305">
                  <c:v>0.50227191100000002</c:v>
                </c:pt>
                <c:pt idx="1306">
                  <c:v>0.50227191100000002</c:v>
                </c:pt>
                <c:pt idx="1307">
                  <c:v>0.50354151899999999</c:v>
                </c:pt>
                <c:pt idx="1308">
                  <c:v>0.50390891000000004</c:v>
                </c:pt>
                <c:pt idx="1309">
                  <c:v>0.50405992899999996</c:v>
                </c:pt>
                <c:pt idx="1310">
                  <c:v>0.50405992899999996</c:v>
                </c:pt>
                <c:pt idx="1311">
                  <c:v>0.50405992899999996</c:v>
                </c:pt>
                <c:pt idx="1312">
                  <c:v>0.50405992899999996</c:v>
                </c:pt>
                <c:pt idx="1313">
                  <c:v>0.50582274599999999</c:v>
                </c:pt>
                <c:pt idx="1314">
                  <c:v>0.50814741200000002</c:v>
                </c:pt>
                <c:pt idx="1315">
                  <c:v>0.52252159200000003</c:v>
                </c:pt>
                <c:pt idx="1316">
                  <c:v>0.53879463900000002</c:v>
                </c:pt>
                <c:pt idx="1317">
                  <c:v>0.53879463900000002</c:v>
                </c:pt>
                <c:pt idx="1318">
                  <c:v>0.53354780899999998</c:v>
                </c:pt>
                <c:pt idx="1319">
                  <c:v>0.53354780899999998</c:v>
                </c:pt>
                <c:pt idx="1320">
                  <c:v>0.51917362899999997</c:v>
                </c:pt>
                <c:pt idx="1321">
                  <c:v>0.51917362899999997</c:v>
                </c:pt>
                <c:pt idx="1322">
                  <c:v>0.51917362899999997</c:v>
                </c:pt>
                <c:pt idx="1323">
                  <c:v>0.51917362899999997</c:v>
                </c:pt>
                <c:pt idx="1324">
                  <c:v>0.51917362899999997</c:v>
                </c:pt>
                <c:pt idx="1325">
                  <c:v>0.51917362899999997</c:v>
                </c:pt>
                <c:pt idx="1326">
                  <c:v>0.51917362899999997</c:v>
                </c:pt>
                <c:pt idx="1327">
                  <c:v>0.53669801100000003</c:v>
                </c:pt>
                <c:pt idx="1328">
                  <c:v>0.53669801100000003</c:v>
                </c:pt>
                <c:pt idx="1329">
                  <c:v>0.53669801100000003</c:v>
                </c:pt>
                <c:pt idx="1330">
                  <c:v>0.53669801100000003</c:v>
                </c:pt>
                <c:pt idx="1331">
                  <c:v>0.53669801100000003</c:v>
                </c:pt>
                <c:pt idx="1332">
                  <c:v>0.53669801100000003</c:v>
                </c:pt>
                <c:pt idx="1333">
                  <c:v>0.54125420300000004</c:v>
                </c:pt>
                <c:pt idx="1334">
                  <c:v>0.54125420300000004</c:v>
                </c:pt>
                <c:pt idx="1335">
                  <c:v>0.54125420300000004</c:v>
                </c:pt>
                <c:pt idx="1336">
                  <c:v>0.54125420300000004</c:v>
                </c:pt>
                <c:pt idx="1337">
                  <c:v>0.54125420300000004</c:v>
                </c:pt>
                <c:pt idx="1338">
                  <c:v>0.54769622699999998</c:v>
                </c:pt>
                <c:pt idx="1339">
                  <c:v>0.55580571599999995</c:v>
                </c:pt>
                <c:pt idx="1340">
                  <c:v>0.55580571599999995</c:v>
                </c:pt>
                <c:pt idx="1341">
                  <c:v>0.55580571599999995</c:v>
                </c:pt>
                <c:pt idx="1342">
                  <c:v>0.55580571599999995</c:v>
                </c:pt>
                <c:pt idx="1343">
                  <c:v>0.55958052000000003</c:v>
                </c:pt>
                <c:pt idx="1344">
                  <c:v>0.56264909200000002</c:v>
                </c:pt>
                <c:pt idx="1345">
                  <c:v>0.56958683200000004</c:v>
                </c:pt>
                <c:pt idx="1346">
                  <c:v>0.57692629200000001</c:v>
                </c:pt>
                <c:pt idx="1347">
                  <c:v>0.57692629200000001</c:v>
                </c:pt>
                <c:pt idx="1348">
                  <c:v>0.57692629200000001</c:v>
                </c:pt>
                <c:pt idx="1349">
                  <c:v>0.57913028899999996</c:v>
                </c:pt>
                <c:pt idx="1350">
                  <c:v>0.57692629200000001</c:v>
                </c:pt>
                <c:pt idx="1351">
                  <c:v>0.56651825899999997</c:v>
                </c:pt>
                <c:pt idx="1352">
                  <c:v>0.56651825899999997</c:v>
                </c:pt>
                <c:pt idx="1353">
                  <c:v>0.56019905599999997</c:v>
                </c:pt>
                <c:pt idx="1354">
                  <c:v>0.53804024500000003</c:v>
                </c:pt>
                <c:pt idx="1355">
                  <c:v>0.53804024500000003</c:v>
                </c:pt>
                <c:pt idx="1356">
                  <c:v>0.53804024500000003</c:v>
                </c:pt>
                <c:pt idx="1357">
                  <c:v>0.53804024500000003</c:v>
                </c:pt>
                <c:pt idx="1358">
                  <c:v>0.53804024500000003</c:v>
                </c:pt>
                <c:pt idx="1359">
                  <c:v>0.53804024500000003</c:v>
                </c:pt>
                <c:pt idx="1360">
                  <c:v>0.56410115699999996</c:v>
                </c:pt>
                <c:pt idx="1361">
                  <c:v>0.58723741200000001</c:v>
                </c:pt>
                <c:pt idx="1362">
                  <c:v>0.58723741200000001</c:v>
                </c:pt>
                <c:pt idx="1363">
                  <c:v>0.59164050400000001</c:v>
                </c:pt>
                <c:pt idx="1364">
                  <c:v>0.58723741200000001</c:v>
                </c:pt>
                <c:pt idx="1365">
                  <c:v>0.58723741200000001</c:v>
                </c:pt>
                <c:pt idx="1366">
                  <c:v>0.58723741200000001</c:v>
                </c:pt>
                <c:pt idx="1367">
                  <c:v>0.58723741200000001</c:v>
                </c:pt>
                <c:pt idx="1368">
                  <c:v>0.58723741200000001</c:v>
                </c:pt>
                <c:pt idx="1369">
                  <c:v>0.58723741200000001</c:v>
                </c:pt>
                <c:pt idx="1370">
                  <c:v>0.59152394600000002</c:v>
                </c:pt>
                <c:pt idx="1371">
                  <c:v>0.59817334499999997</c:v>
                </c:pt>
                <c:pt idx="1372">
                  <c:v>0.59817334499999997</c:v>
                </c:pt>
                <c:pt idx="1373">
                  <c:v>0.59817334499999997</c:v>
                </c:pt>
                <c:pt idx="1374">
                  <c:v>0.59817334499999997</c:v>
                </c:pt>
                <c:pt idx="1375">
                  <c:v>0.59817334499999997</c:v>
                </c:pt>
                <c:pt idx="1376">
                  <c:v>0.59817334499999997</c:v>
                </c:pt>
                <c:pt idx="1377">
                  <c:v>0.59817334499999997</c:v>
                </c:pt>
                <c:pt idx="1378">
                  <c:v>0.60482794500000003</c:v>
                </c:pt>
                <c:pt idx="1379">
                  <c:v>0.60737783499999998</c:v>
                </c:pt>
                <c:pt idx="1380">
                  <c:v>0.60737783499999998</c:v>
                </c:pt>
                <c:pt idx="1381">
                  <c:v>0.60737783499999998</c:v>
                </c:pt>
                <c:pt idx="1382">
                  <c:v>0.61178803400000004</c:v>
                </c:pt>
                <c:pt idx="1383">
                  <c:v>0.60737783499999998</c:v>
                </c:pt>
                <c:pt idx="1384">
                  <c:v>0.61172597200000001</c:v>
                </c:pt>
                <c:pt idx="1385">
                  <c:v>0.61369448100000001</c:v>
                </c:pt>
                <c:pt idx="1386">
                  <c:v>0.62029994700000002</c:v>
                </c:pt>
                <c:pt idx="1387">
                  <c:v>0.62817350100000002</c:v>
                </c:pt>
                <c:pt idx="1388">
                  <c:v>0.62946892600000004</c:v>
                </c:pt>
                <c:pt idx="1389">
                  <c:v>0.62817350100000002</c:v>
                </c:pt>
                <c:pt idx="1390">
                  <c:v>0.62889608399999997</c:v>
                </c:pt>
                <c:pt idx="1391">
                  <c:v>0.62889608399999997</c:v>
                </c:pt>
                <c:pt idx="1392">
                  <c:v>0.62243789100000002</c:v>
                </c:pt>
                <c:pt idx="1393">
                  <c:v>0.62243789100000002</c:v>
                </c:pt>
                <c:pt idx="1394">
                  <c:v>0.62243789100000002</c:v>
                </c:pt>
                <c:pt idx="1395">
                  <c:v>0.61483339800000003</c:v>
                </c:pt>
                <c:pt idx="1396">
                  <c:v>0.607298059</c:v>
                </c:pt>
                <c:pt idx="1397">
                  <c:v>0.60051557600000005</c:v>
                </c:pt>
                <c:pt idx="1398">
                  <c:v>0.60051557600000005</c:v>
                </c:pt>
                <c:pt idx="1399">
                  <c:v>0.58660197000000003</c:v>
                </c:pt>
                <c:pt idx="1400">
                  <c:v>0.57154197200000001</c:v>
                </c:pt>
                <c:pt idx="1401">
                  <c:v>0.51322033899999997</c:v>
                </c:pt>
                <c:pt idx="1402">
                  <c:v>0.45358250300000003</c:v>
                </c:pt>
                <c:pt idx="1403">
                  <c:v>0.43624665699999998</c:v>
                </c:pt>
                <c:pt idx="1404">
                  <c:v>0.39230315199999999</c:v>
                </c:pt>
                <c:pt idx="1405">
                  <c:v>0.36893806899999998</c:v>
                </c:pt>
                <c:pt idx="1406">
                  <c:v>0.35149963299999998</c:v>
                </c:pt>
                <c:pt idx="1407">
                  <c:v>0.33004325600000001</c:v>
                </c:pt>
                <c:pt idx="1408">
                  <c:v>0.31936162299999998</c:v>
                </c:pt>
                <c:pt idx="1409">
                  <c:v>0.31619838</c:v>
                </c:pt>
                <c:pt idx="1410">
                  <c:v>0.31619838</c:v>
                </c:pt>
                <c:pt idx="1411">
                  <c:v>0.31619838</c:v>
                </c:pt>
                <c:pt idx="1412">
                  <c:v>0.30505457400000002</c:v>
                </c:pt>
                <c:pt idx="1413">
                  <c:v>0.30505457400000002</c:v>
                </c:pt>
                <c:pt idx="1414">
                  <c:v>0.31619838</c:v>
                </c:pt>
                <c:pt idx="1415">
                  <c:v>0.326880012</c:v>
                </c:pt>
                <c:pt idx="1416">
                  <c:v>0.33768621999999998</c:v>
                </c:pt>
                <c:pt idx="1417">
                  <c:v>0.33768621999999998</c:v>
                </c:pt>
                <c:pt idx="1418">
                  <c:v>0.326880012</c:v>
                </c:pt>
                <c:pt idx="1419">
                  <c:v>0.30910832700000002</c:v>
                </c:pt>
                <c:pt idx="1420">
                  <c:v>0.30910832700000002</c:v>
                </c:pt>
                <c:pt idx="1421">
                  <c:v>0.30910832700000002</c:v>
                </c:pt>
                <c:pt idx="1422">
                  <c:v>0.30910832700000002</c:v>
                </c:pt>
                <c:pt idx="1423">
                  <c:v>0.30910832700000002</c:v>
                </c:pt>
                <c:pt idx="1424">
                  <c:v>0.30910832700000002</c:v>
                </c:pt>
                <c:pt idx="1425">
                  <c:v>0.30910832700000002</c:v>
                </c:pt>
                <c:pt idx="1426">
                  <c:v>0.30910832700000002</c:v>
                </c:pt>
                <c:pt idx="1427">
                  <c:v>0.33191699200000002</c:v>
                </c:pt>
                <c:pt idx="1428">
                  <c:v>0.33191699200000002</c:v>
                </c:pt>
                <c:pt idx="1429">
                  <c:v>0.345888837</c:v>
                </c:pt>
                <c:pt idx="1430">
                  <c:v>0.34415021299999998</c:v>
                </c:pt>
                <c:pt idx="1431">
                  <c:v>0.338546554</c:v>
                </c:pt>
                <c:pt idx="1432">
                  <c:v>0.34415021299999998</c:v>
                </c:pt>
                <c:pt idx="1433">
                  <c:v>0.345888837</c:v>
                </c:pt>
                <c:pt idx="1434">
                  <c:v>0.345888837</c:v>
                </c:pt>
                <c:pt idx="1435">
                  <c:v>0.34179102099999997</c:v>
                </c:pt>
                <c:pt idx="1436">
                  <c:v>0.33772913700000001</c:v>
                </c:pt>
                <c:pt idx="1437">
                  <c:v>0.33772913700000001</c:v>
                </c:pt>
                <c:pt idx="1438">
                  <c:v>0.33772913700000001</c:v>
                </c:pt>
                <c:pt idx="1439">
                  <c:v>0.33772913700000001</c:v>
                </c:pt>
                <c:pt idx="1440">
                  <c:v>0.33772913700000001</c:v>
                </c:pt>
                <c:pt idx="1441">
                  <c:v>0.33772913700000001</c:v>
                </c:pt>
                <c:pt idx="1442">
                  <c:v>0.34669782999999998</c:v>
                </c:pt>
                <c:pt idx="1443">
                  <c:v>0.35819670399999998</c:v>
                </c:pt>
                <c:pt idx="1444">
                  <c:v>0.36149663799999998</c:v>
                </c:pt>
                <c:pt idx="1445">
                  <c:v>0.36223540599999998</c:v>
                </c:pt>
                <c:pt idx="1446">
                  <c:v>0.36475259300000001</c:v>
                </c:pt>
                <c:pt idx="1447">
                  <c:v>0.37100155699999998</c:v>
                </c:pt>
                <c:pt idx="1448">
                  <c:v>0.37502754799999999</c:v>
                </c:pt>
                <c:pt idx="1449">
                  <c:v>0.37502754799999999</c:v>
                </c:pt>
                <c:pt idx="1450">
                  <c:v>0.38410052500000003</c:v>
                </c:pt>
                <c:pt idx="1451">
                  <c:v>0.40660216199999999</c:v>
                </c:pt>
                <c:pt idx="1452">
                  <c:v>0.43153677499999998</c:v>
                </c:pt>
                <c:pt idx="1453">
                  <c:v>0.43666303899999998</c:v>
                </c:pt>
                <c:pt idx="1454">
                  <c:v>0.455420773</c:v>
                </c:pt>
                <c:pt idx="1455">
                  <c:v>0.455420773</c:v>
                </c:pt>
                <c:pt idx="1456">
                  <c:v>0.455420773</c:v>
                </c:pt>
                <c:pt idx="1457">
                  <c:v>0.455420773</c:v>
                </c:pt>
                <c:pt idx="1458">
                  <c:v>0.455420773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904-4954-96FD-84D3DA4728EB}"/>
            </c:ext>
          </c:extLst>
        </c:ser>
        <c:ser>
          <c:idx val="4"/>
          <c:order val="4"/>
          <c:tx>
            <c:strRef>
              <c:f>工作表1!$G$1</c:f>
              <c:strCache>
                <c:ptCount val="1"/>
                <c:pt idx="0">
                  <c:v>0_Median absolute deviation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工作表1!$G$2:$G$1460</c:f>
              <c:numCache>
                <c:formatCode>General</c:formatCode>
                <c:ptCount val="1459"/>
                <c:pt idx="0">
                  <c:v>8.9902132999999995E-2</c:v>
                </c:pt>
                <c:pt idx="1">
                  <c:v>8.6203368000000002E-2</c:v>
                </c:pt>
                <c:pt idx="2">
                  <c:v>7.4812332999999995E-2</c:v>
                </c:pt>
                <c:pt idx="3">
                  <c:v>7.2295680000000001E-2</c:v>
                </c:pt>
                <c:pt idx="4">
                  <c:v>7.2495882999999997E-2</c:v>
                </c:pt>
                <c:pt idx="5">
                  <c:v>7.7446121000000007E-2</c:v>
                </c:pt>
                <c:pt idx="6">
                  <c:v>8.4277513999999998E-2</c:v>
                </c:pt>
                <c:pt idx="7">
                  <c:v>8.5266920999999996E-2</c:v>
                </c:pt>
                <c:pt idx="8">
                  <c:v>6.8746496000000004E-2</c:v>
                </c:pt>
                <c:pt idx="9">
                  <c:v>6.8746496000000004E-2</c:v>
                </c:pt>
                <c:pt idx="10">
                  <c:v>6.9829910999999995E-2</c:v>
                </c:pt>
                <c:pt idx="11">
                  <c:v>7.9129638000000002E-2</c:v>
                </c:pt>
                <c:pt idx="12">
                  <c:v>8.5273727999999993E-2</c:v>
                </c:pt>
                <c:pt idx="13">
                  <c:v>9.2782436999999995E-2</c:v>
                </c:pt>
                <c:pt idx="14">
                  <c:v>9.6120965000000003E-2</c:v>
                </c:pt>
                <c:pt idx="15">
                  <c:v>8.8417862999999999E-2</c:v>
                </c:pt>
                <c:pt idx="16">
                  <c:v>7.4787132000000006E-2</c:v>
                </c:pt>
                <c:pt idx="17">
                  <c:v>7.4787132000000006E-2</c:v>
                </c:pt>
                <c:pt idx="18">
                  <c:v>7.8453247000000004E-2</c:v>
                </c:pt>
                <c:pt idx="19">
                  <c:v>6.7940894000000002E-2</c:v>
                </c:pt>
                <c:pt idx="20">
                  <c:v>5.9165866999999997E-2</c:v>
                </c:pt>
                <c:pt idx="21">
                  <c:v>5.7312628999999997E-2</c:v>
                </c:pt>
                <c:pt idx="22">
                  <c:v>5.7917055000000002E-2</c:v>
                </c:pt>
                <c:pt idx="23">
                  <c:v>6.1715351000000002E-2</c:v>
                </c:pt>
                <c:pt idx="24">
                  <c:v>7.0456539999999998E-2</c:v>
                </c:pt>
                <c:pt idx="25">
                  <c:v>6.1715351000000002E-2</c:v>
                </c:pt>
                <c:pt idx="26">
                  <c:v>6.0321858999999999E-2</c:v>
                </c:pt>
                <c:pt idx="27">
                  <c:v>5.2793453999999997E-2</c:v>
                </c:pt>
                <c:pt idx="28">
                  <c:v>4.5330373E-2</c:v>
                </c:pt>
                <c:pt idx="29">
                  <c:v>5.2793453999999997E-2</c:v>
                </c:pt>
                <c:pt idx="30">
                  <c:v>5.7802864000000002E-2</c:v>
                </c:pt>
                <c:pt idx="31">
                  <c:v>5.8709851E-2</c:v>
                </c:pt>
                <c:pt idx="32">
                  <c:v>6.0363993999999997E-2</c:v>
                </c:pt>
                <c:pt idx="33">
                  <c:v>7.0464671000000006E-2</c:v>
                </c:pt>
                <c:pt idx="34">
                  <c:v>6.7273939000000005E-2</c:v>
                </c:pt>
                <c:pt idx="35">
                  <c:v>7.3385435999999998E-2</c:v>
                </c:pt>
                <c:pt idx="36">
                  <c:v>7.8436805999999998E-2</c:v>
                </c:pt>
                <c:pt idx="37">
                  <c:v>8.8933156999999999E-2</c:v>
                </c:pt>
                <c:pt idx="38">
                  <c:v>8.6461306000000002E-2</c:v>
                </c:pt>
                <c:pt idx="39">
                  <c:v>8.2790056000000001E-2</c:v>
                </c:pt>
                <c:pt idx="40">
                  <c:v>8.0401380999999994E-2</c:v>
                </c:pt>
                <c:pt idx="41">
                  <c:v>7.8018380999999998E-2</c:v>
                </c:pt>
                <c:pt idx="42">
                  <c:v>8.0282358999999998E-2</c:v>
                </c:pt>
                <c:pt idx="43">
                  <c:v>8.2680164E-2</c:v>
                </c:pt>
                <c:pt idx="44">
                  <c:v>8.2680164E-2</c:v>
                </c:pt>
                <c:pt idx="45">
                  <c:v>8.0407056000000005E-2</c:v>
                </c:pt>
                <c:pt idx="46">
                  <c:v>7.1484378000000001E-2</c:v>
                </c:pt>
                <c:pt idx="47">
                  <c:v>4.7069141000000002E-2</c:v>
                </c:pt>
                <c:pt idx="48">
                  <c:v>4.4459684999999999E-2</c:v>
                </c:pt>
                <c:pt idx="49">
                  <c:v>4.5685196999999997E-2</c:v>
                </c:pt>
                <c:pt idx="50">
                  <c:v>3.4060315000000001E-2</c:v>
                </c:pt>
                <c:pt idx="51">
                  <c:v>2.7061330000000001E-2</c:v>
                </c:pt>
                <c:pt idx="52">
                  <c:v>2.1361093000000001E-2</c:v>
                </c:pt>
                <c:pt idx="53">
                  <c:v>2.0896854999999999E-2</c:v>
                </c:pt>
                <c:pt idx="54">
                  <c:v>2.4241853000000001E-2</c:v>
                </c:pt>
                <c:pt idx="55">
                  <c:v>2.4321044999999999E-2</c:v>
                </c:pt>
                <c:pt idx="56">
                  <c:v>2.4124578000000001E-2</c:v>
                </c:pt>
                <c:pt idx="57">
                  <c:v>2.0694951999999999E-2</c:v>
                </c:pt>
                <c:pt idx="58">
                  <c:v>2.2778301000000001E-2</c:v>
                </c:pt>
                <c:pt idx="59">
                  <c:v>2.5755835000000001E-2</c:v>
                </c:pt>
                <c:pt idx="60">
                  <c:v>2.5533976999999999E-2</c:v>
                </c:pt>
                <c:pt idx="61">
                  <c:v>2.5533976999999999E-2</c:v>
                </c:pt>
                <c:pt idx="62">
                  <c:v>2.3909076000000001E-2</c:v>
                </c:pt>
                <c:pt idx="63">
                  <c:v>2.2838946999999998E-2</c:v>
                </c:pt>
                <c:pt idx="64">
                  <c:v>2.169923E-2</c:v>
                </c:pt>
                <c:pt idx="65">
                  <c:v>1.9277901E-2</c:v>
                </c:pt>
                <c:pt idx="66">
                  <c:v>1.9277901E-2</c:v>
                </c:pt>
                <c:pt idx="67">
                  <c:v>1.7811497999999999E-2</c:v>
                </c:pt>
                <c:pt idx="68">
                  <c:v>1.8257578999999999E-2</c:v>
                </c:pt>
                <c:pt idx="69">
                  <c:v>1.7307585E-2</c:v>
                </c:pt>
                <c:pt idx="70">
                  <c:v>1.4859559E-2</c:v>
                </c:pt>
                <c:pt idx="71">
                  <c:v>1.6498146000000002E-2</c:v>
                </c:pt>
                <c:pt idx="72">
                  <c:v>1.5263903000000001E-2</c:v>
                </c:pt>
                <c:pt idx="73">
                  <c:v>1.7860984E-2</c:v>
                </c:pt>
                <c:pt idx="74">
                  <c:v>1.6833826E-2</c:v>
                </c:pt>
                <c:pt idx="75">
                  <c:v>1.6833826E-2</c:v>
                </c:pt>
                <c:pt idx="76">
                  <c:v>1.6128811999999999E-2</c:v>
                </c:pt>
                <c:pt idx="77">
                  <c:v>1.8159053000000001E-2</c:v>
                </c:pt>
                <c:pt idx="78">
                  <c:v>1.8153617E-2</c:v>
                </c:pt>
                <c:pt idx="79">
                  <c:v>1.6900815999999999E-2</c:v>
                </c:pt>
                <c:pt idx="80">
                  <c:v>1.6469869000000002E-2</c:v>
                </c:pt>
                <c:pt idx="81">
                  <c:v>1.4445315E-2</c:v>
                </c:pt>
                <c:pt idx="82">
                  <c:v>1.3537057999999999E-2</c:v>
                </c:pt>
                <c:pt idx="83">
                  <c:v>1.2516296E-2</c:v>
                </c:pt>
                <c:pt idx="84">
                  <c:v>1.2900155999999999E-2</c:v>
                </c:pt>
                <c:pt idx="85">
                  <c:v>1.3218808E-2</c:v>
                </c:pt>
                <c:pt idx="86">
                  <c:v>1.4408794000000001E-2</c:v>
                </c:pt>
                <c:pt idx="87">
                  <c:v>1.6036833E-2</c:v>
                </c:pt>
                <c:pt idx="88">
                  <c:v>1.7740809999999999E-2</c:v>
                </c:pt>
                <c:pt idx="89">
                  <c:v>2.0000071000000001E-2</c:v>
                </c:pt>
                <c:pt idx="90">
                  <c:v>1.8120021E-2</c:v>
                </c:pt>
                <c:pt idx="91">
                  <c:v>1.7915415000000001E-2</c:v>
                </c:pt>
                <c:pt idx="92">
                  <c:v>1.7406146000000001E-2</c:v>
                </c:pt>
                <c:pt idx="93">
                  <c:v>1.7740809999999999E-2</c:v>
                </c:pt>
                <c:pt idx="94">
                  <c:v>1.7406146000000001E-2</c:v>
                </c:pt>
                <c:pt idx="95">
                  <c:v>1.7915415000000001E-2</c:v>
                </c:pt>
                <c:pt idx="96">
                  <c:v>1.9702353999999998E-2</c:v>
                </c:pt>
                <c:pt idx="97">
                  <c:v>1.9702353999999998E-2</c:v>
                </c:pt>
                <c:pt idx="98">
                  <c:v>1.996421E-2</c:v>
                </c:pt>
                <c:pt idx="99">
                  <c:v>2.3642501999999999E-2</c:v>
                </c:pt>
                <c:pt idx="100">
                  <c:v>2.7509314999999999E-2</c:v>
                </c:pt>
                <c:pt idx="101">
                  <c:v>3.1597471000000002E-2</c:v>
                </c:pt>
                <c:pt idx="102">
                  <c:v>3.3177483000000001E-2</c:v>
                </c:pt>
                <c:pt idx="103">
                  <c:v>3.7813191000000003E-2</c:v>
                </c:pt>
                <c:pt idx="104">
                  <c:v>4.1532529999999998E-2</c:v>
                </c:pt>
                <c:pt idx="105">
                  <c:v>5.3923297000000002E-2</c:v>
                </c:pt>
                <c:pt idx="106">
                  <c:v>6.4414908000000007E-2</c:v>
                </c:pt>
                <c:pt idx="107">
                  <c:v>6.2637136999999996E-2</c:v>
                </c:pt>
                <c:pt idx="108">
                  <c:v>5.9959179000000001E-2</c:v>
                </c:pt>
                <c:pt idx="109">
                  <c:v>5.402262E-2</c:v>
                </c:pt>
                <c:pt idx="110">
                  <c:v>6.6913165999999996E-2</c:v>
                </c:pt>
                <c:pt idx="111">
                  <c:v>7.4889471999999999E-2</c:v>
                </c:pt>
                <c:pt idx="112">
                  <c:v>8.4532840999999997E-2</c:v>
                </c:pt>
                <c:pt idx="113">
                  <c:v>8.4532840999999997E-2</c:v>
                </c:pt>
                <c:pt idx="114">
                  <c:v>9.8152060999999999E-2</c:v>
                </c:pt>
                <c:pt idx="115">
                  <c:v>0.137258778</c:v>
                </c:pt>
                <c:pt idx="116">
                  <c:v>0.172815574</c:v>
                </c:pt>
                <c:pt idx="117">
                  <c:v>0.18156712699999999</c:v>
                </c:pt>
                <c:pt idx="118">
                  <c:v>0.238830975</c:v>
                </c:pt>
                <c:pt idx="119">
                  <c:v>0.27775094</c:v>
                </c:pt>
                <c:pt idx="120">
                  <c:v>0.28315869900000001</c:v>
                </c:pt>
                <c:pt idx="121">
                  <c:v>0.26413677499999999</c:v>
                </c:pt>
                <c:pt idx="122">
                  <c:v>0.24947133499999999</c:v>
                </c:pt>
                <c:pt idx="123">
                  <c:v>0.221146962</c:v>
                </c:pt>
                <c:pt idx="124">
                  <c:v>0.21807621999999999</c:v>
                </c:pt>
                <c:pt idx="125">
                  <c:v>0.19584541799999999</c:v>
                </c:pt>
                <c:pt idx="126">
                  <c:v>0.21299221700000001</c:v>
                </c:pt>
                <c:pt idx="127">
                  <c:v>0.20976952900000001</c:v>
                </c:pt>
                <c:pt idx="128">
                  <c:v>0.20976952900000001</c:v>
                </c:pt>
                <c:pt idx="129">
                  <c:v>0.20181256</c:v>
                </c:pt>
                <c:pt idx="130">
                  <c:v>0.20181256</c:v>
                </c:pt>
                <c:pt idx="131">
                  <c:v>0.20181256</c:v>
                </c:pt>
                <c:pt idx="132">
                  <c:v>0.18999316399999999</c:v>
                </c:pt>
                <c:pt idx="133">
                  <c:v>0.17111942199999999</c:v>
                </c:pt>
                <c:pt idx="134">
                  <c:v>0.144984206</c:v>
                </c:pt>
                <c:pt idx="135">
                  <c:v>0.144776457</c:v>
                </c:pt>
                <c:pt idx="136">
                  <c:v>0.15392551700000001</c:v>
                </c:pt>
                <c:pt idx="137">
                  <c:v>0.15392551700000001</c:v>
                </c:pt>
                <c:pt idx="138">
                  <c:v>0.15676204799999999</c:v>
                </c:pt>
                <c:pt idx="139">
                  <c:v>0.16313275199999999</c:v>
                </c:pt>
                <c:pt idx="140">
                  <c:v>0.16313275199999999</c:v>
                </c:pt>
                <c:pt idx="141">
                  <c:v>0.17612238299999999</c:v>
                </c:pt>
                <c:pt idx="142">
                  <c:v>0.183000529</c:v>
                </c:pt>
                <c:pt idx="143">
                  <c:v>0.183000529</c:v>
                </c:pt>
                <c:pt idx="144">
                  <c:v>0.183000529</c:v>
                </c:pt>
                <c:pt idx="145">
                  <c:v>0.183000529</c:v>
                </c:pt>
                <c:pt idx="146">
                  <c:v>0.183000529</c:v>
                </c:pt>
                <c:pt idx="147">
                  <c:v>0.183000529</c:v>
                </c:pt>
                <c:pt idx="148">
                  <c:v>0.183000529</c:v>
                </c:pt>
                <c:pt idx="149">
                  <c:v>0.183000529</c:v>
                </c:pt>
                <c:pt idx="150">
                  <c:v>0.183000529</c:v>
                </c:pt>
                <c:pt idx="151">
                  <c:v>0.183000529</c:v>
                </c:pt>
                <c:pt idx="152">
                  <c:v>0.18743288599999999</c:v>
                </c:pt>
                <c:pt idx="153">
                  <c:v>0.16119440500000001</c:v>
                </c:pt>
                <c:pt idx="154">
                  <c:v>0.16954746600000001</c:v>
                </c:pt>
                <c:pt idx="155">
                  <c:v>0.16962706399999999</c:v>
                </c:pt>
                <c:pt idx="156">
                  <c:v>0.19091217999999999</c:v>
                </c:pt>
                <c:pt idx="157">
                  <c:v>0.193387379</c:v>
                </c:pt>
                <c:pt idx="158">
                  <c:v>0.193387379</c:v>
                </c:pt>
                <c:pt idx="159">
                  <c:v>0.17937133099999999</c:v>
                </c:pt>
                <c:pt idx="160">
                  <c:v>0.17937133099999999</c:v>
                </c:pt>
                <c:pt idx="161">
                  <c:v>0.17551708099999999</c:v>
                </c:pt>
                <c:pt idx="162">
                  <c:v>0.17551708099999999</c:v>
                </c:pt>
                <c:pt idx="163">
                  <c:v>0.15933314700000001</c:v>
                </c:pt>
                <c:pt idx="164">
                  <c:v>0.15933314700000001</c:v>
                </c:pt>
                <c:pt idx="165">
                  <c:v>0.15933314700000001</c:v>
                </c:pt>
                <c:pt idx="166">
                  <c:v>0.15933314700000001</c:v>
                </c:pt>
                <c:pt idx="167">
                  <c:v>0.14815186599999999</c:v>
                </c:pt>
                <c:pt idx="168">
                  <c:v>0.147460762</c:v>
                </c:pt>
                <c:pt idx="169">
                  <c:v>0.14500521699999999</c:v>
                </c:pt>
                <c:pt idx="170">
                  <c:v>0.14187809500000001</c:v>
                </c:pt>
                <c:pt idx="171">
                  <c:v>0.15357739400000001</c:v>
                </c:pt>
                <c:pt idx="172">
                  <c:v>0.150109505</c:v>
                </c:pt>
                <c:pt idx="173">
                  <c:v>0.150109505</c:v>
                </c:pt>
                <c:pt idx="174">
                  <c:v>0.15730161600000001</c:v>
                </c:pt>
                <c:pt idx="175">
                  <c:v>0.15892235399999999</c:v>
                </c:pt>
                <c:pt idx="176">
                  <c:v>0.15892235399999999</c:v>
                </c:pt>
                <c:pt idx="177">
                  <c:v>0.15892235399999999</c:v>
                </c:pt>
                <c:pt idx="178">
                  <c:v>0.15892235399999999</c:v>
                </c:pt>
                <c:pt idx="179">
                  <c:v>0.159660675</c:v>
                </c:pt>
                <c:pt idx="180">
                  <c:v>0.159660675</c:v>
                </c:pt>
                <c:pt idx="181">
                  <c:v>0.159660675</c:v>
                </c:pt>
                <c:pt idx="182">
                  <c:v>0.159660675</c:v>
                </c:pt>
                <c:pt idx="183">
                  <c:v>0.159660675</c:v>
                </c:pt>
                <c:pt idx="184">
                  <c:v>0.14795228099999999</c:v>
                </c:pt>
                <c:pt idx="185">
                  <c:v>0.14795228099999999</c:v>
                </c:pt>
                <c:pt idx="186">
                  <c:v>0.129144538</c:v>
                </c:pt>
                <c:pt idx="187">
                  <c:v>0.122269603</c:v>
                </c:pt>
                <c:pt idx="188">
                  <c:v>0.122269603</c:v>
                </c:pt>
                <c:pt idx="189">
                  <c:v>0.122269603</c:v>
                </c:pt>
                <c:pt idx="190">
                  <c:v>0.12975973099999999</c:v>
                </c:pt>
                <c:pt idx="191">
                  <c:v>0.13256888</c:v>
                </c:pt>
                <c:pt idx="192">
                  <c:v>0.13256888</c:v>
                </c:pt>
                <c:pt idx="193">
                  <c:v>0.13256888</c:v>
                </c:pt>
                <c:pt idx="194">
                  <c:v>0.13256888</c:v>
                </c:pt>
                <c:pt idx="195">
                  <c:v>0.15339378000000001</c:v>
                </c:pt>
                <c:pt idx="196">
                  <c:v>0.15006887199999999</c:v>
                </c:pt>
                <c:pt idx="197">
                  <c:v>0.15006887199999999</c:v>
                </c:pt>
                <c:pt idx="198">
                  <c:v>0.147659402</c:v>
                </c:pt>
                <c:pt idx="199">
                  <c:v>0.17785388899999999</c:v>
                </c:pt>
                <c:pt idx="200">
                  <c:v>0.17833202300000001</c:v>
                </c:pt>
                <c:pt idx="201">
                  <c:v>0.17833202300000001</c:v>
                </c:pt>
                <c:pt idx="202">
                  <c:v>0.17833202300000001</c:v>
                </c:pt>
                <c:pt idx="203">
                  <c:v>0.17833202300000001</c:v>
                </c:pt>
                <c:pt idx="204">
                  <c:v>0.17833202300000001</c:v>
                </c:pt>
                <c:pt idx="205">
                  <c:v>0.17833202300000001</c:v>
                </c:pt>
                <c:pt idx="206">
                  <c:v>0.17833202300000001</c:v>
                </c:pt>
                <c:pt idx="207">
                  <c:v>0.16501444500000001</c:v>
                </c:pt>
                <c:pt idx="208">
                  <c:v>0.16501444500000001</c:v>
                </c:pt>
                <c:pt idx="209">
                  <c:v>0.16501444500000001</c:v>
                </c:pt>
                <c:pt idx="210">
                  <c:v>0.14186605499999999</c:v>
                </c:pt>
                <c:pt idx="211">
                  <c:v>0.144247867</c:v>
                </c:pt>
                <c:pt idx="212">
                  <c:v>0.13819129199999999</c:v>
                </c:pt>
                <c:pt idx="213">
                  <c:v>0.12715759300000001</c:v>
                </c:pt>
                <c:pt idx="214">
                  <c:v>0.12715759300000001</c:v>
                </c:pt>
                <c:pt idx="215">
                  <c:v>0.12715759300000001</c:v>
                </c:pt>
                <c:pt idx="216">
                  <c:v>0.12715759300000001</c:v>
                </c:pt>
                <c:pt idx="217">
                  <c:v>0.12715759300000001</c:v>
                </c:pt>
                <c:pt idx="218">
                  <c:v>0.123973633</c:v>
                </c:pt>
                <c:pt idx="219">
                  <c:v>0.10857135</c:v>
                </c:pt>
                <c:pt idx="220">
                  <c:v>0.10857135</c:v>
                </c:pt>
                <c:pt idx="221">
                  <c:v>0.10857135</c:v>
                </c:pt>
                <c:pt idx="222">
                  <c:v>0.10857135</c:v>
                </c:pt>
                <c:pt idx="223">
                  <c:v>0.10345454799999999</c:v>
                </c:pt>
                <c:pt idx="224">
                  <c:v>9.4761686999999997E-2</c:v>
                </c:pt>
                <c:pt idx="225">
                  <c:v>9.7335327999999999E-2</c:v>
                </c:pt>
                <c:pt idx="226">
                  <c:v>0.100408938</c:v>
                </c:pt>
                <c:pt idx="227">
                  <c:v>8.6044461000000003E-2</c:v>
                </c:pt>
                <c:pt idx="228">
                  <c:v>8.2119387000000002E-2</c:v>
                </c:pt>
                <c:pt idx="229">
                  <c:v>8.1968582999999998E-2</c:v>
                </c:pt>
                <c:pt idx="230">
                  <c:v>8.4289739000000002E-2</c:v>
                </c:pt>
                <c:pt idx="231">
                  <c:v>8.4486207999999993E-2</c:v>
                </c:pt>
                <c:pt idx="232">
                  <c:v>9.3800478000000007E-2</c:v>
                </c:pt>
                <c:pt idx="233">
                  <c:v>0.123756044</c:v>
                </c:pt>
                <c:pt idx="234">
                  <c:v>0.12786798099999999</c:v>
                </c:pt>
                <c:pt idx="235">
                  <c:v>0.12786798099999999</c:v>
                </c:pt>
                <c:pt idx="236">
                  <c:v>0.12786798099999999</c:v>
                </c:pt>
                <c:pt idx="237">
                  <c:v>0.12786798099999999</c:v>
                </c:pt>
                <c:pt idx="238">
                  <c:v>0.13264347000000001</c:v>
                </c:pt>
                <c:pt idx="239">
                  <c:v>0.13821365699999999</c:v>
                </c:pt>
                <c:pt idx="240">
                  <c:v>0.14678243599999999</c:v>
                </c:pt>
                <c:pt idx="241">
                  <c:v>0.15442961599999999</c:v>
                </c:pt>
                <c:pt idx="242">
                  <c:v>0.16885987799999999</c:v>
                </c:pt>
                <c:pt idx="243">
                  <c:v>0.18337511500000001</c:v>
                </c:pt>
                <c:pt idx="244">
                  <c:v>0.16888170899999999</c:v>
                </c:pt>
                <c:pt idx="245">
                  <c:v>0.18088802000000001</c:v>
                </c:pt>
                <c:pt idx="246">
                  <c:v>0.187392008</c:v>
                </c:pt>
                <c:pt idx="247">
                  <c:v>0.18071874700000001</c:v>
                </c:pt>
                <c:pt idx="248">
                  <c:v>0.175061733</c:v>
                </c:pt>
                <c:pt idx="249">
                  <c:v>0.18533175900000001</c:v>
                </c:pt>
                <c:pt idx="250">
                  <c:v>0.167863401</c:v>
                </c:pt>
                <c:pt idx="251">
                  <c:v>0.14514985999999999</c:v>
                </c:pt>
                <c:pt idx="252">
                  <c:v>0.13970922899999999</c:v>
                </c:pt>
                <c:pt idx="253">
                  <c:v>0.120523166</c:v>
                </c:pt>
                <c:pt idx="254">
                  <c:v>0.11646430000000001</c:v>
                </c:pt>
                <c:pt idx="255">
                  <c:v>0.11718081299999999</c:v>
                </c:pt>
                <c:pt idx="256">
                  <c:v>0.140199724</c:v>
                </c:pt>
                <c:pt idx="257">
                  <c:v>0.15511234099999999</c:v>
                </c:pt>
                <c:pt idx="258">
                  <c:v>0.16178410500000001</c:v>
                </c:pt>
                <c:pt idx="259">
                  <c:v>0.12818030899999999</c:v>
                </c:pt>
                <c:pt idx="260">
                  <c:v>0.119138543</c:v>
                </c:pt>
                <c:pt idx="261">
                  <c:v>0.119138543</c:v>
                </c:pt>
                <c:pt idx="262">
                  <c:v>0.117641168</c:v>
                </c:pt>
                <c:pt idx="263">
                  <c:v>9.8893894999999996E-2</c:v>
                </c:pt>
                <c:pt idx="264">
                  <c:v>9.4054981999999995E-2</c:v>
                </c:pt>
                <c:pt idx="265">
                  <c:v>8.1273395999999998E-2</c:v>
                </c:pt>
                <c:pt idx="266">
                  <c:v>6.0933002999999999E-2</c:v>
                </c:pt>
                <c:pt idx="267">
                  <c:v>3.3193930000000003E-2</c:v>
                </c:pt>
                <c:pt idx="268">
                  <c:v>2.6058607000000001E-2</c:v>
                </c:pt>
                <c:pt idx="269">
                  <c:v>2.6058607000000001E-2</c:v>
                </c:pt>
                <c:pt idx="270">
                  <c:v>2.3150904E-2</c:v>
                </c:pt>
                <c:pt idx="271">
                  <c:v>2.1122207E-2</c:v>
                </c:pt>
                <c:pt idx="272">
                  <c:v>2.0958241999999998E-2</c:v>
                </c:pt>
                <c:pt idx="273">
                  <c:v>2.0958241999999998E-2</c:v>
                </c:pt>
                <c:pt idx="274">
                  <c:v>2.2337901E-2</c:v>
                </c:pt>
                <c:pt idx="275">
                  <c:v>3.0013275999999998E-2</c:v>
                </c:pt>
                <c:pt idx="276">
                  <c:v>3.7249279000000003E-2</c:v>
                </c:pt>
                <c:pt idx="277">
                  <c:v>3.5372025000000001E-2</c:v>
                </c:pt>
                <c:pt idx="278">
                  <c:v>3.5372025000000001E-2</c:v>
                </c:pt>
                <c:pt idx="279">
                  <c:v>3.5372025000000001E-2</c:v>
                </c:pt>
                <c:pt idx="280">
                  <c:v>2.9296210999999999E-2</c:v>
                </c:pt>
                <c:pt idx="281">
                  <c:v>2.5964259E-2</c:v>
                </c:pt>
                <c:pt idx="282">
                  <c:v>2.1311340000000002E-2</c:v>
                </c:pt>
                <c:pt idx="283">
                  <c:v>2.2845132000000001E-2</c:v>
                </c:pt>
                <c:pt idx="284">
                  <c:v>3.3999133000000001E-2</c:v>
                </c:pt>
                <c:pt idx="285">
                  <c:v>3.6225329000000001E-2</c:v>
                </c:pt>
                <c:pt idx="286">
                  <c:v>3.6225329000000001E-2</c:v>
                </c:pt>
                <c:pt idx="287">
                  <c:v>3.6225329000000001E-2</c:v>
                </c:pt>
                <c:pt idx="288">
                  <c:v>3.7388549E-2</c:v>
                </c:pt>
                <c:pt idx="289">
                  <c:v>3.2981692E-2</c:v>
                </c:pt>
                <c:pt idx="290">
                  <c:v>3.3391873000000002E-2</c:v>
                </c:pt>
                <c:pt idx="291">
                  <c:v>3.7388549E-2</c:v>
                </c:pt>
                <c:pt idx="292">
                  <c:v>3.9539562E-2</c:v>
                </c:pt>
                <c:pt idx="293">
                  <c:v>3.7514368999999999E-2</c:v>
                </c:pt>
                <c:pt idx="294">
                  <c:v>3.1663690000000001E-2</c:v>
                </c:pt>
                <c:pt idx="295">
                  <c:v>2.6287148E-2</c:v>
                </c:pt>
                <c:pt idx="296">
                  <c:v>2.6287148E-2</c:v>
                </c:pt>
                <c:pt idx="297">
                  <c:v>3.1663690000000001E-2</c:v>
                </c:pt>
                <c:pt idx="298">
                  <c:v>3.8633009000000003E-2</c:v>
                </c:pt>
                <c:pt idx="299">
                  <c:v>4.1068456000000003E-2</c:v>
                </c:pt>
                <c:pt idx="300">
                  <c:v>4.5994144000000001E-2</c:v>
                </c:pt>
                <c:pt idx="301">
                  <c:v>4.7553406999999999E-2</c:v>
                </c:pt>
                <c:pt idx="302">
                  <c:v>5.1957477000000002E-2</c:v>
                </c:pt>
                <c:pt idx="303">
                  <c:v>5.2193769000000001E-2</c:v>
                </c:pt>
                <c:pt idx="304">
                  <c:v>4.5124596000000003E-2</c:v>
                </c:pt>
                <c:pt idx="305">
                  <c:v>5.0264009999999998E-2</c:v>
                </c:pt>
                <c:pt idx="306">
                  <c:v>4.6293489E-2</c:v>
                </c:pt>
                <c:pt idx="307">
                  <c:v>4.7280530000000001E-2</c:v>
                </c:pt>
                <c:pt idx="308">
                  <c:v>5.0868295000000001E-2</c:v>
                </c:pt>
                <c:pt idx="309">
                  <c:v>5.0659553000000003E-2</c:v>
                </c:pt>
                <c:pt idx="310">
                  <c:v>5.0659553000000003E-2</c:v>
                </c:pt>
                <c:pt idx="311">
                  <c:v>5.4460011000000003E-2</c:v>
                </c:pt>
                <c:pt idx="312">
                  <c:v>5.0659553000000003E-2</c:v>
                </c:pt>
                <c:pt idx="313">
                  <c:v>5.3252822999999998E-2</c:v>
                </c:pt>
                <c:pt idx="314">
                  <c:v>5.3252822999999998E-2</c:v>
                </c:pt>
                <c:pt idx="315">
                  <c:v>5.3252822999999998E-2</c:v>
                </c:pt>
                <c:pt idx="316">
                  <c:v>5.3252822999999998E-2</c:v>
                </c:pt>
                <c:pt idx="317">
                  <c:v>5.3252822999999998E-2</c:v>
                </c:pt>
                <c:pt idx="318">
                  <c:v>5.7053281999999997E-2</c:v>
                </c:pt>
                <c:pt idx="319">
                  <c:v>5.7549909000000003E-2</c:v>
                </c:pt>
                <c:pt idx="320">
                  <c:v>6.5332295999999998E-2</c:v>
                </c:pt>
                <c:pt idx="321">
                  <c:v>6.5332295999999998E-2</c:v>
                </c:pt>
                <c:pt idx="322">
                  <c:v>6.1531836999999999E-2</c:v>
                </c:pt>
                <c:pt idx="323">
                  <c:v>6.3196348999999999E-2</c:v>
                </c:pt>
                <c:pt idx="324">
                  <c:v>6.536981E-2</c:v>
                </c:pt>
                <c:pt idx="325">
                  <c:v>6.536981E-2</c:v>
                </c:pt>
                <c:pt idx="326">
                  <c:v>6.536981E-2</c:v>
                </c:pt>
                <c:pt idx="327">
                  <c:v>6.536981E-2</c:v>
                </c:pt>
                <c:pt idx="328">
                  <c:v>6.536981E-2</c:v>
                </c:pt>
                <c:pt idx="329">
                  <c:v>7.3112238999999996E-2</c:v>
                </c:pt>
                <c:pt idx="330">
                  <c:v>6.7500579000000005E-2</c:v>
                </c:pt>
                <c:pt idx="331">
                  <c:v>6.2423662999999997E-2</c:v>
                </c:pt>
                <c:pt idx="332">
                  <c:v>6.7500579000000005E-2</c:v>
                </c:pt>
                <c:pt idx="333">
                  <c:v>7.0166091E-2</c:v>
                </c:pt>
                <c:pt idx="334">
                  <c:v>6.5442618999999994E-2</c:v>
                </c:pt>
                <c:pt idx="335">
                  <c:v>6.5442618999999994E-2</c:v>
                </c:pt>
                <c:pt idx="336">
                  <c:v>6.5442618999999994E-2</c:v>
                </c:pt>
                <c:pt idx="337">
                  <c:v>6.4483802000000007E-2</c:v>
                </c:pt>
                <c:pt idx="338">
                  <c:v>6.4483802000000007E-2</c:v>
                </c:pt>
                <c:pt idx="339">
                  <c:v>6.5442618999999994E-2</c:v>
                </c:pt>
                <c:pt idx="340">
                  <c:v>6.5442618999999994E-2</c:v>
                </c:pt>
                <c:pt idx="341">
                  <c:v>6.5442618999999994E-2</c:v>
                </c:pt>
                <c:pt idx="342">
                  <c:v>6.5442618999999994E-2</c:v>
                </c:pt>
                <c:pt idx="343">
                  <c:v>6.5442618999999994E-2</c:v>
                </c:pt>
                <c:pt idx="344">
                  <c:v>5.8162904000000001E-2</c:v>
                </c:pt>
                <c:pt idx="345">
                  <c:v>6.8116074999999998E-2</c:v>
                </c:pt>
                <c:pt idx="346">
                  <c:v>7.5395789000000005E-2</c:v>
                </c:pt>
                <c:pt idx="347">
                  <c:v>7.5395789000000005E-2</c:v>
                </c:pt>
                <c:pt idx="348">
                  <c:v>6.9400673999999996E-2</c:v>
                </c:pt>
                <c:pt idx="349">
                  <c:v>6.9400673999999996E-2</c:v>
                </c:pt>
                <c:pt idx="350">
                  <c:v>6.2120959000000003E-2</c:v>
                </c:pt>
                <c:pt idx="351">
                  <c:v>7.2798927999999999E-2</c:v>
                </c:pt>
                <c:pt idx="352">
                  <c:v>6.9400673999999996E-2</c:v>
                </c:pt>
                <c:pt idx="353">
                  <c:v>7.1781781000000003E-2</c:v>
                </c:pt>
                <c:pt idx="354">
                  <c:v>7.8170175999999994E-2</c:v>
                </c:pt>
                <c:pt idx="355">
                  <c:v>8.0007604999999996E-2</c:v>
                </c:pt>
                <c:pt idx="356">
                  <c:v>9.7055996000000005E-2</c:v>
                </c:pt>
                <c:pt idx="357">
                  <c:v>9.3845329000000005E-2</c:v>
                </c:pt>
                <c:pt idx="358">
                  <c:v>8.9054493999999998E-2</c:v>
                </c:pt>
                <c:pt idx="359">
                  <c:v>8.9054493999999998E-2</c:v>
                </c:pt>
                <c:pt idx="360">
                  <c:v>8.9054493999999998E-2</c:v>
                </c:pt>
                <c:pt idx="361">
                  <c:v>8.3912439000000005E-2</c:v>
                </c:pt>
                <c:pt idx="362">
                  <c:v>7.7039958000000006E-2</c:v>
                </c:pt>
                <c:pt idx="363">
                  <c:v>7.7039958000000006E-2</c:v>
                </c:pt>
                <c:pt idx="364">
                  <c:v>8.0975156000000006E-2</c:v>
                </c:pt>
                <c:pt idx="365">
                  <c:v>7.7350313000000004E-2</c:v>
                </c:pt>
                <c:pt idx="366">
                  <c:v>6.9062867E-2</c:v>
                </c:pt>
                <c:pt idx="367">
                  <c:v>6.3761662999999996E-2</c:v>
                </c:pt>
                <c:pt idx="368">
                  <c:v>6.8225049999999995E-2</c:v>
                </c:pt>
                <c:pt idx="369">
                  <c:v>6.1828543E-2</c:v>
                </c:pt>
                <c:pt idx="370">
                  <c:v>6.1209689999999997E-2</c:v>
                </c:pt>
                <c:pt idx="371">
                  <c:v>6.1209689999999997E-2</c:v>
                </c:pt>
                <c:pt idx="372">
                  <c:v>5.8277900000000001E-2</c:v>
                </c:pt>
                <c:pt idx="373">
                  <c:v>5.7711443000000001E-2</c:v>
                </c:pt>
                <c:pt idx="374">
                  <c:v>6.6508397999999996E-2</c:v>
                </c:pt>
                <c:pt idx="375">
                  <c:v>6.3934667000000001E-2</c:v>
                </c:pt>
                <c:pt idx="376">
                  <c:v>5.8277900000000001E-2</c:v>
                </c:pt>
                <c:pt idx="377">
                  <c:v>5.9034316000000003E-2</c:v>
                </c:pt>
                <c:pt idx="378">
                  <c:v>5.5956564E-2</c:v>
                </c:pt>
                <c:pt idx="379">
                  <c:v>5.6097491999999999E-2</c:v>
                </c:pt>
                <c:pt idx="380">
                  <c:v>5.8998477000000001E-2</c:v>
                </c:pt>
                <c:pt idx="381">
                  <c:v>6.4107489000000004E-2</c:v>
                </c:pt>
                <c:pt idx="382">
                  <c:v>6.4312170000000002E-2</c:v>
                </c:pt>
                <c:pt idx="383">
                  <c:v>6.8863334999999998E-2</c:v>
                </c:pt>
                <c:pt idx="384">
                  <c:v>7.1083874000000005E-2</c:v>
                </c:pt>
                <c:pt idx="385">
                  <c:v>8.5316821000000001E-2</c:v>
                </c:pt>
                <c:pt idx="386">
                  <c:v>9.8851820000000007E-2</c:v>
                </c:pt>
                <c:pt idx="387">
                  <c:v>0.101327316</c:v>
                </c:pt>
                <c:pt idx="388">
                  <c:v>0.110581417</c:v>
                </c:pt>
                <c:pt idx="389">
                  <c:v>0.109875186</c:v>
                </c:pt>
                <c:pt idx="390">
                  <c:v>0.109875186</c:v>
                </c:pt>
                <c:pt idx="391">
                  <c:v>0.109875186</c:v>
                </c:pt>
                <c:pt idx="392">
                  <c:v>0.100966078</c:v>
                </c:pt>
                <c:pt idx="393">
                  <c:v>7.9787716999999994E-2</c:v>
                </c:pt>
                <c:pt idx="394">
                  <c:v>7.9787716999999994E-2</c:v>
                </c:pt>
                <c:pt idx="395">
                  <c:v>7.9787716999999994E-2</c:v>
                </c:pt>
                <c:pt idx="396">
                  <c:v>7.9787716999999994E-2</c:v>
                </c:pt>
                <c:pt idx="397">
                  <c:v>7.9787716999999994E-2</c:v>
                </c:pt>
                <c:pt idx="398">
                  <c:v>6.0903204000000002E-2</c:v>
                </c:pt>
                <c:pt idx="399">
                  <c:v>7.5611279000000003E-2</c:v>
                </c:pt>
                <c:pt idx="400">
                  <c:v>8.1172709999999995E-2</c:v>
                </c:pt>
                <c:pt idx="401">
                  <c:v>7.8664781000000003E-2</c:v>
                </c:pt>
                <c:pt idx="402">
                  <c:v>7.8249440000000003E-2</c:v>
                </c:pt>
                <c:pt idx="403">
                  <c:v>7.6777921999999998E-2</c:v>
                </c:pt>
                <c:pt idx="404">
                  <c:v>7.7654264000000001E-2</c:v>
                </c:pt>
                <c:pt idx="405">
                  <c:v>7.8057014999999993E-2</c:v>
                </c:pt>
                <c:pt idx="406">
                  <c:v>7.4863530999999997E-2</c:v>
                </c:pt>
                <c:pt idx="407">
                  <c:v>8.0030854999999998E-2</c:v>
                </c:pt>
                <c:pt idx="408">
                  <c:v>8.3222367000000005E-2</c:v>
                </c:pt>
                <c:pt idx="409">
                  <c:v>8.3222367000000005E-2</c:v>
                </c:pt>
                <c:pt idx="410">
                  <c:v>8.3222367000000005E-2</c:v>
                </c:pt>
                <c:pt idx="411">
                  <c:v>8.3222367000000005E-2</c:v>
                </c:pt>
                <c:pt idx="412">
                  <c:v>8.9294303000000005E-2</c:v>
                </c:pt>
                <c:pt idx="413">
                  <c:v>0.115011451</c:v>
                </c:pt>
                <c:pt idx="414">
                  <c:v>9.6061921999999994E-2</c:v>
                </c:pt>
                <c:pt idx="415">
                  <c:v>9.2857364999999997E-2</c:v>
                </c:pt>
                <c:pt idx="416">
                  <c:v>8.2135234000000001E-2</c:v>
                </c:pt>
                <c:pt idx="417">
                  <c:v>7.9242419999999994E-2</c:v>
                </c:pt>
                <c:pt idx="418">
                  <c:v>8.2698717000000005E-2</c:v>
                </c:pt>
                <c:pt idx="419">
                  <c:v>8.9669486000000007E-2</c:v>
                </c:pt>
                <c:pt idx="420">
                  <c:v>0.115625465</c:v>
                </c:pt>
                <c:pt idx="421">
                  <c:v>0.122035639</c:v>
                </c:pt>
                <c:pt idx="422">
                  <c:v>0.121797118</c:v>
                </c:pt>
                <c:pt idx="423">
                  <c:v>0.121797118</c:v>
                </c:pt>
                <c:pt idx="424">
                  <c:v>0.120416868</c:v>
                </c:pt>
                <c:pt idx="425">
                  <c:v>0.120416868</c:v>
                </c:pt>
                <c:pt idx="426">
                  <c:v>0.120416868</c:v>
                </c:pt>
                <c:pt idx="427">
                  <c:v>0.117884508</c:v>
                </c:pt>
                <c:pt idx="428">
                  <c:v>0.10462632199999999</c:v>
                </c:pt>
                <c:pt idx="429">
                  <c:v>9.5118294000000006E-2</c:v>
                </c:pt>
                <c:pt idx="430">
                  <c:v>9.5118294000000006E-2</c:v>
                </c:pt>
                <c:pt idx="431">
                  <c:v>0.101087857</c:v>
                </c:pt>
                <c:pt idx="432">
                  <c:v>0.112157457</c:v>
                </c:pt>
                <c:pt idx="433">
                  <c:v>9.6528526000000003E-2</c:v>
                </c:pt>
                <c:pt idx="434">
                  <c:v>0.112089175</c:v>
                </c:pt>
                <c:pt idx="435">
                  <c:v>0.112089175</c:v>
                </c:pt>
                <c:pt idx="436">
                  <c:v>0.10707849999999999</c:v>
                </c:pt>
                <c:pt idx="437">
                  <c:v>0.100971792</c:v>
                </c:pt>
                <c:pt idx="438">
                  <c:v>9.9129569000000001E-2</c:v>
                </c:pt>
                <c:pt idx="439">
                  <c:v>8.7214266999999998E-2</c:v>
                </c:pt>
                <c:pt idx="440">
                  <c:v>6.7212938999999999E-2</c:v>
                </c:pt>
                <c:pt idx="441">
                  <c:v>6.8555177999999994E-2</c:v>
                </c:pt>
                <c:pt idx="442">
                  <c:v>6.7774143999999995E-2</c:v>
                </c:pt>
                <c:pt idx="443">
                  <c:v>6.5103587000000004E-2</c:v>
                </c:pt>
                <c:pt idx="444">
                  <c:v>6.7212938999999999E-2</c:v>
                </c:pt>
                <c:pt idx="445">
                  <c:v>7.2415164000000004E-2</c:v>
                </c:pt>
                <c:pt idx="446">
                  <c:v>7.3257380999999996E-2</c:v>
                </c:pt>
                <c:pt idx="447">
                  <c:v>7.4428101999999996E-2</c:v>
                </c:pt>
                <c:pt idx="448">
                  <c:v>7.5252825999999995E-2</c:v>
                </c:pt>
                <c:pt idx="449">
                  <c:v>7.9396418999999996E-2</c:v>
                </c:pt>
                <c:pt idx="450">
                  <c:v>7.9396418999999996E-2</c:v>
                </c:pt>
                <c:pt idx="451">
                  <c:v>7.855442E-2</c:v>
                </c:pt>
                <c:pt idx="452">
                  <c:v>7.8157942999999994E-2</c:v>
                </c:pt>
                <c:pt idx="453">
                  <c:v>7.7503104000000003E-2</c:v>
                </c:pt>
                <c:pt idx="454">
                  <c:v>7.7503104000000003E-2</c:v>
                </c:pt>
                <c:pt idx="455">
                  <c:v>7.8157942999999994E-2</c:v>
                </c:pt>
                <c:pt idx="456">
                  <c:v>8.0519767000000006E-2</c:v>
                </c:pt>
                <c:pt idx="457">
                  <c:v>8.0519767000000006E-2</c:v>
                </c:pt>
                <c:pt idx="458">
                  <c:v>8.0519767000000006E-2</c:v>
                </c:pt>
                <c:pt idx="459">
                  <c:v>8.3442009999999997E-2</c:v>
                </c:pt>
                <c:pt idx="460">
                  <c:v>7.8157942999999994E-2</c:v>
                </c:pt>
                <c:pt idx="461">
                  <c:v>7.3443384E-2</c:v>
                </c:pt>
                <c:pt idx="462">
                  <c:v>7.3443384E-2</c:v>
                </c:pt>
                <c:pt idx="463">
                  <c:v>7.3443384E-2</c:v>
                </c:pt>
                <c:pt idx="464">
                  <c:v>7.3443384E-2</c:v>
                </c:pt>
                <c:pt idx="465">
                  <c:v>7.3443384E-2</c:v>
                </c:pt>
                <c:pt idx="466">
                  <c:v>7.3443384E-2</c:v>
                </c:pt>
                <c:pt idx="467">
                  <c:v>9.3971188999999997E-2</c:v>
                </c:pt>
                <c:pt idx="468">
                  <c:v>9.2668028E-2</c:v>
                </c:pt>
                <c:pt idx="469">
                  <c:v>8.9747335999999997E-2</c:v>
                </c:pt>
                <c:pt idx="470">
                  <c:v>8.9747335999999997E-2</c:v>
                </c:pt>
                <c:pt idx="471">
                  <c:v>8.9163784999999995E-2</c:v>
                </c:pt>
                <c:pt idx="472">
                  <c:v>8.9746682999999994E-2</c:v>
                </c:pt>
                <c:pt idx="473">
                  <c:v>9.1464260000000006E-2</c:v>
                </c:pt>
                <c:pt idx="474">
                  <c:v>9.1464260000000006E-2</c:v>
                </c:pt>
                <c:pt idx="475">
                  <c:v>9.3634588000000005E-2</c:v>
                </c:pt>
                <c:pt idx="476">
                  <c:v>9.3634588000000005E-2</c:v>
                </c:pt>
                <c:pt idx="477">
                  <c:v>9.3634588000000005E-2</c:v>
                </c:pt>
                <c:pt idx="478">
                  <c:v>0.100903463</c:v>
                </c:pt>
                <c:pt idx="479">
                  <c:v>0.10911744</c:v>
                </c:pt>
                <c:pt idx="480">
                  <c:v>0.117329091</c:v>
                </c:pt>
                <c:pt idx="481">
                  <c:v>0.117329091</c:v>
                </c:pt>
                <c:pt idx="482">
                  <c:v>0.117329091</c:v>
                </c:pt>
                <c:pt idx="483">
                  <c:v>0.119687497</c:v>
                </c:pt>
                <c:pt idx="484">
                  <c:v>0.122693883</c:v>
                </c:pt>
                <c:pt idx="485">
                  <c:v>9.8930897000000004E-2</c:v>
                </c:pt>
                <c:pt idx="486">
                  <c:v>8.4227442999999999E-2</c:v>
                </c:pt>
                <c:pt idx="487">
                  <c:v>9.6920885999999998E-2</c:v>
                </c:pt>
                <c:pt idx="488">
                  <c:v>9.2453149999999998E-2</c:v>
                </c:pt>
                <c:pt idx="489">
                  <c:v>9.2949312000000006E-2</c:v>
                </c:pt>
                <c:pt idx="490">
                  <c:v>9.2949312000000006E-2</c:v>
                </c:pt>
                <c:pt idx="491">
                  <c:v>9.2949312000000006E-2</c:v>
                </c:pt>
                <c:pt idx="492">
                  <c:v>9.2949312000000006E-2</c:v>
                </c:pt>
                <c:pt idx="493">
                  <c:v>9.2949312000000006E-2</c:v>
                </c:pt>
                <c:pt idx="494">
                  <c:v>9.2949312000000006E-2</c:v>
                </c:pt>
                <c:pt idx="495">
                  <c:v>9.2194969000000002E-2</c:v>
                </c:pt>
                <c:pt idx="496">
                  <c:v>9.2194969000000002E-2</c:v>
                </c:pt>
                <c:pt idx="497">
                  <c:v>9.2194969000000002E-2</c:v>
                </c:pt>
                <c:pt idx="498">
                  <c:v>8.5547046000000002E-2</c:v>
                </c:pt>
                <c:pt idx="499">
                  <c:v>8.5547046000000002E-2</c:v>
                </c:pt>
                <c:pt idx="500">
                  <c:v>8.6258989999999994E-2</c:v>
                </c:pt>
                <c:pt idx="501">
                  <c:v>9.0062675999999994E-2</c:v>
                </c:pt>
                <c:pt idx="502">
                  <c:v>8.6258989999999994E-2</c:v>
                </c:pt>
                <c:pt idx="503">
                  <c:v>8.5547046000000002E-2</c:v>
                </c:pt>
                <c:pt idx="504">
                  <c:v>8.8141347999999994E-2</c:v>
                </c:pt>
                <c:pt idx="505">
                  <c:v>9.4782222999999999E-2</c:v>
                </c:pt>
                <c:pt idx="506">
                  <c:v>0.101829487</c:v>
                </c:pt>
                <c:pt idx="507">
                  <c:v>0.12470253000000001</c:v>
                </c:pt>
                <c:pt idx="508">
                  <c:v>0.127219259</c:v>
                </c:pt>
                <c:pt idx="509">
                  <c:v>0.10896146600000001</c:v>
                </c:pt>
                <c:pt idx="510">
                  <c:v>0.103951929</c:v>
                </c:pt>
                <c:pt idx="511">
                  <c:v>0.103951929</c:v>
                </c:pt>
                <c:pt idx="512">
                  <c:v>0.10518579</c:v>
                </c:pt>
                <c:pt idx="513">
                  <c:v>0.102571805</c:v>
                </c:pt>
                <c:pt idx="514">
                  <c:v>0.100124774</c:v>
                </c:pt>
                <c:pt idx="515">
                  <c:v>0.100124774</c:v>
                </c:pt>
                <c:pt idx="516">
                  <c:v>0.100124774</c:v>
                </c:pt>
                <c:pt idx="517">
                  <c:v>0.100124774</c:v>
                </c:pt>
                <c:pt idx="518">
                  <c:v>9.9831714000000002E-2</c:v>
                </c:pt>
                <c:pt idx="519">
                  <c:v>9.9831714000000002E-2</c:v>
                </c:pt>
                <c:pt idx="520">
                  <c:v>9.7548454000000007E-2</c:v>
                </c:pt>
                <c:pt idx="521">
                  <c:v>9.4108045000000001E-2</c:v>
                </c:pt>
                <c:pt idx="522">
                  <c:v>8.8030902999999994E-2</c:v>
                </c:pt>
                <c:pt idx="523">
                  <c:v>9.6391304999999997E-2</c:v>
                </c:pt>
                <c:pt idx="524">
                  <c:v>9.6391304999999997E-2</c:v>
                </c:pt>
                <c:pt idx="525">
                  <c:v>8.8030902999999994E-2</c:v>
                </c:pt>
                <c:pt idx="526">
                  <c:v>8.2032442999999997E-2</c:v>
                </c:pt>
                <c:pt idx="527">
                  <c:v>7.6740568999999995E-2</c:v>
                </c:pt>
                <c:pt idx="528">
                  <c:v>7.1443905000000002E-2</c:v>
                </c:pt>
                <c:pt idx="529">
                  <c:v>6.9040275999999998E-2</c:v>
                </c:pt>
                <c:pt idx="530">
                  <c:v>6.9040275999999998E-2</c:v>
                </c:pt>
                <c:pt idx="531">
                  <c:v>5.9948223000000002E-2</c:v>
                </c:pt>
                <c:pt idx="532">
                  <c:v>6.2480583999999999E-2</c:v>
                </c:pt>
                <c:pt idx="533">
                  <c:v>5.5482648000000002E-2</c:v>
                </c:pt>
                <c:pt idx="534">
                  <c:v>5.0585173999999997E-2</c:v>
                </c:pt>
                <c:pt idx="535">
                  <c:v>5.2116528000000002E-2</c:v>
                </c:pt>
                <c:pt idx="536">
                  <c:v>5.5645300000000002E-2</c:v>
                </c:pt>
                <c:pt idx="537">
                  <c:v>6.4424682999999996E-2</c:v>
                </c:pt>
                <c:pt idx="538">
                  <c:v>7.6053052999999995E-2</c:v>
                </c:pt>
                <c:pt idx="539">
                  <c:v>7.7136556999999994E-2</c:v>
                </c:pt>
                <c:pt idx="540">
                  <c:v>9.1845558999999993E-2</c:v>
                </c:pt>
                <c:pt idx="541">
                  <c:v>0.104881338</c:v>
                </c:pt>
                <c:pt idx="542">
                  <c:v>0.11646295600000001</c:v>
                </c:pt>
                <c:pt idx="543">
                  <c:v>0.11646295600000001</c:v>
                </c:pt>
                <c:pt idx="544">
                  <c:v>0.12445250200000001</c:v>
                </c:pt>
                <c:pt idx="545">
                  <c:v>0.126947326</c:v>
                </c:pt>
                <c:pt idx="546">
                  <c:v>0.12899954399999999</c:v>
                </c:pt>
                <c:pt idx="547">
                  <c:v>0.13172172500000001</c:v>
                </c:pt>
                <c:pt idx="548">
                  <c:v>0.128377241</c:v>
                </c:pt>
                <c:pt idx="549">
                  <c:v>0.128377241</c:v>
                </c:pt>
                <c:pt idx="550">
                  <c:v>0.122766183</c:v>
                </c:pt>
                <c:pt idx="551">
                  <c:v>0.117340079</c:v>
                </c:pt>
                <c:pt idx="552">
                  <c:v>0.114803588</c:v>
                </c:pt>
                <c:pt idx="553">
                  <c:v>0.11046518900000001</c:v>
                </c:pt>
                <c:pt idx="554">
                  <c:v>9.0875313999999999E-2</c:v>
                </c:pt>
                <c:pt idx="555">
                  <c:v>7.7051112000000005E-2</c:v>
                </c:pt>
                <c:pt idx="556">
                  <c:v>7.6883856E-2</c:v>
                </c:pt>
                <c:pt idx="557">
                  <c:v>8.1970652000000005E-2</c:v>
                </c:pt>
                <c:pt idx="558">
                  <c:v>7.5033514999999995E-2</c:v>
                </c:pt>
                <c:pt idx="559">
                  <c:v>7.5468581000000007E-2</c:v>
                </c:pt>
                <c:pt idx="560">
                  <c:v>8.6786315000000003E-2</c:v>
                </c:pt>
                <c:pt idx="561">
                  <c:v>7.2490813000000001E-2</c:v>
                </c:pt>
                <c:pt idx="562">
                  <c:v>7.5221037000000004E-2</c:v>
                </c:pt>
                <c:pt idx="563">
                  <c:v>8.0492617000000002E-2</c:v>
                </c:pt>
                <c:pt idx="564">
                  <c:v>7.9550090000000004E-2</c:v>
                </c:pt>
                <c:pt idx="565">
                  <c:v>8.2565367000000001E-2</c:v>
                </c:pt>
                <c:pt idx="566">
                  <c:v>8.5414102000000006E-2</c:v>
                </c:pt>
                <c:pt idx="567">
                  <c:v>8.1295757999999996E-2</c:v>
                </c:pt>
                <c:pt idx="568">
                  <c:v>8.0928367000000001E-2</c:v>
                </c:pt>
                <c:pt idx="569">
                  <c:v>8.0777347999999999E-2</c:v>
                </c:pt>
                <c:pt idx="570">
                  <c:v>8.0777347999999999E-2</c:v>
                </c:pt>
                <c:pt idx="571">
                  <c:v>8.0777347999999999E-2</c:v>
                </c:pt>
                <c:pt idx="572">
                  <c:v>8.0777347999999999E-2</c:v>
                </c:pt>
                <c:pt idx="573">
                  <c:v>7.5999254000000002E-2</c:v>
                </c:pt>
                <c:pt idx="574">
                  <c:v>7.6689864999999996E-2</c:v>
                </c:pt>
                <c:pt idx="575">
                  <c:v>6.5164420000000001E-2</c:v>
                </c:pt>
                <c:pt idx="576">
                  <c:v>4.8891374000000001E-2</c:v>
                </c:pt>
                <c:pt idx="577">
                  <c:v>4.8891374000000001E-2</c:v>
                </c:pt>
                <c:pt idx="578">
                  <c:v>5.4138203000000003E-2</c:v>
                </c:pt>
                <c:pt idx="579">
                  <c:v>6.5889712000000003E-2</c:v>
                </c:pt>
                <c:pt idx="580">
                  <c:v>8.4070994999999996E-2</c:v>
                </c:pt>
                <c:pt idx="581">
                  <c:v>0.106712162</c:v>
                </c:pt>
                <c:pt idx="582">
                  <c:v>0.106712162</c:v>
                </c:pt>
                <c:pt idx="583">
                  <c:v>0.106712162</c:v>
                </c:pt>
                <c:pt idx="584">
                  <c:v>0.106712162</c:v>
                </c:pt>
                <c:pt idx="585">
                  <c:v>0.10625029800000001</c:v>
                </c:pt>
                <c:pt idx="586">
                  <c:v>8.3609131000000003E-2</c:v>
                </c:pt>
                <c:pt idx="587">
                  <c:v>8.8725917000000001E-2</c:v>
                </c:pt>
                <c:pt idx="588">
                  <c:v>9.2443272000000007E-2</c:v>
                </c:pt>
                <c:pt idx="589">
                  <c:v>9.9680288000000006E-2</c:v>
                </c:pt>
                <c:pt idx="590">
                  <c:v>9.9680288000000006E-2</c:v>
                </c:pt>
                <c:pt idx="591">
                  <c:v>9.9680288000000006E-2</c:v>
                </c:pt>
                <c:pt idx="592">
                  <c:v>9.9680288000000006E-2</c:v>
                </c:pt>
                <c:pt idx="593">
                  <c:v>0.10957338</c:v>
                </c:pt>
                <c:pt idx="594">
                  <c:v>0.11460355</c:v>
                </c:pt>
                <c:pt idx="595">
                  <c:v>0.11460355</c:v>
                </c:pt>
                <c:pt idx="596">
                  <c:v>0.11460355</c:v>
                </c:pt>
                <c:pt idx="597">
                  <c:v>0.11460355</c:v>
                </c:pt>
                <c:pt idx="598">
                  <c:v>0.10816152499999999</c:v>
                </c:pt>
                <c:pt idx="599">
                  <c:v>0.100052037</c:v>
                </c:pt>
                <c:pt idx="600">
                  <c:v>0.100052037</c:v>
                </c:pt>
                <c:pt idx="601">
                  <c:v>0.100052037</c:v>
                </c:pt>
                <c:pt idx="602">
                  <c:v>0.100052037</c:v>
                </c:pt>
                <c:pt idx="603">
                  <c:v>9.6277233000000004E-2</c:v>
                </c:pt>
                <c:pt idx="604">
                  <c:v>9.3208659999999999E-2</c:v>
                </c:pt>
                <c:pt idx="605">
                  <c:v>8.6270921E-2</c:v>
                </c:pt>
                <c:pt idx="606">
                  <c:v>7.8931460999999994E-2</c:v>
                </c:pt>
                <c:pt idx="607">
                  <c:v>7.8931460999999994E-2</c:v>
                </c:pt>
                <c:pt idx="608">
                  <c:v>8.3114941999999997E-2</c:v>
                </c:pt>
                <c:pt idx="609">
                  <c:v>7.9601743000000003E-2</c:v>
                </c:pt>
                <c:pt idx="610">
                  <c:v>8.1805739000000002E-2</c:v>
                </c:pt>
                <c:pt idx="611">
                  <c:v>9.2213772999999999E-2</c:v>
                </c:pt>
                <c:pt idx="612">
                  <c:v>9.2213772999999999E-2</c:v>
                </c:pt>
                <c:pt idx="613">
                  <c:v>9.9939861000000005E-2</c:v>
                </c:pt>
                <c:pt idx="614">
                  <c:v>0.116635251</c:v>
                </c:pt>
                <c:pt idx="615">
                  <c:v>0.116635251</c:v>
                </c:pt>
                <c:pt idx="616">
                  <c:v>0.116635251</c:v>
                </c:pt>
                <c:pt idx="617">
                  <c:v>0.116635251</c:v>
                </c:pt>
                <c:pt idx="618">
                  <c:v>0.116635251</c:v>
                </c:pt>
                <c:pt idx="619">
                  <c:v>0.116635251</c:v>
                </c:pt>
                <c:pt idx="620">
                  <c:v>9.3868490999999998E-2</c:v>
                </c:pt>
                <c:pt idx="621">
                  <c:v>7.0732236000000004E-2</c:v>
                </c:pt>
                <c:pt idx="622">
                  <c:v>6.6578018000000003E-2</c:v>
                </c:pt>
                <c:pt idx="623">
                  <c:v>6.2695959999999995E-2</c:v>
                </c:pt>
                <c:pt idx="624">
                  <c:v>6.6185213000000007E-2</c:v>
                </c:pt>
                <c:pt idx="625">
                  <c:v>6.6185213000000007E-2</c:v>
                </c:pt>
                <c:pt idx="626">
                  <c:v>6.6185213000000007E-2</c:v>
                </c:pt>
                <c:pt idx="627">
                  <c:v>6.5301197000000005E-2</c:v>
                </c:pt>
                <c:pt idx="628">
                  <c:v>6.1037663999999998E-2</c:v>
                </c:pt>
                <c:pt idx="629">
                  <c:v>6.0890232000000002E-2</c:v>
                </c:pt>
                <c:pt idx="630">
                  <c:v>5.6603697000000001E-2</c:v>
                </c:pt>
                <c:pt idx="631">
                  <c:v>5.0432469000000001E-2</c:v>
                </c:pt>
                <c:pt idx="632">
                  <c:v>5.0432469000000001E-2</c:v>
                </c:pt>
                <c:pt idx="633">
                  <c:v>5.0432469000000001E-2</c:v>
                </c:pt>
                <c:pt idx="634">
                  <c:v>5.0432469000000001E-2</c:v>
                </c:pt>
                <c:pt idx="635">
                  <c:v>5.0432469000000001E-2</c:v>
                </c:pt>
                <c:pt idx="636">
                  <c:v>5.0432469000000001E-2</c:v>
                </c:pt>
                <c:pt idx="637">
                  <c:v>4.9301167E-2</c:v>
                </c:pt>
                <c:pt idx="638">
                  <c:v>4.7563233000000003E-2</c:v>
                </c:pt>
                <c:pt idx="639">
                  <c:v>4.5013341999999998E-2</c:v>
                </c:pt>
                <c:pt idx="640">
                  <c:v>4.5013341999999998E-2</c:v>
                </c:pt>
                <c:pt idx="641">
                  <c:v>5.1024188999999998E-2</c:v>
                </c:pt>
                <c:pt idx="642">
                  <c:v>4.8818659E-2</c:v>
                </c:pt>
                <c:pt idx="643">
                  <c:v>5.3228857999999997E-2</c:v>
                </c:pt>
                <c:pt idx="644">
                  <c:v>4.8880721000000002E-2</c:v>
                </c:pt>
                <c:pt idx="645">
                  <c:v>5.7777952E-2</c:v>
                </c:pt>
                <c:pt idx="646">
                  <c:v>6.6842374999999996E-2</c:v>
                </c:pt>
                <c:pt idx="647">
                  <c:v>7.2357977000000004E-2</c:v>
                </c:pt>
                <c:pt idx="648">
                  <c:v>7.1062552000000001E-2</c:v>
                </c:pt>
                <c:pt idx="649">
                  <c:v>8.4523283000000005E-2</c:v>
                </c:pt>
                <c:pt idx="650">
                  <c:v>8.3800700000000006E-2</c:v>
                </c:pt>
                <c:pt idx="651">
                  <c:v>8.3800700000000006E-2</c:v>
                </c:pt>
                <c:pt idx="652">
                  <c:v>9.8582537999999997E-2</c:v>
                </c:pt>
                <c:pt idx="653">
                  <c:v>0.104379781</c:v>
                </c:pt>
                <c:pt idx="654">
                  <c:v>0.115409545</c:v>
                </c:pt>
                <c:pt idx="655">
                  <c:v>0.14463283099999999</c:v>
                </c:pt>
                <c:pt idx="656">
                  <c:v>0.15697470599999999</c:v>
                </c:pt>
                <c:pt idx="657">
                  <c:v>0.155710292</c:v>
                </c:pt>
                <c:pt idx="658">
                  <c:v>0.155710292</c:v>
                </c:pt>
                <c:pt idx="659">
                  <c:v>0.155710292</c:v>
                </c:pt>
                <c:pt idx="660">
                  <c:v>0.187498261</c:v>
                </c:pt>
                <c:pt idx="661">
                  <c:v>0.19077629800000001</c:v>
                </c:pt>
                <c:pt idx="662">
                  <c:v>0.19099191099999999</c:v>
                </c:pt>
                <c:pt idx="663">
                  <c:v>0.19241971699999999</c:v>
                </c:pt>
                <c:pt idx="664">
                  <c:v>0.217810701</c:v>
                </c:pt>
                <c:pt idx="665">
                  <c:v>0.197250016</c:v>
                </c:pt>
                <c:pt idx="666">
                  <c:v>0.17700718100000001</c:v>
                </c:pt>
                <c:pt idx="667">
                  <c:v>0.15340067199999999</c:v>
                </c:pt>
                <c:pt idx="668">
                  <c:v>0.14029087400000001</c:v>
                </c:pt>
                <c:pt idx="669">
                  <c:v>0.1336753</c:v>
                </c:pt>
                <c:pt idx="670">
                  <c:v>0.12004827699999999</c:v>
                </c:pt>
                <c:pt idx="671">
                  <c:v>0.10917553100000001</c:v>
                </c:pt>
                <c:pt idx="672">
                  <c:v>8.1556736000000005E-2</c:v>
                </c:pt>
                <c:pt idx="673">
                  <c:v>7.9390581000000002E-2</c:v>
                </c:pt>
                <c:pt idx="674">
                  <c:v>8.3879061000000005E-2</c:v>
                </c:pt>
                <c:pt idx="675">
                  <c:v>9.3096590000000007E-2</c:v>
                </c:pt>
                <c:pt idx="676">
                  <c:v>0.103553163</c:v>
                </c:pt>
                <c:pt idx="677">
                  <c:v>0.103083569</c:v>
                </c:pt>
                <c:pt idx="678">
                  <c:v>9.1155472000000001E-2</c:v>
                </c:pt>
                <c:pt idx="679">
                  <c:v>7.3383786000000006E-2</c:v>
                </c:pt>
                <c:pt idx="680">
                  <c:v>7.1927577000000006E-2</c:v>
                </c:pt>
                <c:pt idx="681">
                  <c:v>7.0208795000000004E-2</c:v>
                </c:pt>
                <c:pt idx="682">
                  <c:v>6.5324102999999994E-2</c:v>
                </c:pt>
                <c:pt idx="683">
                  <c:v>6.3650277000000005E-2</c:v>
                </c:pt>
                <c:pt idx="684">
                  <c:v>6.2213672999999997E-2</c:v>
                </c:pt>
                <c:pt idx="685">
                  <c:v>5.7375548999999998E-2</c:v>
                </c:pt>
                <c:pt idx="686">
                  <c:v>5.6884710999999998E-2</c:v>
                </c:pt>
                <c:pt idx="687">
                  <c:v>4.5422938000000003E-2</c:v>
                </c:pt>
                <c:pt idx="688">
                  <c:v>4.5422938000000003E-2</c:v>
                </c:pt>
                <c:pt idx="689">
                  <c:v>5.6538940000000003E-2</c:v>
                </c:pt>
                <c:pt idx="690">
                  <c:v>5.4800316000000002E-2</c:v>
                </c:pt>
                <c:pt idx="691">
                  <c:v>4.9196657999999997E-2</c:v>
                </c:pt>
                <c:pt idx="692">
                  <c:v>5.3231226E-2</c:v>
                </c:pt>
                <c:pt idx="693">
                  <c:v>5.3788825999999998E-2</c:v>
                </c:pt>
                <c:pt idx="694">
                  <c:v>5.2177092000000001E-2</c:v>
                </c:pt>
                <c:pt idx="695">
                  <c:v>4.7285805E-2</c:v>
                </c:pt>
                <c:pt idx="696">
                  <c:v>4.3049404999999999E-2</c:v>
                </c:pt>
                <c:pt idx="697">
                  <c:v>4.3049404999999999E-2</c:v>
                </c:pt>
                <c:pt idx="698">
                  <c:v>4.3049404999999999E-2</c:v>
                </c:pt>
                <c:pt idx="699">
                  <c:v>4.3049404999999999E-2</c:v>
                </c:pt>
                <c:pt idx="700">
                  <c:v>4.0570949000000002E-2</c:v>
                </c:pt>
                <c:pt idx="701">
                  <c:v>3.9308809E-2</c:v>
                </c:pt>
                <c:pt idx="702">
                  <c:v>4.1431141999999997E-2</c:v>
                </c:pt>
                <c:pt idx="703">
                  <c:v>4.4618023E-2</c:v>
                </c:pt>
                <c:pt idx="704">
                  <c:v>4.5648662E-2</c:v>
                </c:pt>
                <c:pt idx="705">
                  <c:v>4.8478818999999999E-2</c:v>
                </c:pt>
                <c:pt idx="706">
                  <c:v>5.4617054999999998E-2</c:v>
                </c:pt>
                <c:pt idx="707">
                  <c:v>6.4124525000000002E-2</c:v>
                </c:pt>
                <c:pt idx="708">
                  <c:v>6.0710317E-2</c:v>
                </c:pt>
                <c:pt idx="709">
                  <c:v>6.1477801999999998E-2</c:v>
                </c:pt>
                <c:pt idx="710">
                  <c:v>5.3484915000000001E-2</c:v>
                </c:pt>
                <c:pt idx="711">
                  <c:v>7.3606585000000002E-2</c:v>
                </c:pt>
                <c:pt idx="712">
                  <c:v>9.8541197999999997E-2</c:v>
                </c:pt>
                <c:pt idx="713">
                  <c:v>0.10977669900000001</c:v>
                </c:pt>
                <c:pt idx="714">
                  <c:v>0.116590109</c:v>
                </c:pt>
                <c:pt idx="715">
                  <c:v>0.11762347500000001</c:v>
                </c:pt>
                <c:pt idx="716">
                  <c:v>0.13220963999999999</c:v>
                </c:pt>
                <c:pt idx="717">
                  <c:v>0.13220963999999999</c:v>
                </c:pt>
                <c:pt idx="718">
                  <c:v>0.13220963999999999</c:v>
                </c:pt>
                <c:pt idx="719">
                  <c:v>0.13220963999999999</c:v>
                </c:pt>
                <c:pt idx="720">
                  <c:v>0.12685455700000001</c:v>
                </c:pt>
                <c:pt idx="721">
                  <c:v>0.13652487699999999</c:v>
                </c:pt>
                <c:pt idx="722">
                  <c:v>0.14685055799999999</c:v>
                </c:pt>
                <c:pt idx="723">
                  <c:v>0.14006078899999999</c:v>
                </c:pt>
                <c:pt idx="724">
                  <c:v>0.122840582</c:v>
                </c:pt>
                <c:pt idx="725">
                  <c:v>9.8308108000000005E-2</c:v>
                </c:pt>
                <c:pt idx="726">
                  <c:v>7.8202495999999996E-2</c:v>
                </c:pt>
                <c:pt idx="727">
                  <c:v>6.3776893000000001E-2</c:v>
                </c:pt>
                <c:pt idx="728">
                  <c:v>6.1420679999999998E-2</c:v>
                </c:pt>
                <c:pt idx="729">
                  <c:v>5.7721165999999997E-2</c:v>
                </c:pt>
                <c:pt idx="730">
                  <c:v>4.7282552999999998E-2</c:v>
                </c:pt>
                <c:pt idx="731">
                  <c:v>4.1755453999999997E-2</c:v>
                </c:pt>
                <c:pt idx="732">
                  <c:v>3.4345201999999998E-2</c:v>
                </c:pt>
                <c:pt idx="733">
                  <c:v>3.4345201999999998E-2</c:v>
                </c:pt>
                <c:pt idx="734">
                  <c:v>3.4345201999999998E-2</c:v>
                </c:pt>
                <c:pt idx="735">
                  <c:v>4.1634338999999999E-2</c:v>
                </c:pt>
                <c:pt idx="736">
                  <c:v>5.3947983999999997E-2</c:v>
                </c:pt>
                <c:pt idx="737">
                  <c:v>5.5316004000000002E-2</c:v>
                </c:pt>
                <c:pt idx="738">
                  <c:v>5.7932352999999999E-2</c:v>
                </c:pt>
                <c:pt idx="739">
                  <c:v>7.9730493E-2</c:v>
                </c:pt>
                <c:pt idx="740">
                  <c:v>8.9902132999999995E-2</c:v>
                </c:pt>
                <c:pt idx="741">
                  <c:v>8.6203368000000002E-2</c:v>
                </c:pt>
                <c:pt idx="742">
                  <c:v>7.4812332999999995E-2</c:v>
                </c:pt>
                <c:pt idx="743">
                  <c:v>7.2295680000000001E-2</c:v>
                </c:pt>
                <c:pt idx="744">
                  <c:v>7.2495882999999997E-2</c:v>
                </c:pt>
                <c:pt idx="745">
                  <c:v>7.7446121000000007E-2</c:v>
                </c:pt>
                <c:pt idx="746">
                  <c:v>8.4277513999999998E-2</c:v>
                </c:pt>
                <c:pt idx="747">
                  <c:v>8.5266920999999996E-2</c:v>
                </c:pt>
                <c:pt idx="748">
                  <c:v>6.8746496000000004E-2</c:v>
                </c:pt>
                <c:pt idx="749">
                  <c:v>6.8746496000000004E-2</c:v>
                </c:pt>
                <c:pt idx="750">
                  <c:v>6.9829910999999995E-2</c:v>
                </c:pt>
                <c:pt idx="751">
                  <c:v>7.9129638000000002E-2</c:v>
                </c:pt>
                <c:pt idx="752">
                  <c:v>8.5273727999999993E-2</c:v>
                </c:pt>
                <c:pt idx="753">
                  <c:v>9.2782436999999995E-2</c:v>
                </c:pt>
                <c:pt idx="754">
                  <c:v>9.6120965000000003E-2</c:v>
                </c:pt>
                <c:pt idx="755">
                  <c:v>8.8417862999999999E-2</c:v>
                </c:pt>
                <c:pt idx="756">
                  <c:v>7.4787132000000006E-2</c:v>
                </c:pt>
                <c:pt idx="757">
                  <c:v>7.4787132000000006E-2</c:v>
                </c:pt>
                <c:pt idx="758">
                  <c:v>7.8453247000000004E-2</c:v>
                </c:pt>
                <c:pt idx="759">
                  <c:v>6.7940894000000002E-2</c:v>
                </c:pt>
                <c:pt idx="760">
                  <c:v>5.9165866999999997E-2</c:v>
                </c:pt>
                <c:pt idx="761">
                  <c:v>5.7312628999999997E-2</c:v>
                </c:pt>
                <c:pt idx="762">
                  <c:v>5.7917055000000002E-2</c:v>
                </c:pt>
                <c:pt idx="763">
                  <c:v>6.1715351000000002E-2</c:v>
                </c:pt>
                <c:pt idx="764">
                  <c:v>7.0456539999999998E-2</c:v>
                </c:pt>
                <c:pt idx="765">
                  <c:v>6.1715351000000002E-2</c:v>
                </c:pt>
                <c:pt idx="766">
                  <c:v>6.0321858999999999E-2</c:v>
                </c:pt>
                <c:pt idx="767">
                  <c:v>5.2793453999999997E-2</c:v>
                </c:pt>
                <c:pt idx="768">
                  <c:v>4.5330373E-2</c:v>
                </c:pt>
                <c:pt idx="769">
                  <c:v>5.2793453999999997E-2</c:v>
                </c:pt>
                <c:pt idx="770">
                  <c:v>5.7802864000000002E-2</c:v>
                </c:pt>
                <c:pt idx="771">
                  <c:v>5.8709851E-2</c:v>
                </c:pt>
                <c:pt idx="772">
                  <c:v>6.0363993999999997E-2</c:v>
                </c:pt>
                <c:pt idx="773">
                  <c:v>7.0464671000000006E-2</c:v>
                </c:pt>
                <c:pt idx="774">
                  <c:v>6.7273939000000005E-2</c:v>
                </c:pt>
                <c:pt idx="775">
                  <c:v>7.3385435999999998E-2</c:v>
                </c:pt>
                <c:pt idx="776">
                  <c:v>7.8436805999999998E-2</c:v>
                </c:pt>
                <c:pt idx="777">
                  <c:v>8.8933156999999999E-2</c:v>
                </c:pt>
                <c:pt idx="778">
                  <c:v>8.6461306000000002E-2</c:v>
                </c:pt>
                <c:pt idx="779">
                  <c:v>8.2790056000000001E-2</c:v>
                </c:pt>
                <c:pt idx="780">
                  <c:v>8.0401380999999994E-2</c:v>
                </c:pt>
                <c:pt idx="781">
                  <c:v>7.8018380999999998E-2</c:v>
                </c:pt>
                <c:pt idx="782">
                  <c:v>8.0282358999999998E-2</c:v>
                </c:pt>
                <c:pt idx="783">
                  <c:v>8.2680164E-2</c:v>
                </c:pt>
                <c:pt idx="784">
                  <c:v>8.2680164E-2</c:v>
                </c:pt>
                <c:pt idx="785">
                  <c:v>8.0407056000000005E-2</c:v>
                </c:pt>
                <c:pt idx="786">
                  <c:v>7.1484378000000001E-2</c:v>
                </c:pt>
                <c:pt idx="787">
                  <c:v>4.7069141000000002E-2</c:v>
                </c:pt>
                <c:pt idx="788">
                  <c:v>4.4459684999999999E-2</c:v>
                </c:pt>
                <c:pt idx="789">
                  <c:v>4.5685196999999997E-2</c:v>
                </c:pt>
                <c:pt idx="790">
                  <c:v>3.4060315000000001E-2</c:v>
                </c:pt>
                <c:pt idx="791">
                  <c:v>2.7061330000000001E-2</c:v>
                </c:pt>
                <c:pt idx="792">
                  <c:v>2.1361093000000001E-2</c:v>
                </c:pt>
                <c:pt idx="793">
                  <c:v>2.0896854999999999E-2</c:v>
                </c:pt>
                <c:pt idx="794">
                  <c:v>2.4241853000000001E-2</c:v>
                </c:pt>
                <c:pt idx="795">
                  <c:v>2.4321044999999999E-2</c:v>
                </c:pt>
                <c:pt idx="796">
                  <c:v>2.4124578000000001E-2</c:v>
                </c:pt>
                <c:pt idx="797">
                  <c:v>2.0694951999999999E-2</c:v>
                </c:pt>
                <c:pt idx="798">
                  <c:v>2.2778301000000001E-2</c:v>
                </c:pt>
                <c:pt idx="799">
                  <c:v>2.5755835000000001E-2</c:v>
                </c:pt>
                <c:pt idx="800">
                  <c:v>2.5533976999999999E-2</c:v>
                </c:pt>
                <c:pt idx="801">
                  <c:v>2.5533976999999999E-2</c:v>
                </c:pt>
                <c:pt idx="802">
                  <c:v>2.3909076000000001E-2</c:v>
                </c:pt>
                <c:pt idx="803">
                  <c:v>2.2838946999999998E-2</c:v>
                </c:pt>
                <c:pt idx="804">
                  <c:v>2.169923E-2</c:v>
                </c:pt>
                <c:pt idx="805">
                  <c:v>1.9277901E-2</c:v>
                </c:pt>
                <c:pt idx="806">
                  <c:v>1.9277901E-2</c:v>
                </c:pt>
                <c:pt idx="807">
                  <c:v>1.7811497999999999E-2</c:v>
                </c:pt>
                <c:pt idx="808">
                  <c:v>1.8257578999999999E-2</c:v>
                </c:pt>
                <c:pt idx="809">
                  <c:v>1.7307585E-2</c:v>
                </c:pt>
                <c:pt idx="810">
                  <c:v>1.4859559E-2</c:v>
                </c:pt>
                <c:pt idx="811">
                  <c:v>1.6498146000000002E-2</c:v>
                </c:pt>
                <c:pt idx="812">
                  <c:v>1.5263903000000001E-2</c:v>
                </c:pt>
                <c:pt idx="813">
                  <c:v>1.7860984E-2</c:v>
                </c:pt>
                <c:pt idx="814">
                  <c:v>1.6833826E-2</c:v>
                </c:pt>
                <c:pt idx="815">
                  <c:v>1.6833826E-2</c:v>
                </c:pt>
                <c:pt idx="816">
                  <c:v>1.6128811999999999E-2</c:v>
                </c:pt>
                <c:pt idx="817">
                  <c:v>1.8159053000000001E-2</c:v>
                </c:pt>
                <c:pt idx="818">
                  <c:v>1.8153617E-2</c:v>
                </c:pt>
                <c:pt idx="819">
                  <c:v>1.6900815999999999E-2</c:v>
                </c:pt>
                <c:pt idx="820">
                  <c:v>1.6469869000000002E-2</c:v>
                </c:pt>
                <c:pt idx="821">
                  <c:v>1.4445315E-2</c:v>
                </c:pt>
                <c:pt idx="822">
                  <c:v>1.3537057999999999E-2</c:v>
                </c:pt>
                <c:pt idx="823">
                  <c:v>1.2516296E-2</c:v>
                </c:pt>
                <c:pt idx="824">
                  <c:v>1.2900155999999999E-2</c:v>
                </c:pt>
                <c:pt idx="825">
                  <c:v>1.3218808E-2</c:v>
                </c:pt>
                <c:pt idx="826">
                  <c:v>1.4408794000000001E-2</c:v>
                </c:pt>
                <c:pt idx="827">
                  <c:v>1.6036833E-2</c:v>
                </c:pt>
                <c:pt idx="828">
                  <c:v>1.7740809999999999E-2</c:v>
                </c:pt>
                <c:pt idx="829">
                  <c:v>2.0000071000000001E-2</c:v>
                </c:pt>
                <c:pt idx="830">
                  <c:v>1.8120021E-2</c:v>
                </c:pt>
                <c:pt idx="831">
                  <c:v>1.7915415000000001E-2</c:v>
                </c:pt>
                <c:pt idx="832">
                  <c:v>1.7406146000000001E-2</c:v>
                </c:pt>
                <c:pt idx="833">
                  <c:v>1.7740809999999999E-2</c:v>
                </c:pt>
                <c:pt idx="834">
                  <c:v>1.7406146000000001E-2</c:v>
                </c:pt>
                <c:pt idx="835">
                  <c:v>1.7915415000000001E-2</c:v>
                </c:pt>
                <c:pt idx="836">
                  <c:v>1.9702353999999998E-2</c:v>
                </c:pt>
                <c:pt idx="837">
                  <c:v>1.9702353999999998E-2</c:v>
                </c:pt>
                <c:pt idx="838">
                  <c:v>1.996421E-2</c:v>
                </c:pt>
                <c:pt idx="839">
                  <c:v>2.3642501999999999E-2</c:v>
                </c:pt>
                <c:pt idx="840">
                  <c:v>2.7509314999999999E-2</c:v>
                </c:pt>
                <c:pt idx="841">
                  <c:v>3.1597471000000002E-2</c:v>
                </c:pt>
                <c:pt idx="842">
                  <c:v>3.3177483000000001E-2</c:v>
                </c:pt>
                <c:pt idx="843">
                  <c:v>3.7813191000000003E-2</c:v>
                </c:pt>
                <c:pt idx="844">
                  <c:v>4.1532529999999998E-2</c:v>
                </c:pt>
                <c:pt idx="845">
                  <c:v>5.3923297000000002E-2</c:v>
                </c:pt>
                <c:pt idx="846">
                  <c:v>6.4414908000000007E-2</c:v>
                </c:pt>
                <c:pt idx="847">
                  <c:v>6.2637136999999996E-2</c:v>
                </c:pt>
                <c:pt idx="848">
                  <c:v>5.9959179000000001E-2</c:v>
                </c:pt>
                <c:pt idx="849">
                  <c:v>5.402262E-2</c:v>
                </c:pt>
                <c:pt idx="850">
                  <c:v>6.6913165999999996E-2</c:v>
                </c:pt>
                <c:pt idx="851">
                  <c:v>7.4889471999999999E-2</c:v>
                </c:pt>
                <c:pt idx="852">
                  <c:v>8.4532840999999997E-2</c:v>
                </c:pt>
                <c:pt idx="853">
                  <c:v>8.4532840999999997E-2</c:v>
                </c:pt>
                <c:pt idx="854">
                  <c:v>9.8152060999999999E-2</c:v>
                </c:pt>
                <c:pt idx="855">
                  <c:v>0.137258778</c:v>
                </c:pt>
                <c:pt idx="856">
                  <c:v>0.172815574</c:v>
                </c:pt>
                <c:pt idx="857">
                  <c:v>0.18156712699999999</c:v>
                </c:pt>
                <c:pt idx="858">
                  <c:v>0.238830975</c:v>
                </c:pt>
                <c:pt idx="859">
                  <c:v>0.27775094</c:v>
                </c:pt>
                <c:pt idx="860">
                  <c:v>0.28315869900000001</c:v>
                </c:pt>
                <c:pt idx="861">
                  <c:v>0.26413677499999999</c:v>
                </c:pt>
                <c:pt idx="862">
                  <c:v>0.24947133499999999</c:v>
                </c:pt>
                <c:pt idx="863">
                  <c:v>0.221146962</c:v>
                </c:pt>
                <c:pt idx="864">
                  <c:v>0.21807621999999999</c:v>
                </c:pt>
                <c:pt idx="865">
                  <c:v>0.19584541799999999</c:v>
                </c:pt>
                <c:pt idx="866">
                  <c:v>0.21299221700000001</c:v>
                </c:pt>
                <c:pt idx="867">
                  <c:v>0.20976952900000001</c:v>
                </c:pt>
                <c:pt idx="868">
                  <c:v>0.20976952900000001</c:v>
                </c:pt>
                <c:pt idx="869">
                  <c:v>0.20181256</c:v>
                </c:pt>
                <c:pt idx="870">
                  <c:v>0.20181256</c:v>
                </c:pt>
                <c:pt idx="871">
                  <c:v>0.20181256</c:v>
                </c:pt>
                <c:pt idx="872">
                  <c:v>0.18999316399999999</c:v>
                </c:pt>
                <c:pt idx="873">
                  <c:v>0.17111942199999999</c:v>
                </c:pt>
                <c:pt idx="874">
                  <c:v>0.144984206</c:v>
                </c:pt>
                <c:pt idx="875">
                  <c:v>0.144776457</c:v>
                </c:pt>
                <c:pt idx="876">
                  <c:v>0.15392551700000001</c:v>
                </c:pt>
                <c:pt idx="877">
                  <c:v>0.15392551700000001</c:v>
                </c:pt>
                <c:pt idx="878">
                  <c:v>0.15676204799999999</c:v>
                </c:pt>
                <c:pt idx="879">
                  <c:v>0.16313275199999999</c:v>
                </c:pt>
                <c:pt idx="880">
                  <c:v>0.16313275199999999</c:v>
                </c:pt>
                <c:pt idx="881">
                  <c:v>0.17612238299999999</c:v>
                </c:pt>
                <c:pt idx="882">
                  <c:v>0.183000529</c:v>
                </c:pt>
                <c:pt idx="883">
                  <c:v>0.183000529</c:v>
                </c:pt>
                <c:pt idx="884">
                  <c:v>0.183000529</c:v>
                </c:pt>
                <c:pt idx="885">
                  <c:v>0.183000529</c:v>
                </c:pt>
                <c:pt idx="886">
                  <c:v>0.183000529</c:v>
                </c:pt>
                <c:pt idx="887">
                  <c:v>0.183000529</c:v>
                </c:pt>
                <c:pt idx="888">
                  <c:v>0.183000529</c:v>
                </c:pt>
                <c:pt idx="889">
                  <c:v>0.183000529</c:v>
                </c:pt>
                <c:pt idx="890">
                  <c:v>0.183000529</c:v>
                </c:pt>
                <c:pt idx="891">
                  <c:v>0.183000529</c:v>
                </c:pt>
                <c:pt idx="892">
                  <c:v>0.18743288599999999</c:v>
                </c:pt>
                <c:pt idx="893">
                  <c:v>0.16119440500000001</c:v>
                </c:pt>
                <c:pt idx="894">
                  <c:v>0.16954746600000001</c:v>
                </c:pt>
                <c:pt idx="895">
                  <c:v>0.16962706399999999</c:v>
                </c:pt>
                <c:pt idx="896">
                  <c:v>0.19091217999999999</c:v>
                </c:pt>
                <c:pt idx="897">
                  <c:v>0.193387379</c:v>
                </c:pt>
                <c:pt idx="898">
                  <c:v>0.193387379</c:v>
                </c:pt>
                <c:pt idx="899">
                  <c:v>0.17937133099999999</c:v>
                </c:pt>
                <c:pt idx="900">
                  <c:v>0.17937133099999999</c:v>
                </c:pt>
                <c:pt idx="901">
                  <c:v>0.17551708099999999</c:v>
                </c:pt>
                <c:pt idx="902">
                  <c:v>0.17551708099999999</c:v>
                </c:pt>
                <c:pt idx="903">
                  <c:v>0.15933314700000001</c:v>
                </c:pt>
                <c:pt idx="904">
                  <c:v>0.15933314700000001</c:v>
                </c:pt>
                <c:pt idx="905">
                  <c:v>0.15933314700000001</c:v>
                </c:pt>
                <c:pt idx="906">
                  <c:v>0.15933314700000001</c:v>
                </c:pt>
                <c:pt idx="907">
                  <c:v>0.14815186599999999</c:v>
                </c:pt>
                <c:pt idx="908">
                  <c:v>0.147460762</c:v>
                </c:pt>
                <c:pt idx="909">
                  <c:v>0.14500521699999999</c:v>
                </c:pt>
                <c:pt idx="910">
                  <c:v>0.14187809500000001</c:v>
                </c:pt>
                <c:pt idx="911">
                  <c:v>0.15357739400000001</c:v>
                </c:pt>
                <c:pt idx="912">
                  <c:v>0.150109505</c:v>
                </c:pt>
                <c:pt idx="913">
                  <c:v>0.150109505</c:v>
                </c:pt>
                <c:pt idx="914">
                  <c:v>0.15730161600000001</c:v>
                </c:pt>
                <c:pt idx="915">
                  <c:v>0.15892235399999999</c:v>
                </c:pt>
                <c:pt idx="916">
                  <c:v>0.15892235399999999</c:v>
                </c:pt>
                <c:pt idx="917">
                  <c:v>0.15892235399999999</c:v>
                </c:pt>
                <c:pt idx="918">
                  <c:v>0.15892235399999999</c:v>
                </c:pt>
                <c:pt idx="919">
                  <c:v>0.159660675</c:v>
                </c:pt>
                <c:pt idx="920">
                  <c:v>0.159660675</c:v>
                </c:pt>
                <c:pt idx="921">
                  <c:v>0.159660675</c:v>
                </c:pt>
                <c:pt idx="922">
                  <c:v>0.159660675</c:v>
                </c:pt>
                <c:pt idx="923">
                  <c:v>0.159660675</c:v>
                </c:pt>
                <c:pt idx="924">
                  <c:v>0.14795228099999999</c:v>
                </c:pt>
                <c:pt idx="925">
                  <c:v>0.14795228099999999</c:v>
                </c:pt>
                <c:pt idx="926">
                  <c:v>0.129144538</c:v>
                </c:pt>
                <c:pt idx="927">
                  <c:v>0.122269603</c:v>
                </c:pt>
                <c:pt idx="928">
                  <c:v>0.122269603</c:v>
                </c:pt>
                <c:pt idx="929">
                  <c:v>0.122269603</c:v>
                </c:pt>
                <c:pt idx="930">
                  <c:v>0.12975973099999999</c:v>
                </c:pt>
                <c:pt idx="931">
                  <c:v>0.13256888</c:v>
                </c:pt>
                <c:pt idx="932">
                  <c:v>0.13256888</c:v>
                </c:pt>
                <c:pt idx="933">
                  <c:v>0.13256888</c:v>
                </c:pt>
                <c:pt idx="934">
                  <c:v>0.13256888</c:v>
                </c:pt>
                <c:pt idx="935">
                  <c:v>0.15339378000000001</c:v>
                </c:pt>
                <c:pt idx="936">
                  <c:v>0.15006887199999999</c:v>
                </c:pt>
                <c:pt idx="937">
                  <c:v>0.15006887199999999</c:v>
                </c:pt>
                <c:pt idx="938">
                  <c:v>0.147659402</c:v>
                </c:pt>
                <c:pt idx="939">
                  <c:v>0.17785388899999999</c:v>
                </c:pt>
                <c:pt idx="940">
                  <c:v>0.17833202300000001</c:v>
                </c:pt>
                <c:pt idx="941">
                  <c:v>0.17833202300000001</c:v>
                </c:pt>
                <c:pt idx="942">
                  <c:v>0.17833202300000001</c:v>
                </c:pt>
                <c:pt idx="943">
                  <c:v>0.17833202300000001</c:v>
                </c:pt>
                <c:pt idx="944">
                  <c:v>0.17833202300000001</c:v>
                </c:pt>
                <c:pt idx="945">
                  <c:v>0.17833202300000001</c:v>
                </c:pt>
                <c:pt idx="946">
                  <c:v>0.17833202300000001</c:v>
                </c:pt>
                <c:pt idx="947">
                  <c:v>0.16501444500000001</c:v>
                </c:pt>
                <c:pt idx="948">
                  <c:v>0.16501444500000001</c:v>
                </c:pt>
                <c:pt idx="949">
                  <c:v>0.16501444500000001</c:v>
                </c:pt>
                <c:pt idx="950">
                  <c:v>0.14186605499999999</c:v>
                </c:pt>
                <c:pt idx="951">
                  <c:v>0.144247867</c:v>
                </c:pt>
                <c:pt idx="952">
                  <c:v>0.13819129199999999</c:v>
                </c:pt>
                <c:pt idx="953">
                  <c:v>0.12715759300000001</c:v>
                </c:pt>
                <c:pt idx="954">
                  <c:v>0.12715759300000001</c:v>
                </c:pt>
                <c:pt idx="955">
                  <c:v>0.12715759300000001</c:v>
                </c:pt>
                <c:pt idx="956">
                  <c:v>0.12715759300000001</c:v>
                </c:pt>
                <c:pt idx="957">
                  <c:v>0.12715759300000001</c:v>
                </c:pt>
                <c:pt idx="958">
                  <c:v>0.123973633</c:v>
                </c:pt>
                <c:pt idx="959">
                  <c:v>0.10857135</c:v>
                </c:pt>
                <c:pt idx="960">
                  <c:v>0.10857135</c:v>
                </c:pt>
                <c:pt idx="961">
                  <c:v>0.10857135</c:v>
                </c:pt>
                <c:pt idx="962">
                  <c:v>0.10857135</c:v>
                </c:pt>
                <c:pt idx="963">
                  <c:v>0.10345454799999999</c:v>
                </c:pt>
                <c:pt idx="964">
                  <c:v>9.4761686999999997E-2</c:v>
                </c:pt>
                <c:pt idx="965">
                  <c:v>9.7335327999999999E-2</c:v>
                </c:pt>
                <c:pt idx="966">
                  <c:v>0.100408938</c:v>
                </c:pt>
                <c:pt idx="967">
                  <c:v>8.6044461000000003E-2</c:v>
                </c:pt>
                <c:pt idx="968">
                  <c:v>8.2119387000000002E-2</c:v>
                </c:pt>
                <c:pt idx="969">
                  <c:v>8.1968582999999998E-2</c:v>
                </c:pt>
                <c:pt idx="970">
                  <c:v>8.4289739000000002E-2</c:v>
                </c:pt>
                <c:pt idx="971">
                  <c:v>8.4486207999999993E-2</c:v>
                </c:pt>
                <c:pt idx="972">
                  <c:v>9.3800478000000007E-2</c:v>
                </c:pt>
                <c:pt idx="973">
                  <c:v>0.123756044</c:v>
                </c:pt>
                <c:pt idx="974">
                  <c:v>0.12786798099999999</c:v>
                </c:pt>
                <c:pt idx="975">
                  <c:v>0.12786798099999999</c:v>
                </c:pt>
                <c:pt idx="976">
                  <c:v>0.12786798099999999</c:v>
                </c:pt>
                <c:pt idx="977">
                  <c:v>0.12786798099999999</c:v>
                </c:pt>
                <c:pt idx="978">
                  <c:v>0.13264347000000001</c:v>
                </c:pt>
                <c:pt idx="979">
                  <c:v>0.13821365699999999</c:v>
                </c:pt>
                <c:pt idx="980">
                  <c:v>0.14678243599999999</c:v>
                </c:pt>
                <c:pt idx="981">
                  <c:v>0.15442961599999999</c:v>
                </c:pt>
                <c:pt idx="982">
                  <c:v>0.16885987799999999</c:v>
                </c:pt>
                <c:pt idx="983">
                  <c:v>0.18337511500000001</c:v>
                </c:pt>
                <c:pt idx="984">
                  <c:v>0.16888170899999999</c:v>
                </c:pt>
                <c:pt idx="985">
                  <c:v>0.18088802000000001</c:v>
                </c:pt>
                <c:pt idx="986">
                  <c:v>0.187392008</c:v>
                </c:pt>
                <c:pt idx="987">
                  <c:v>0.18071874700000001</c:v>
                </c:pt>
                <c:pt idx="988">
                  <c:v>0.175061733</c:v>
                </c:pt>
                <c:pt idx="989">
                  <c:v>0.18533175900000001</c:v>
                </c:pt>
                <c:pt idx="990">
                  <c:v>0.167863401</c:v>
                </c:pt>
                <c:pt idx="991">
                  <c:v>0.14514985999999999</c:v>
                </c:pt>
                <c:pt idx="992">
                  <c:v>0.13970922899999999</c:v>
                </c:pt>
                <c:pt idx="993">
                  <c:v>0.120523166</c:v>
                </c:pt>
                <c:pt idx="994">
                  <c:v>0.11646430000000001</c:v>
                </c:pt>
                <c:pt idx="995">
                  <c:v>0.11718081299999999</c:v>
                </c:pt>
                <c:pt idx="996">
                  <c:v>0.140199724</c:v>
                </c:pt>
                <c:pt idx="997">
                  <c:v>0.15511234099999999</c:v>
                </c:pt>
                <c:pt idx="998">
                  <c:v>0.16178410500000001</c:v>
                </c:pt>
                <c:pt idx="999">
                  <c:v>0.12818030899999999</c:v>
                </c:pt>
                <c:pt idx="1000">
                  <c:v>0.119138543</c:v>
                </c:pt>
                <c:pt idx="1001">
                  <c:v>0.119138543</c:v>
                </c:pt>
                <c:pt idx="1002">
                  <c:v>0.117641168</c:v>
                </c:pt>
                <c:pt idx="1003">
                  <c:v>9.8893894999999996E-2</c:v>
                </c:pt>
                <c:pt idx="1004">
                  <c:v>9.4054981999999995E-2</c:v>
                </c:pt>
                <c:pt idx="1005">
                  <c:v>8.1273395999999998E-2</c:v>
                </c:pt>
                <c:pt idx="1006">
                  <c:v>6.0933002999999999E-2</c:v>
                </c:pt>
                <c:pt idx="1007">
                  <c:v>3.3193930000000003E-2</c:v>
                </c:pt>
                <c:pt idx="1008">
                  <c:v>2.6058607000000001E-2</c:v>
                </c:pt>
                <c:pt idx="1009">
                  <c:v>2.6058607000000001E-2</c:v>
                </c:pt>
                <c:pt idx="1010">
                  <c:v>2.3150904E-2</c:v>
                </c:pt>
                <c:pt idx="1011">
                  <c:v>2.1122207E-2</c:v>
                </c:pt>
                <c:pt idx="1012">
                  <c:v>2.0958241999999998E-2</c:v>
                </c:pt>
                <c:pt idx="1013">
                  <c:v>2.0958241999999998E-2</c:v>
                </c:pt>
                <c:pt idx="1014">
                  <c:v>2.2337901E-2</c:v>
                </c:pt>
                <c:pt idx="1015">
                  <c:v>3.0013275999999998E-2</c:v>
                </c:pt>
                <c:pt idx="1016">
                  <c:v>3.7249279000000003E-2</c:v>
                </c:pt>
                <c:pt idx="1017">
                  <c:v>3.5372025000000001E-2</c:v>
                </c:pt>
                <c:pt idx="1018">
                  <c:v>3.5372025000000001E-2</c:v>
                </c:pt>
                <c:pt idx="1019">
                  <c:v>3.5372025000000001E-2</c:v>
                </c:pt>
                <c:pt idx="1020">
                  <c:v>2.9296210999999999E-2</c:v>
                </c:pt>
                <c:pt idx="1021">
                  <c:v>2.5964259E-2</c:v>
                </c:pt>
                <c:pt idx="1022">
                  <c:v>2.1311340000000002E-2</c:v>
                </c:pt>
                <c:pt idx="1023">
                  <c:v>2.2845132000000001E-2</c:v>
                </c:pt>
                <c:pt idx="1024">
                  <c:v>3.3999133000000001E-2</c:v>
                </c:pt>
                <c:pt idx="1025">
                  <c:v>3.6225329000000001E-2</c:v>
                </c:pt>
                <c:pt idx="1026">
                  <c:v>3.6225329000000001E-2</c:v>
                </c:pt>
                <c:pt idx="1027">
                  <c:v>3.6225329000000001E-2</c:v>
                </c:pt>
                <c:pt idx="1028">
                  <c:v>3.7388549E-2</c:v>
                </c:pt>
                <c:pt idx="1029">
                  <c:v>3.2981692E-2</c:v>
                </c:pt>
                <c:pt idx="1030">
                  <c:v>3.3391873000000002E-2</c:v>
                </c:pt>
                <c:pt idx="1031">
                  <c:v>3.7388549E-2</c:v>
                </c:pt>
                <c:pt idx="1032">
                  <c:v>3.9539562E-2</c:v>
                </c:pt>
                <c:pt idx="1033">
                  <c:v>3.7514368999999999E-2</c:v>
                </c:pt>
                <c:pt idx="1034">
                  <c:v>3.1663690000000001E-2</c:v>
                </c:pt>
                <c:pt idx="1035">
                  <c:v>2.6287148E-2</c:v>
                </c:pt>
                <c:pt idx="1036">
                  <c:v>2.6287148E-2</c:v>
                </c:pt>
                <c:pt idx="1037">
                  <c:v>3.1663690000000001E-2</c:v>
                </c:pt>
                <c:pt idx="1038">
                  <c:v>3.8633009000000003E-2</c:v>
                </c:pt>
                <c:pt idx="1039">
                  <c:v>4.1068456000000003E-2</c:v>
                </c:pt>
                <c:pt idx="1040">
                  <c:v>4.5994144000000001E-2</c:v>
                </c:pt>
                <c:pt idx="1041">
                  <c:v>4.7553406999999999E-2</c:v>
                </c:pt>
                <c:pt idx="1042">
                  <c:v>5.1957477000000002E-2</c:v>
                </c:pt>
                <c:pt idx="1043">
                  <c:v>5.2193769000000001E-2</c:v>
                </c:pt>
                <c:pt idx="1044">
                  <c:v>4.5124596000000003E-2</c:v>
                </c:pt>
                <c:pt idx="1045">
                  <c:v>5.0264009999999998E-2</c:v>
                </c:pt>
                <c:pt idx="1046">
                  <c:v>4.6293489E-2</c:v>
                </c:pt>
                <c:pt idx="1047">
                  <c:v>4.7280530000000001E-2</c:v>
                </c:pt>
                <c:pt idx="1048">
                  <c:v>5.0868295000000001E-2</c:v>
                </c:pt>
                <c:pt idx="1049">
                  <c:v>5.0659553000000003E-2</c:v>
                </c:pt>
                <c:pt idx="1050">
                  <c:v>5.0659553000000003E-2</c:v>
                </c:pt>
                <c:pt idx="1051">
                  <c:v>5.4460011000000003E-2</c:v>
                </c:pt>
                <c:pt idx="1052">
                  <c:v>5.0659553000000003E-2</c:v>
                </c:pt>
                <c:pt idx="1053">
                  <c:v>5.3252822999999998E-2</c:v>
                </c:pt>
                <c:pt idx="1054">
                  <c:v>5.3252822999999998E-2</c:v>
                </c:pt>
                <c:pt idx="1055">
                  <c:v>5.3252822999999998E-2</c:v>
                </c:pt>
                <c:pt idx="1056">
                  <c:v>5.3252822999999998E-2</c:v>
                </c:pt>
                <c:pt idx="1057">
                  <c:v>5.3252822999999998E-2</c:v>
                </c:pt>
                <c:pt idx="1058">
                  <c:v>5.7053281999999997E-2</c:v>
                </c:pt>
                <c:pt idx="1059">
                  <c:v>5.7549909000000003E-2</c:v>
                </c:pt>
                <c:pt idx="1060">
                  <c:v>6.5332295999999998E-2</c:v>
                </c:pt>
                <c:pt idx="1061">
                  <c:v>6.5332295999999998E-2</c:v>
                </c:pt>
                <c:pt idx="1062">
                  <c:v>6.1531836999999999E-2</c:v>
                </c:pt>
                <c:pt idx="1063">
                  <c:v>6.3196348999999999E-2</c:v>
                </c:pt>
                <c:pt idx="1064">
                  <c:v>6.536981E-2</c:v>
                </c:pt>
                <c:pt idx="1065">
                  <c:v>6.536981E-2</c:v>
                </c:pt>
                <c:pt idx="1066">
                  <c:v>6.536981E-2</c:v>
                </c:pt>
                <c:pt idx="1067">
                  <c:v>6.536981E-2</c:v>
                </c:pt>
                <c:pt idx="1068">
                  <c:v>6.536981E-2</c:v>
                </c:pt>
                <c:pt idx="1069">
                  <c:v>7.3112238999999996E-2</c:v>
                </c:pt>
                <c:pt idx="1070">
                  <c:v>6.7500579000000005E-2</c:v>
                </c:pt>
                <c:pt idx="1071">
                  <c:v>6.2423662999999997E-2</c:v>
                </c:pt>
                <c:pt idx="1072">
                  <c:v>6.7500579000000005E-2</c:v>
                </c:pt>
                <c:pt idx="1073">
                  <c:v>7.0166091E-2</c:v>
                </c:pt>
                <c:pt idx="1074">
                  <c:v>6.5442618999999994E-2</c:v>
                </c:pt>
                <c:pt idx="1075">
                  <c:v>6.5442618999999994E-2</c:v>
                </c:pt>
                <c:pt idx="1076">
                  <c:v>6.5442618999999994E-2</c:v>
                </c:pt>
                <c:pt idx="1077">
                  <c:v>6.4483802000000007E-2</c:v>
                </c:pt>
                <c:pt idx="1078">
                  <c:v>6.4483802000000007E-2</c:v>
                </c:pt>
                <c:pt idx="1079">
                  <c:v>6.5442618999999994E-2</c:v>
                </c:pt>
                <c:pt idx="1080">
                  <c:v>6.5442618999999994E-2</c:v>
                </c:pt>
                <c:pt idx="1081">
                  <c:v>6.5442618999999994E-2</c:v>
                </c:pt>
                <c:pt idx="1082">
                  <c:v>6.5442618999999994E-2</c:v>
                </c:pt>
                <c:pt idx="1083">
                  <c:v>6.5442618999999994E-2</c:v>
                </c:pt>
                <c:pt idx="1084">
                  <c:v>5.8162904000000001E-2</c:v>
                </c:pt>
                <c:pt idx="1085">
                  <c:v>6.8116074999999998E-2</c:v>
                </c:pt>
                <c:pt idx="1086">
                  <c:v>7.5395789000000005E-2</c:v>
                </c:pt>
                <c:pt idx="1087">
                  <c:v>7.5395789000000005E-2</c:v>
                </c:pt>
                <c:pt idx="1088">
                  <c:v>6.9400673999999996E-2</c:v>
                </c:pt>
                <c:pt idx="1089">
                  <c:v>6.9400673999999996E-2</c:v>
                </c:pt>
                <c:pt idx="1090">
                  <c:v>6.2120959000000003E-2</c:v>
                </c:pt>
                <c:pt idx="1091">
                  <c:v>7.2798927999999999E-2</c:v>
                </c:pt>
                <c:pt idx="1092">
                  <c:v>6.9400673999999996E-2</c:v>
                </c:pt>
                <c:pt idx="1093">
                  <c:v>7.1781781000000003E-2</c:v>
                </c:pt>
                <c:pt idx="1094">
                  <c:v>7.8170175999999994E-2</c:v>
                </c:pt>
                <c:pt idx="1095">
                  <c:v>8.0007604999999996E-2</c:v>
                </c:pt>
                <c:pt idx="1096">
                  <c:v>9.7055996000000005E-2</c:v>
                </c:pt>
                <c:pt idx="1097">
                  <c:v>9.3845329000000005E-2</c:v>
                </c:pt>
                <c:pt idx="1098">
                  <c:v>8.9054493999999998E-2</c:v>
                </c:pt>
                <c:pt idx="1099">
                  <c:v>8.9054493999999998E-2</c:v>
                </c:pt>
                <c:pt idx="1100">
                  <c:v>8.9054493999999998E-2</c:v>
                </c:pt>
                <c:pt idx="1101">
                  <c:v>8.3912439000000005E-2</c:v>
                </c:pt>
                <c:pt idx="1102">
                  <c:v>7.7039958000000006E-2</c:v>
                </c:pt>
                <c:pt idx="1103">
                  <c:v>7.7039958000000006E-2</c:v>
                </c:pt>
                <c:pt idx="1104">
                  <c:v>8.0975156000000006E-2</c:v>
                </c:pt>
                <c:pt idx="1105">
                  <c:v>7.7350313000000004E-2</c:v>
                </c:pt>
                <c:pt idx="1106">
                  <c:v>6.9062867E-2</c:v>
                </c:pt>
                <c:pt idx="1107">
                  <c:v>6.3761662999999996E-2</c:v>
                </c:pt>
                <c:pt idx="1108">
                  <c:v>6.8225049999999995E-2</c:v>
                </c:pt>
                <c:pt idx="1109">
                  <c:v>6.1828543E-2</c:v>
                </c:pt>
                <c:pt idx="1110">
                  <c:v>6.1209689999999997E-2</c:v>
                </c:pt>
                <c:pt idx="1111">
                  <c:v>6.1209689999999997E-2</c:v>
                </c:pt>
                <c:pt idx="1112">
                  <c:v>5.8277900000000001E-2</c:v>
                </c:pt>
                <c:pt idx="1113">
                  <c:v>5.7711443000000001E-2</c:v>
                </c:pt>
                <c:pt idx="1114">
                  <c:v>6.6508397999999996E-2</c:v>
                </c:pt>
                <c:pt idx="1115">
                  <c:v>6.3934667000000001E-2</c:v>
                </c:pt>
                <c:pt idx="1116">
                  <c:v>5.8277900000000001E-2</c:v>
                </c:pt>
                <c:pt idx="1117">
                  <c:v>5.9034316000000003E-2</c:v>
                </c:pt>
                <c:pt idx="1118">
                  <c:v>5.5956564E-2</c:v>
                </c:pt>
                <c:pt idx="1119">
                  <c:v>5.6097491999999999E-2</c:v>
                </c:pt>
                <c:pt idx="1120">
                  <c:v>5.8998477000000001E-2</c:v>
                </c:pt>
                <c:pt idx="1121">
                  <c:v>6.4107489000000004E-2</c:v>
                </c:pt>
                <c:pt idx="1122">
                  <c:v>6.4312170000000002E-2</c:v>
                </c:pt>
                <c:pt idx="1123">
                  <c:v>6.8863334999999998E-2</c:v>
                </c:pt>
                <c:pt idx="1124">
                  <c:v>7.1083874000000005E-2</c:v>
                </c:pt>
                <c:pt idx="1125">
                  <c:v>8.5316821000000001E-2</c:v>
                </c:pt>
                <c:pt idx="1126">
                  <c:v>9.8851820000000007E-2</c:v>
                </c:pt>
                <c:pt idx="1127">
                  <c:v>0.101327316</c:v>
                </c:pt>
                <c:pt idx="1128">
                  <c:v>0.110581417</c:v>
                </c:pt>
                <c:pt idx="1129">
                  <c:v>0.109875186</c:v>
                </c:pt>
                <c:pt idx="1130">
                  <c:v>0.109875186</c:v>
                </c:pt>
                <c:pt idx="1131">
                  <c:v>0.109875186</c:v>
                </c:pt>
                <c:pt idx="1132">
                  <c:v>0.100966078</c:v>
                </c:pt>
                <c:pt idx="1133">
                  <c:v>7.9787716999999994E-2</c:v>
                </c:pt>
                <c:pt idx="1134">
                  <c:v>7.9787716999999994E-2</c:v>
                </c:pt>
                <c:pt idx="1135">
                  <c:v>7.9787716999999994E-2</c:v>
                </c:pt>
                <c:pt idx="1136">
                  <c:v>7.9787716999999994E-2</c:v>
                </c:pt>
                <c:pt idx="1137">
                  <c:v>7.9787716999999994E-2</c:v>
                </c:pt>
                <c:pt idx="1138">
                  <c:v>6.0903204000000002E-2</c:v>
                </c:pt>
                <c:pt idx="1139">
                  <c:v>7.5611279000000003E-2</c:v>
                </c:pt>
                <c:pt idx="1140">
                  <c:v>8.1172709999999995E-2</c:v>
                </c:pt>
                <c:pt idx="1141">
                  <c:v>7.8664781000000003E-2</c:v>
                </c:pt>
                <c:pt idx="1142">
                  <c:v>7.8249440000000003E-2</c:v>
                </c:pt>
                <c:pt idx="1143">
                  <c:v>7.6777921999999998E-2</c:v>
                </c:pt>
                <c:pt idx="1144">
                  <c:v>7.7654264000000001E-2</c:v>
                </c:pt>
                <c:pt idx="1145">
                  <c:v>7.8057014999999993E-2</c:v>
                </c:pt>
                <c:pt idx="1146">
                  <c:v>7.4863530999999997E-2</c:v>
                </c:pt>
                <c:pt idx="1147">
                  <c:v>8.0030854999999998E-2</c:v>
                </c:pt>
                <c:pt idx="1148">
                  <c:v>8.3222367000000005E-2</c:v>
                </c:pt>
                <c:pt idx="1149">
                  <c:v>8.3222367000000005E-2</c:v>
                </c:pt>
                <c:pt idx="1150">
                  <c:v>8.3222367000000005E-2</c:v>
                </c:pt>
                <c:pt idx="1151">
                  <c:v>8.3222367000000005E-2</c:v>
                </c:pt>
                <c:pt idx="1152">
                  <c:v>8.9294303000000005E-2</c:v>
                </c:pt>
                <c:pt idx="1153">
                  <c:v>0.115011451</c:v>
                </c:pt>
                <c:pt idx="1154">
                  <c:v>9.6061921999999994E-2</c:v>
                </c:pt>
                <c:pt idx="1155">
                  <c:v>9.2857364999999997E-2</c:v>
                </c:pt>
                <c:pt idx="1156">
                  <c:v>8.2135234000000001E-2</c:v>
                </c:pt>
                <c:pt idx="1157">
                  <c:v>7.9242419999999994E-2</c:v>
                </c:pt>
                <c:pt idx="1158">
                  <c:v>8.2698717000000005E-2</c:v>
                </c:pt>
                <c:pt idx="1159">
                  <c:v>8.9669486000000007E-2</c:v>
                </c:pt>
                <c:pt idx="1160">
                  <c:v>0.115625465</c:v>
                </c:pt>
                <c:pt idx="1161">
                  <c:v>0.122035639</c:v>
                </c:pt>
                <c:pt idx="1162">
                  <c:v>0.121797118</c:v>
                </c:pt>
                <c:pt idx="1163">
                  <c:v>0.121797118</c:v>
                </c:pt>
                <c:pt idx="1164">
                  <c:v>0.120416868</c:v>
                </c:pt>
                <c:pt idx="1165">
                  <c:v>0.120416868</c:v>
                </c:pt>
                <c:pt idx="1166">
                  <c:v>0.120416868</c:v>
                </c:pt>
                <c:pt idx="1167">
                  <c:v>0.117884508</c:v>
                </c:pt>
                <c:pt idx="1168">
                  <c:v>0.10462632199999999</c:v>
                </c:pt>
                <c:pt idx="1169">
                  <c:v>9.5118294000000006E-2</c:v>
                </c:pt>
                <c:pt idx="1170">
                  <c:v>9.5118294000000006E-2</c:v>
                </c:pt>
                <c:pt idx="1171">
                  <c:v>0.101087857</c:v>
                </c:pt>
                <c:pt idx="1172">
                  <c:v>0.112157457</c:v>
                </c:pt>
                <c:pt idx="1173">
                  <c:v>9.6528526000000003E-2</c:v>
                </c:pt>
                <c:pt idx="1174">
                  <c:v>0.112089175</c:v>
                </c:pt>
                <c:pt idx="1175">
                  <c:v>0.112089175</c:v>
                </c:pt>
                <c:pt idx="1176">
                  <c:v>0.10707849999999999</c:v>
                </c:pt>
                <c:pt idx="1177">
                  <c:v>0.100971792</c:v>
                </c:pt>
                <c:pt idx="1178">
                  <c:v>9.9129569000000001E-2</c:v>
                </c:pt>
                <c:pt idx="1179">
                  <c:v>8.7214266999999998E-2</c:v>
                </c:pt>
                <c:pt idx="1180">
                  <c:v>6.7212938999999999E-2</c:v>
                </c:pt>
                <c:pt idx="1181">
                  <c:v>6.8555177999999994E-2</c:v>
                </c:pt>
                <c:pt idx="1182">
                  <c:v>6.7774143999999995E-2</c:v>
                </c:pt>
                <c:pt idx="1183">
                  <c:v>6.5103587000000004E-2</c:v>
                </c:pt>
                <c:pt idx="1184">
                  <c:v>6.7212938999999999E-2</c:v>
                </c:pt>
                <c:pt idx="1185">
                  <c:v>7.2415164000000004E-2</c:v>
                </c:pt>
                <c:pt idx="1186">
                  <c:v>7.3257380999999996E-2</c:v>
                </c:pt>
                <c:pt idx="1187">
                  <c:v>7.4428101999999996E-2</c:v>
                </c:pt>
                <c:pt idx="1188">
                  <c:v>7.5252825999999995E-2</c:v>
                </c:pt>
                <c:pt idx="1189">
                  <c:v>7.9396418999999996E-2</c:v>
                </c:pt>
                <c:pt idx="1190">
                  <c:v>7.9396418999999996E-2</c:v>
                </c:pt>
                <c:pt idx="1191">
                  <c:v>7.855442E-2</c:v>
                </c:pt>
                <c:pt idx="1192">
                  <c:v>7.8157942999999994E-2</c:v>
                </c:pt>
                <c:pt idx="1193">
                  <c:v>7.7503104000000003E-2</c:v>
                </c:pt>
                <c:pt idx="1194">
                  <c:v>7.7503104000000003E-2</c:v>
                </c:pt>
                <c:pt idx="1195">
                  <c:v>7.8157942999999994E-2</c:v>
                </c:pt>
                <c:pt idx="1196">
                  <c:v>8.0519767000000006E-2</c:v>
                </c:pt>
                <c:pt idx="1197">
                  <c:v>8.0519767000000006E-2</c:v>
                </c:pt>
                <c:pt idx="1198">
                  <c:v>8.0519767000000006E-2</c:v>
                </c:pt>
                <c:pt idx="1199">
                  <c:v>8.3442009999999997E-2</c:v>
                </c:pt>
                <c:pt idx="1200">
                  <c:v>7.8157942999999994E-2</c:v>
                </c:pt>
                <c:pt idx="1201">
                  <c:v>7.3443384E-2</c:v>
                </c:pt>
                <c:pt idx="1202">
                  <c:v>7.3443384E-2</c:v>
                </c:pt>
                <c:pt idx="1203">
                  <c:v>7.3443384E-2</c:v>
                </c:pt>
                <c:pt idx="1204">
                  <c:v>7.3443384E-2</c:v>
                </c:pt>
                <c:pt idx="1205">
                  <c:v>7.3443384E-2</c:v>
                </c:pt>
                <c:pt idx="1206">
                  <c:v>7.3443384E-2</c:v>
                </c:pt>
                <c:pt idx="1207">
                  <c:v>9.3971188999999997E-2</c:v>
                </c:pt>
                <c:pt idx="1208">
                  <c:v>9.2668028E-2</c:v>
                </c:pt>
                <c:pt idx="1209">
                  <c:v>8.9747335999999997E-2</c:v>
                </c:pt>
                <c:pt idx="1210">
                  <c:v>8.9747335999999997E-2</c:v>
                </c:pt>
                <c:pt idx="1211">
                  <c:v>8.9163784999999995E-2</c:v>
                </c:pt>
                <c:pt idx="1212">
                  <c:v>8.9746682999999994E-2</c:v>
                </c:pt>
                <c:pt idx="1213">
                  <c:v>9.1464260000000006E-2</c:v>
                </c:pt>
                <c:pt idx="1214">
                  <c:v>9.1464260000000006E-2</c:v>
                </c:pt>
                <c:pt idx="1215">
                  <c:v>9.3634588000000005E-2</c:v>
                </c:pt>
                <c:pt idx="1216">
                  <c:v>9.3634588000000005E-2</c:v>
                </c:pt>
                <c:pt idx="1217">
                  <c:v>9.3634588000000005E-2</c:v>
                </c:pt>
                <c:pt idx="1218">
                  <c:v>0.100903463</c:v>
                </c:pt>
                <c:pt idx="1219">
                  <c:v>0.10911744</c:v>
                </c:pt>
                <c:pt idx="1220">
                  <c:v>0.117329091</c:v>
                </c:pt>
                <c:pt idx="1221">
                  <c:v>0.117329091</c:v>
                </c:pt>
                <c:pt idx="1222">
                  <c:v>0.117329091</c:v>
                </c:pt>
                <c:pt idx="1223">
                  <c:v>0.119687497</c:v>
                </c:pt>
                <c:pt idx="1224">
                  <c:v>0.122693883</c:v>
                </c:pt>
                <c:pt idx="1225">
                  <c:v>9.8930897000000004E-2</c:v>
                </c:pt>
                <c:pt idx="1226">
                  <c:v>8.4227442999999999E-2</c:v>
                </c:pt>
                <c:pt idx="1227">
                  <c:v>9.6920885999999998E-2</c:v>
                </c:pt>
                <c:pt idx="1228">
                  <c:v>9.2453149999999998E-2</c:v>
                </c:pt>
                <c:pt idx="1229">
                  <c:v>9.2949312000000006E-2</c:v>
                </c:pt>
                <c:pt idx="1230">
                  <c:v>9.2949312000000006E-2</c:v>
                </c:pt>
                <c:pt idx="1231">
                  <c:v>9.2949312000000006E-2</c:v>
                </c:pt>
                <c:pt idx="1232">
                  <c:v>9.2949312000000006E-2</c:v>
                </c:pt>
                <c:pt idx="1233">
                  <c:v>9.2949312000000006E-2</c:v>
                </c:pt>
                <c:pt idx="1234">
                  <c:v>9.2949312000000006E-2</c:v>
                </c:pt>
                <c:pt idx="1235">
                  <c:v>9.2194969000000002E-2</c:v>
                </c:pt>
                <c:pt idx="1236">
                  <c:v>9.2194969000000002E-2</c:v>
                </c:pt>
                <c:pt idx="1237">
                  <c:v>9.2194969000000002E-2</c:v>
                </c:pt>
                <c:pt idx="1238">
                  <c:v>8.5547046000000002E-2</c:v>
                </c:pt>
                <c:pt idx="1239">
                  <c:v>8.5547046000000002E-2</c:v>
                </c:pt>
                <c:pt idx="1240">
                  <c:v>8.6258989999999994E-2</c:v>
                </c:pt>
                <c:pt idx="1241">
                  <c:v>9.0062675999999994E-2</c:v>
                </c:pt>
                <c:pt idx="1242">
                  <c:v>8.6258989999999994E-2</c:v>
                </c:pt>
                <c:pt idx="1243">
                  <c:v>8.5547046000000002E-2</c:v>
                </c:pt>
                <c:pt idx="1244">
                  <c:v>8.8141347999999994E-2</c:v>
                </c:pt>
                <c:pt idx="1245">
                  <c:v>9.4782222999999999E-2</c:v>
                </c:pt>
                <c:pt idx="1246">
                  <c:v>0.101829487</c:v>
                </c:pt>
                <c:pt idx="1247">
                  <c:v>0.12470253000000001</c:v>
                </c:pt>
                <c:pt idx="1248">
                  <c:v>0.127219259</c:v>
                </c:pt>
                <c:pt idx="1249">
                  <c:v>0.10896146600000001</c:v>
                </c:pt>
                <c:pt idx="1250">
                  <c:v>0.103951929</c:v>
                </c:pt>
                <c:pt idx="1251">
                  <c:v>0.103951929</c:v>
                </c:pt>
                <c:pt idx="1252">
                  <c:v>0.10518579</c:v>
                </c:pt>
                <c:pt idx="1253">
                  <c:v>0.102571805</c:v>
                </c:pt>
                <c:pt idx="1254">
                  <c:v>0.100124774</c:v>
                </c:pt>
                <c:pt idx="1255">
                  <c:v>0.100124774</c:v>
                </c:pt>
                <c:pt idx="1256">
                  <c:v>0.100124774</c:v>
                </c:pt>
                <c:pt idx="1257">
                  <c:v>0.100124774</c:v>
                </c:pt>
                <c:pt idx="1258">
                  <c:v>9.9831714000000002E-2</c:v>
                </c:pt>
                <c:pt idx="1259">
                  <c:v>9.9831714000000002E-2</c:v>
                </c:pt>
                <c:pt idx="1260">
                  <c:v>9.7548454000000007E-2</c:v>
                </c:pt>
                <c:pt idx="1261">
                  <c:v>9.4108045000000001E-2</c:v>
                </c:pt>
                <c:pt idx="1262">
                  <c:v>8.8030902999999994E-2</c:v>
                </c:pt>
                <c:pt idx="1263">
                  <c:v>9.6391304999999997E-2</c:v>
                </c:pt>
                <c:pt idx="1264">
                  <c:v>9.6391304999999997E-2</c:v>
                </c:pt>
                <c:pt idx="1265">
                  <c:v>8.8030902999999994E-2</c:v>
                </c:pt>
                <c:pt idx="1266">
                  <c:v>8.2032442999999997E-2</c:v>
                </c:pt>
                <c:pt idx="1267">
                  <c:v>7.6740568999999995E-2</c:v>
                </c:pt>
                <c:pt idx="1268">
                  <c:v>7.1443905000000002E-2</c:v>
                </c:pt>
                <c:pt idx="1269">
                  <c:v>6.9040275999999998E-2</c:v>
                </c:pt>
                <c:pt idx="1270">
                  <c:v>6.9040275999999998E-2</c:v>
                </c:pt>
                <c:pt idx="1271">
                  <c:v>5.9948223000000002E-2</c:v>
                </c:pt>
                <c:pt idx="1272">
                  <c:v>6.2480583999999999E-2</c:v>
                </c:pt>
                <c:pt idx="1273">
                  <c:v>5.5482648000000002E-2</c:v>
                </c:pt>
                <c:pt idx="1274">
                  <c:v>5.0585173999999997E-2</c:v>
                </c:pt>
                <c:pt idx="1275">
                  <c:v>5.2116528000000002E-2</c:v>
                </c:pt>
                <c:pt idx="1276">
                  <c:v>5.5645300000000002E-2</c:v>
                </c:pt>
                <c:pt idx="1277">
                  <c:v>6.4424682999999996E-2</c:v>
                </c:pt>
                <c:pt idx="1278">
                  <c:v>7.6053052999999995E-2</c:v>
                </c:pt>
                <c:pt idx="1279">
                  <c:v>7.7136556999999994E-2</c:v>
                </c:pt>
                <c:pt idx="1280">
                  <c:v>9.1845558999999993E-2</c:v>
                </c:pt>
                <c:pt idx="1281">
                  <c:v>0.104881338</c:v>
                </c:pt>
                <c:pt idx="1282">
                  <c:v>0.11646295600000001</c:v>
                </c:pt>
                <c:pt idx="1283">
                  <c:v>0.11646295600000001</c:v>
                </c:pt>
                <c:pt idx="1284">
                  <c:v>0.12445250200000001</c:v>
                </c:pt>
                <c:pt idx="1285">
                  <c:v>0.126947326</c:v>
                </c:pt>
                <c:pt idx="1286">
                  <c:v>0.12899954399999999</c:v>
                </c:pt>
                <c:pt idx="1287">
                  <c:v>0.13172172500000001</c:v>
                </c:pt>
                <c:pt idx="1288">
                  <c:v>0.128377241</c:v>
                </c:pt>
                <c:pt idx="1289">
                  <c:v>0.128377241</c:v>
                </c:pt>
                <c:pt idx="1290">
                  <c:v>0.122766183</c:v>
                </c:pt>
                <c:pt idx="1291">
                  <c:v>0.117340079</c:v>
                </c:pt>
                <c:pt idx="1292">
                  <c:v>0.114803588</c:v>
                </c:pt>
                <c:pt idx="1293">
                  <c:v>0.11046518900000001</c:v>
                </c:pt>
                <c:pt idx="1294">
                  <c:v>9.0875313999999999E-2</c:v>
                </c:pt>
                <c:pt idx="1295">
                  <c:v>7.7051112000000005E-2</c:v>
                </c:pt>
                <c:pt idx="1296">
                  <c:v>7.6883856E-2</c:v>
                </c:pt>
                <c:pt idx="1297">
                  <c:v>8.1970652000000005E-2</c:v>
                </c:pt>
                <c:pt idx="1298">
                  <c:v>7.5033514999999995E-2</c:v>
                </c:pt>
                <c:pt idx="1299">
                  <c:v>7.5468581000000007E-2</c:v>
                </c:pt>
                <c:pt idx="1300">
                  <c:v>8.6786315000000003E-2</c:v>
                </c:pt>
                <c:pt idx="1301">
                  <c:v>7.2490813000000001E-2</c:v>
                </c:pt>
                <c:pt idx="1302">
                  <c:v>7.5221037000000004E-2</c:v>
                </c:pt>
                <c:pt idx="1303">
                  <c:v>8.0492617000000002E-2</c:v>
                </c:pt>
                <c:pt idx="1304">
                  <c:v>7.9550090000000004E-2</c:v>
                </c:pt>
                <c:pt idx="1305">
                  <c:v>8.2565367000000001E-2</c:v>
                </c:pt>
                <c:pt idx="1306">
                  <c:v>8.5414102000000006E-2</c:v>
                </c:pt>
                <c:pt idx="1307">
                  <c:v>8.1295757999999996E-2</c:v>
                </c:pt>
                <c:pt idx="1308">
                  <c:v>8.0928367000000001E-2</c:v>
                </c:pt>
                <c:pt idx="1309">
                  <c:v>8.0777347999999999E-2</c:v>
                </c:pt>
                <c:pt idx="1310">
                  <c:v>8.0777347999999999E-2</c:v>
                </c:pt>
                <c:pt idx="1311">
                  <c:v>8.0777347999999999E-2</c:v>
                </c:pt>
                <c:pt idx="1312">
                  <c:v>8.0777347999999999E-2</c:v>
                </c:pt>
                <c:pt idx="1313">
                  <c:v>7.5999254000000002E-2</c:v>
                </c:pt>
                <c:pt idx="1314">
                  <c:v>7.6689864999999996E-2</c:v>
                </c:pt>
                <c:pt idx="1315">
                  <c:v>6.5164420000000001E-2</c:v>
                </c:pt>
                <c:pt idx="1316">
                  <c:v>4.8891374000000001E-2</c:v>
                </c:pt>
                <c:pt idx="1317">
                  <c:v>4.8891374000000001E-2</c:v>
                </c:pt>
                <c:pt idx="1318">
                  <c:v>5.4138203000000003E-2</c:v>
                </c:pt>
                <c:pt idx="1319">
                  <c:v>6.5889712000000003E-2</c:v>
                </c:pt>
                <c:pt idx="1320">
                  <c:v>8.4070994999999996E-2</c:v>
                </c:pt>
                <c:pt idx="1321">
                  <c:v>0.106712162</c:v>
                </c:pt>
                <c:pt idx="1322">
                  <c:v>0.106712162</c:v>
                </c:pt>
                <c:pt idx="1323">
                  <c:v>0.106712162</c:v>
                </c:pt>
                <c:pt idx="1324">
                  <c:v>0.106712162</c:v>
                </c:pt>
                <c:pt idx="1325">
                  <c:v>0.10625029800000001</c:v>
                </c:pt>
                <c:pt idx="1326">
                  <c:v>8.3609131000000003E-2</c:v>
                </c:pt>
                <c:pt idx="1327">
                  <c:v>8.8725917000000001E-2</c:v>
                </c:pt>
                <c:pt idx="1328">
                  <c:v>9.2443272000000007E-2</c:v>
                </c:pt>
                <c:pt idx="1329">
                  <c:v>9.9680288000000006E-2</c:v>
                </c:pt>
                <c:pt idx="1330">
                  <c:v>9.9680288000000006E-2</c:v>
                </c:pt>
                <c:pt idx="1331">
                  <c:v>9.9680288000000006E-2</c:v>
                </c:pt>
                <c:pt idx="1332">
                  <c:v>9.9680288000000006E-2</c:v>
                </c:pt>
                <c:pt idx="1333">
                  <c:v>0.10957338</c:v>
                </c:pt>
                <c:pt idx="1334">
                  <c:v>0.11460355</c:v>
                </c:pt>
                <c:pt idx="1335">
                  <c:v>0.11460355</c:v>
                </c:pt>
                <c:pt idx="1336">
                  <c:v>0.11460355</c:v>
                </c:pt>
                <c:pt idx="1337">
                  <c:v>0.11460355</c:v>
                </c:pt>
                <c:pt idx="1338">
                  <c:v>0.10816152499999999</c:v>
                </c:pt>
                <c:pt idx="1339">
                  <c:v>0.100052037</c:v>
                </c:pt>
                <c:pt idx="1340">
                  <c:v>0.100052037</c:v>
                </c:pt>
                <c:pt idx="1341">
                  <c:v>0.100052037</c:v>
                </c:pt>
                <c:pt idx="1342">
                  <c:v>0.100052037</c:v>
                </c:pt>
                <c:pt idx="1343">
                  <c:v>9.6277233000000004E-2</c:v>
                </c:pt>
                <c:pt idx="1344">
                  <c:v>9.3208659999999999E-2</c:v>
                </c:pt>
                <c:pt idx="1345">
                  <c:v>8.6270921E-2</c:v>
                </c:pt>
                <c:pt idx="1346">
                  <c:v>7.8931460999999994E-2</c:v>
                </c:pt>
                <c:pt idx="1347">
                  <c:v>7.8931460999999994E-2</c:v>
                </c:pt>
                <c:pt idx="1348">
                  <c:v>8.3114941999999997E-2</c:v>
                </c:pt>
                <c:pt idx="1349">
                  <c:v>7.9601743000000003E-2</c:v>
                </c:pt>
                <c:pt idx="1350">
                  <c:v>8.1805739000000002E-2</c:v>
                </c:pt>
                <c:pt idx="1351">
                  <c:v>9.2213772999999999E-2</c:v>
                </c:pt>
                <c:pt idx="1352">
                  <c:v>9.2213772999999999E-2</c:v>
                </c:pt>
                <c:pt idx="1353">
                  <c:v>9.9939861000000005E-2</c:v>
                </c:pt>
                <c:pt idx="1354">
                  <c:v>0.116635251</c:v>
                </c:pt>
                <c:pt idx="1355">
                  <c:v>0.116635251</c:v>
                </c:pt>
                <c:pt idx="1356">
                  <c:v>0.116635251</c:v>
                </c:pt>
                <c:pt idx="1357">
                  <c:v>0.116635251</c:v>
                </c:pt>
                <c:pt idx="1358">
                  <c:v>0.116635251</c:v>
                </c:pt>
                <c:pt idx="1359">
                  <c:v>0.116635251</c:v>
                </c:pt>
                <c:pt idx="1360">
                  <c:v>9.3868490999999998E-2</c:v>
                </c:pt>
                <c:pt idx="1361">
                  <c:v>7.0732236000000004E-2</c:v>
                </c:pt>
                <c:pt idx="1362">
                  <c:v>6.6578018000000003E-2</c:v>
                </c:pt>
                <c:pt idx="1363">
                  <c:v>6.2695959999999995E-2</c:v>
                </c:pt>
                <c:pt idx="1364">
                  <c:v>6.6185213000000007E-2</c:v>
                </c:pt>
                <c:pt idx="1365">
                  <c:v>6.6185213000000007E-2</c:v>
                </c:pt>
                <c:pt idx="1366">
                  <c:v>6.6185213000000007E-2</c:v>
                </c:pt>
                <c:pt idx="1367">
                  <c:v>6.5301197000000005E-2</c:v>
                </c:pt>
                <c:pt idx="1368">
                  <c:v>6.1037663999999998E-2</c:v>
                </c:pt>
                <c:pt idx="1369">
                  <c:v>6.0890232000000002E-2</c:v>
                </c:pt>
                <c:pt idx="1370">
                  <c:v>5.6603697000000001E-2</c:v>
                </c:pt>
                <c:pt idx="1371">
                  <c:v>5.0432469000000001E-2</c:v>
                </c:pt>
                <c:pt idx="1372">
                  <c:v>5.0432469000000001E-2</c:v>
                </c:pt>
                <c:pt idx="1373">
                  <c:v>5.0432469000000001E-2</c:v>
                </c:pt>
                <c:pt idx="1374">
                  <c:v>5.0432469000000001E-2</c:v>
                </c:pt>
                <c:pt idx="1375">
                  <c:v>5.0432469000000001E-2</c:v>
                </c:pt>
                <c:pt idx="1376">
                  <c:v>5.0432469000000001E-2</c:v>
                </c:pt>
                <c:pt idx="1377">
                  <c:v>4.9301167E-2</c:v>
                </c:pt>
                <c:pt idx="1378">
                  <c:v>4.7563233000000003E-2</c:v>
                </c:pt>
                <c:pt idx="1379">
                  <c:v>4.5013341999999998E-2</c:v>
                </c:pt>
                <c:pt idx="1380">
                  <c:v>4.5013341999999998E-2</c:v>
                </c:pt>
                <c:pt idx="1381">
                  <c:v>5.1024188999999998E-2</c:v>
                </c:pt>
                <c:pt idx="1382">
                  <c:v>4.8818659E-2</c:v>
                </c:pt>
                <c:pt idx="1383">
                  <c:v>5.3228857999999997E-2</c:v>
                </c:pt>
                <c:pt idx="1384">
                  <c:v>4.8880721000000002E-2</c:v>
                </c:pt>
                <c:pt idx="1385">
                  <c:v>5.7777952E-2</c:v>
                </c:pt>
                <c:pt idx="1386">
                  <c:v>6.6842374999999996E-2</c:v>
                </c:pt>
                <c:pt idx="1387">
                  <c:v>7.2357977000000004E-2</c:v>
                </c:pt>
                <c:pt idx="1388">
                  <c:v>7.1062552000000001E-2</c:v>
                </c:pt>
                <c:pt idx="1389">
                  <c:v>8.4523283000000005E-2</c:v>
                </c:pt>
                <c:pt idx="1390">
                  <c:v>8.3800700000000006E-2</c:v>
                </c:pt>
                <c:pt idx="1391">
                  <c:v>8.3800700000000006E-2</c:v>
                </c:pt>
                <c:pt idx="1392">
                  <c:v>9.8582537999999997E-2</c:v>
                </c:pt>
                <c:pt idx="1393">
                  <c:v>0.104379781</c:v>
                </c:pt>
                <c:pt idx="1394">
                  <c:v>0.115409545</c:v>
                </c:pt>
                <c:pt idx="1395">
                  <c:v>0.14463283099999999</c:v>
                </c:pt>
                <c:pt idx="1396">
                  <c:v>0.15697470599999999</c:v>
                </c:pt>
                <c:pt idx="1397">
                  <c:v>0.155710292</c:v>
                </c:pt>
                <c:pt idx="1398">
                  <c:v>0.155710292</c:v>
                </c:pt>
                <c:pt idx="1399">
                  <c:v>0.155710292</c:v>
                </c:pt>
                <c:pt idx="1400">
                  <c:v>0.187498261</c:v>
                </c:pt>
                <c:pt idx="1401">
                  <c:v>0.19077629800000001</c:v>
                </c:pt>
                <c:pt idx="1402">
                  <c:v>0.19099191099999999</c:v>
                </c:pt>
                <c:pt idx="1403">
                  <c:v>0.19241971699999999</c:v>
                </c:pt>
                <c:pt idx="1404">
                  <c:v>0.217810701</c:v>
                </c:pt>
                <c:pt idx="1405">
                  <c:v>0.197250016</c:v>
                </c:pt>
                <c:pt idx="1406">
                  <c:v>0.17700718100000001</c:v>
                </c:pt>
                <c:pt idx="1407">
                  <c:v>0.15340067199999999</c:v>
                </c:pt>
                <c:pt idx="1408">
                  <c:v>0.14029087400000001</c:v>
                </c:pt>
                <c:pt idx="1409">
                  <c:v>0.1336753</c:v>
                </c:pt>
                <c:pt idx="1410">
                  <c:v>0.12004827699999999</c:v>
                </c:pt>
                <c:pt idx="1411">
                  <c:v>0.10917553100000001</c:v>
                </c:pt>
                <c:pt idx="1412">
                  <c:v>8.1556736000000005E-2</c:v>
                </c:pt>
                <c:pt idx="1413">
                  <c:v>7.9390581000000002E-2</c:v>
                </c:pt>
                <c:pt idx="1414">
                  <c:v>8.3879061000000005E-2</c:v>
                </c:pt>
                <c:pt idx="1415">
                  <c:v>9.3096590000000007E-2</c:v>
                </c:pt>
                <c:pt idx="1416">
                  <c:v>0.103553163</c:v>
                </c:pt>
                <c:pt idx="1417">
                  <c:v>0.103083569</c:v>
                </c:pt>
                <c:pt idx="1418">
                  <c:v>9.1155472000000001E-2</c:v>
                </c:pt>
                <c:pt idx="1419">
                  <c:v>7.3383786000000006E-2</c:v>
                </c:pt>
                <c:pt idx="1420">
                  <c:v>7.1927577000000006E-2</c:v>
                </c:pt>
                <c:pt idx="1421">
                  <c:v>7.0208795000000004E-2</c:v>
                </c:pt>
                <c:pt idx="1422">
                  <c:v>6.5324102999999994E-2</c:v>
                </c:pt>
                <c:pt idx="1423">
                  <c:v>6.3650277000000005E-2</c:v>
                </c:pt>
                <c:pt idx="1424">
                  <c:v>6.2213672999999997E-2</c:v>
                </c:pt>
                <c:pt idx="1425">
                  <c:v>5.7375548999999998E-2</c:v>
                </c:pt>
                <c:pt idx="1426">
                  <c:v>5.6884710999999998E-2</c:v>
                </c:pt>
                <c:pt idx="1427">
                  <c:v>4.5422938000000003E-2</c:v>
                </c:pt>
                <c:pt idx="1428">
                  <c:v>4.5422938000000003E-2</c:v>
                </c:pt>
                <c:pt idx="1429">
                  <c:v>5.6538940000000003E-2</c:v>
                </c:pt>
                <c:pt idx="1430">
                  <c:v>5.4800316000000002E-2</c:v>
                </c:pt>
                <c:pt idx="1431">
                  <c:v>4.9196657999999997E-2</c:v>
                </c:pt>
                <c:pt idx="1432">
                  <c:v>5.3231226E-2</c:v>
                </c:pt>
                <c:pt idx="1433">
                  <c:v>5.3788825999999998E-2</c:v>
                </c:pt>
                <c:pt idx="1434">
                  <c:v>5.2177092000000001E-2</c:v>
                </c:pt>
                <c:pt idx="1435">
                  <c:v>4.7285805E-2</c:v>
                </c:pt>
                <c:pt idx="1436">
                  <c:v>4.3049404999999999E-2</c:v>
                </c:pt>
                <c:pt idx="1437">
                  <c:v>4.3049404999999999E-2</c:v>
                </c:pt>
                <c:pt idx="1438">
                  <c:v>4.3049404999999999E-2</c:v>
                </c:pt>
                <c:pt idx="1439">
                  <c:v>4.3049404999999999E-2</c:v>
                </c:pt>
                <c:pt idx="1440">
                  <c:v>4.0570949000000002E-2</c:v>
                </c:pt>
                <c:pt idx="1441">
                  <c:v>3.9308809E-2</c:v>
                </c:pt>
                <c:pt idx="1442">
                  <c:v>4.1431141999999997E-2</c:v>
                </c:pt>
                <c:pt idx="1443">
                  <c:v>4.4618023E-2</c:v>
                </c:pt>
                <c:pt idx="1444">
                  <c:v>4.5648662E-2</c:v>
                </c:pt>
                <c:pt idx="1445">
                  <c:v>4.8478818999999999E-2</c:v>
                </c:pt>
                <c:pt idx="1446">
                  <c:v>5.4617054999999998E-2</c:v>
                </c:pt>
                <c:pt idx="1447">
                  <c:v>6.4124525000000002E-2</c:v>
                </c:pt>
                <c:pt idx="1448">
                  <c:v>6.0710317E-2</c:v>
                </c:pt>
                <c:pt idx="1449">
                  <c:v>6.1477801999999998E-2</c:v>
                </c:pt>
                <c:pt idx="1450">
                  <c:v>5.3484915000000001E-2</c:v>
                </c:pt>
                <c:pt idx="1451">
                  <c:v>7.3606585000000002E-2</c:v>
                </c:pt>
                <c:pt idx="1452">
                  <c:v>9.8541197999999997E-2</c:v>
                </c:pt>
                <c:pt idx="1453">
                  <c:v>0.10977669900000001</c:v>
                </c:pt>
                <c:pt idx="1454">
                  <c:v>0.116590109</c:v>
                </c:pt>
                <c:pt idx="1455">
                  <c:v>0.11762347500000001</c:v>
                </c:pt>
                <c:pt idx="1456">
                  <c:v>0.13220963999999999</c:v>
                </c:pt>
                <c:pt idx="1457">
                  <c:v>0.13220963999999999</c:v>
                </c:pt>
                <c:pt idx="1458">
                  <c:v>0.13220963999999999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904-4954-96FD-84D3DA4728EB}"/>
            </c:ext>
          </c:extLst>
        </c:ser>
        <c:ser>
          <c:idx val="5"/>
          <c:order val="5"/>
          <c:tx>
            <c:strRef>
              <c:f>工作表1!$H$1</c:f>
              <c:strCache>
                <c:ptCount val="1"/>
                <c:pt idx="0">
                  <c:v>0_Min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工作表1!$H$2:$H$1460</c:f>
              <c:numCache>
                <c:formatCode>General</c:formatCode>
                <c:ptCount val="1459"/>
                <c:pt idx="0">
                  <c:v>0.35097728700000003</c:v>
                </c:pt>
                <c:pt idx="1">
                  <c:v>0.35097728700000003</c:v>
                </c:pt>
                <c:pt idx="2">
                  <c:v>0.35569127099999998</c:v>
                </c:pt>
                <c:pt idx="3">
                  <c:v>0.367899066</c:v>
                </c:pt>
                <c:pt idx="4">
                  <c:v>0.367899066</c:v>
                </c:pt>
                <c:pt idx="5">
                  <c:v>0.367899066</c:v>
                </c:pt>
                <c:pt idx="6">
                  <c:v>0.367899066</c:v>
                </c:pt>
                <c:pt idx="7">
                  <c:v>0.36878059099999999</c:v>
                </c:pt>
                <c:pt idx="8">
                  <c:v>0.36917317199999999</c:v>
                </c:pt>
                <c:pt idx="9">
                  <c:v>0.37065070700000002</c:v>
                </c:pt>
                <c:pt idx="10">
                  <c:v>0.37065070700000002</c:v>
                </c:pt>
                <c:pt idx="11">
                  <c:v>0.37065070700000002</c:v>
                </c:pt>
                <c:pt idx="12">
                  <c:v>0.38200331999999998</c:v>
                </c:pt>
                <c:pt idx="13">
                  <c:v>0.38200331999999998</c:v>
                </c:pt>
                <c:pt idx="14">
                  <c:v>0.38200331999999998</c:v>
                </c:pt>
                <c:pt idx="15">
                  <c:v>0.37580780400000002</c:v>
                </c:pt>
                <c:pt idx="16">
                  <c:v>0.37580780400000002</c:v>
                </c:pt>
                <c:pt idx="17">
                  <c:v>0.37580780400000002</c:v>
                </c:pt>
                <c:pt idx="18">
                  <c:v>0.37580780400000002</c:v>
                </c:pt>
                <c:pt idx="19">
                  <c:v>0.37580780400000002</c:v>
                </c:pt>
                <c:pt idx="20">
                  <c:v>0.36023480000000002</c:v>
                </c:pt>
                <c:pt idx="21">
                  <c:v>0.36023480000000002</c:v>
                </c:pt>
                <c:pt idx="22">
                  <c:v>0.36023480000000002</c:v>
                </c:pt>
                <c:pt idx="23">
                  <c:v>0.36023480000000002</c:v>
                </c:pt>
                <c:pt idx="24">
                  <c:v>0.36023480000000002</c:v>
                </c:pt>
                <c:pt idx="25">
                  <c:v>0.36023480000000002</c:v>
                </c:pt>
                <c:pt idx="26">
                  <c:v>0.36023480000000002</c:v>
                </c:pt>
                <c:pt idx="27">
                  <c:v>0.36023480000000002</c:v>
                </c:pt>
                <c:pt idx="28">
                  <c:v>0.36023480000000002</c:v>
                </c:pt>
                <c:pt idx="29">
                  <c:v>0.36023480000000002</c:v>
                </c:pt>
                <c:pt idx="30">
                  <c:v>0.36023480000000002</c:v>
                </c:pt>
                <c:pt idx="31">
                  <c:v>0.36023480000000002</c:v>
                </c:pt>
                <c:pt idx="32">
                  <c:v>0.36023480000000002</c:v>
                </c:pt>
                <c:pt idx="33">
                  <c:v>0.36023480000000002</c:v>
                </c:pt>
                <c:pt idx="34">
                  <c:v>0.36023480000000002</c:v>
                </c:pt>
                <c:pt idx="35">
                  <c:v>0.36023480000000002</c:v>
                </c:pt>
                <c:pt idx="36">
                  <c:v>0.36023480000000002</c:v>
                </c:pt>
                <c:pt idx="37">
                  <c:v>0.36023480000000002</c:v>
                </c:pt>
                <c:pt idx="38">
                  <c:v>0.36023480000000002</c:v>
                </c:pt>
                <c:pt idx="39">
                  <c:v>0.36023480000000002</c:v>
                </c:pt>
                <c:pt idx="40">
                  <c:v>0.36418848199999998</c:v>
                </c:pt>
                <c:pt idx="41">
                  <c:v>0.37283667399999998</c:v>
                </c:pt>
                <c:pt idx="42">
                  <c:v>0.37283667399999998</c:v>
                </c:pt>
                <c:pt idx="43">
                  <c:v>0.37283667399999998</c:v>
                </c:pt>
                <c:pt idx="44">
                  <c:v>0.37283667399999998</c:v>
                </c:pt>
                <c:pt idx="45">
                  <c:v>0.37283667399999998</c:v>
                </c:pt>
                <c:pt idx="46">
                  <c:v>0.37283667399999998</c:v>
                </c:pt>
                <c:pt idx="47">
                  <c:v>0.37283667399999998</c:v>
                </c:pt>
                <c:pt idx="48">
                  <c:v>0.37283667399999998</c:v>
                </c:pt>
                <c:pt idx="49">
                  <c:v>0.37283667399999998</c:v>
                </c:pt>
                <c:pt idx="50">
                  <c:v>0.37283667399999998</c:v>
                </c:pt>
                <c:pt idx="51">
                  <c:v>0.37283667399999998</c:v>
                </c:pt>
                <c:pt idx="52">
                  <c:v>0.37283667399999998</c:v>
                </c:pt>
                <c:pt idx="53">
                  <c:v>0.37283667399999998</c:v>
                </c:pt>
                <c:pt idx="54">
                  <c:v>0.37283667399999998</c:v>
                </c:pt>
                <c:pt idx="55">
                  <c:v>0.37524652200000003</c:v>
                </c:pt>
                <c:pt idx="56">
                  <c:v>0.38116180900000002</c:v>
                </c:pt>
                <c:pt idx="57">
                  <c:v>0.38116180900000002</c:v>
                </c:pt>
                <c:pt idx="58">
                  <c:v>0.38116180900000002</c:v>
                </c:pt>
                <c:pt idx="59">
                  <c:v>0.424598578</c:v>
                </c:pt>
                <c:pt idx="60">
                  <c:v>0.446990151</c:v>
                </c:pt>
                <c:pt idx="61">
                  <c:v>0.53124073400000005</c:v>
                </c:pt>
                <c:pt idx="62">
                  <c:v>0.53124073400000005</c:v>
                </c:pt>
                <c:pt idx="63">
                  <c:v>0.53124073400000005</c:v>
                </c:pt>
                <c:pt idx="64">
                  <c:v>0.53124073400000005</c:v>
                </c:pt>
                <c:pt idx="65">
                  <c:v>0.53124073400000005</c:v>
                </c:pt>
                <c:pt idx="66">
                  <c:v>0.53124073400000005</c:v>
                </c:pt>
                <c:pt idx="67">
                  <c:v>0.53124073400000005</c:v>
                </c:pt>
                <c:pt idx="68">
                  <c:v>0.53124073400000005</c:v>
                </c:pt>
                <c:pt idx="69">
                  <c:v>0.53124073400000005</c:v>
                </c:pt>
                <c:pt idx="70">
                  <c:v>0.53124073400000005</c:v>
                </c:pt>
                <c:pt idx="71">
                  <c:v>0.53124073400000005</c:v>
                </c:pt>
                <c:pt idx="72">
                  <c:v>0.53124073400000005</c:v>
                </c:pt>
                <c:pt idx="73">
                  <c:v>0.53124073400000005</c:v>
                </c:pt>
                <c:pt idx="74">
                  <c:v>0.53124073400000005</c:v>
                </c:pt>
                <c:pt idx="75">
                  <c:v>0.53270015000000004</c:v>
                </c:pt>
                <c:pt idx="76">
                  <c:v>0.54682556500000001</c:v>
                </c:pt>
                <c:pt idx="77">
                  <c:v>0.54682556500000001</c:v>
                </c:pt>
                <c:pt idx="78">
                  <c:v>0.54682556500000001</c:v>
                </c:pt>
                <c:pt idx="79">
                  <c:v>0.54682556500000001</c:v>
                </c:pt>
                <c:pt idx="80">
                  <c:v>0.54682556500000001</c:v>
                </c:pt>
                <c:pt idx="81">
                  <c:v>0.55223181899999996</c:v>
                </c:pt>
                <c:pt idx="82">
                  <c:v>0.55223181899999996</c:v>
                </c:pt>
                <c:pt idx="83">
                  <c:v>0.55396140299999996</c:v>
                </c:pt>
                <c:pt idx="84">
                  <c:v>0.55396140299999996</c:v>
                </c:pt>
                <c:pt idx="85">
                  <c:v>0.55396140299999996</c:v>
                </c:pt>
                <c:pt idx="86">
                  <c:v>0.55396140299999996</c:v>
                </c:pt>
                <c:pt idx="87">
                  <c:v>0.55396140299999996</c:v>
                </c:pt>
                <c:pt idx="88">
                  <c:v>0.55396140299999996</c:v>
                </c:pt>
                <c:pt idx="89">
                  <c:v>0.55396140299999996</c:v>
                </c:pt>
                <c:pt idx="90">
                  <c:v>0.55396140299999996</c:v>
                </c:pt>
                <c:pt idx="91">
                  <c:v>0.55396140299999996</c:v>
                </c:pt>
                <c:pt idx="92">
                  <c:v>0.55256416900000005</c:v>
                </c:pt>
                <c:pt idx="93">
                  <c:v>0.53405572300000004</c:v>
                </c:pt>
                <c:pt idx="94">
                  <c:v>0.53405572300000004</c:v>
                </c:pt>
                <c:pt idx="95">
                  <c:v>0.53405572300000004</c:v>
                </c:pt>
                <c:pt idx="96">
                  <c:v>0.53405572300000004</c:v>
                </c:pt>
                <c:pt idx="97">
                  <c:v>0.53405572300000004</c:v>
                </c:pt>
                <c:pt idx="98">
                  <c:v>0.53405572300000004</c:v>
                </c:pt>
                <c:pt idx="99">
                  <c:v>0.53405572300000004</c:v>
                </c:pt>
                <c:pt idx="100">
                  <c:v>0.53405572300000004</c:v>
                </c:pt>
                <c:pt idx="101">
                  <c:v>0.53405572300000004</c:v>
                </c:pt>
                <c:pt idx="102">
                  <c:v>0.53405572300000004</c:v>
                </c:pt>
                <c:pt idx="103">
                  <c:v>0.53405572300000004</c:v>
                </c:pt>
                <c:pt idx="104">
                  <c:v>0.53405572300000004</c:v>
                </c:pt>
                <c:pt idx="105">
                  <c:v>0.53405572300000004</c:v>
                </c:pt>
                <c:pt idx="106">
                  <c:v>0.53405572300000004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1.9477389000000001E-2</c:v>
                </c:pt>
                <c:pt idx="131">
                  <c:v>8.1486764000000003E-2</c:v>
                </c:pt>
                <c:pt idx="132">
                  <c:v>9.4344128999999999E-2</c:v>
                </c:pt>
                <c:pt idx="133">
                  <c:v>0.116073468</c:v>
                </c:pt>
                <c:pt idx="134">
                  <c:v>0.116073468</c:v>
                </c:pt>
                <c:pt idx="135">
                  <c:v>0.116073468</c:v>
                </c:pt>
                <c:pt idx="136">
                  <c:v>0.124884495</c:v>
                </c:pt>
                <c:pt idx="137">
                  <c:v>0.134800896</c:v>
                </c:pt>
                <c:pt idx="138">
                  <c:v>0.134800896</c:v>
                </c:pt>
                <c:pt idx="139">
                  <c:v>0.134800896</c:v>
                </c:pt>
                <c:pt idx="140">
                  <c:v>0.134800896</c:v>
                </c:pt>
                <c:pt idx="141">
                  <c:v>0.134800896</c:v>
                </c:pt>
                <c:pt idx="142">
                  <c:v>0.134800896</c:v>
                </c:pt>
                <c:pt idx="143">
                  <c:v>0.134800896</c:v>
                </c:pt>
                <c:pt idx="144">
                  <c:v>0.134800896</c:v>
                </c:pt>
                <c:pt idx="145">
                  <c:v>0.134800896</c:v>
                </c:pt>
                <c:pt idx="146">
                  <c:v>0.134800896</c:v>
                </c:pt>
                <c:pt idx="147">
                  <c:v>0.134800896</c:v>
                </c:pt>
                <c:pt idx="148">
                  <c:v>0.134800896</c:v>
                </c:pt>
                <c:pt idx="149">
                  <c:v>0.134800896</c:v>
                </c:pt>
                <c:pt idx="150">
                  <c:v>0.134800896</c:v>
                </c:pt>
                <c:pt idx="151">
                  <c:v>0.134800896</c:v>
                </c:pt>
                <c:pt idx="152">
                  <c:v>0.134800896</c:v>
                </c:pt>
                <c:pt idx="153">
                  <c:v>0.134800896</c:v>
                </c:pt>
                <c:pt idx="154">
                  <c:v>0.134800896</c:v>
                </c:pt>
                <c:pt idx="155">
                  <c:v>0.134800896</c:v>
                </c:pt>
                <c:pt idx="156">
                  <c:v>0.16855119199999999</c:v>
                </c:pt>
                <c:pt idx="157">
                  <c:v>0.198940056</c:v>
                </c:pt>
                <c:pt idx="158">
                  <c:v>0.22482254199999999</c:v>
                </c:pt>
                <c:pt idx="159">
                  <c:v>0.22482254199999999</c:v>
                </c:pt>
                <c:pt idx="160">
                  <c:v>0.22482254199999999</c:v>
                </c:pt>
                <c:pt idx="161">
                  <c:v>0.22482254199999999</c:v>
                </c:pt>
                <c:pt idx="162">
                  <c:v>0.22482254199999999</c:v>
                </c:pt>
                <c:pt idx="163">
                  <c:v>0.22482254199999999</c:v>
                </c:pt>
                <c:pt idx="164">
                  <c:v>0.22482254199999999</c:v>
                </c:pt>
                <c:pt idx="165">
                  <c:v>0.22482254199999999</c:v>
                </c:pt>
                <c:pt idx="166">
                  <c:v>0.240244718</c:v>
                </c:pt>
                <c:pt idx="167">
                  <c:v>0.24268009199999999</c:v>
                </c:pt>
                <c:pt idx="168">
                  <c:v>0.25162429400000003</c:v>
                </c:pt>
                <c:pt idx="169">
                  <c:v>0.25871711800000002</c:v>
                </c:pt>
                <c:pt idx="170">
                  <c:v>0.25871711800000002</c:v>
                </c:pt>
                <c:pt idx="171">
                  <c:v>0.25871711800000002</c:v>
                </c:pt>
                <c:pt idx="172">
                  <c:v>0.25871711800000002</c:v>
                </c:pt>
                <c:pt idx="173">
                  <c:v>0.25871711800000002</c:v>
                </c:pt>
                <c:pt idx="174">
                  <c:v>0.25871711800000002</c:v>
                </c:pt>
                <c:pt idx="175">
                  <c:v>0.25871711800000002</c:v>
                </c:pt>
                <c:pt idx="176">
                  <c:v>0.25871711800000002</c:v>
                </c:pt>
                <c:pt idx="177">
                  <c:v>0.25871711800000002</c:v>
                </c:pt>
                <c:pt idx="178">
                  <c:v>0.25871711800000002</c:v>
                </c:pt>
                <c:pt idx="179">
                  <c:v>0.25871711800000002</c:v>
                </c:pt>
                <c:pt idx="180">
                  <c:v>0.25871711800000002</c:v>
                </c:pt>
                <c:pt idx="181">
                  <c:v>0.27839151299999998</c:v>
                </c:pt>
                <c:pt idx="182">
                  <c:v>0.27839151299999998</c:v>
                </c:pt>
                <c:pt idx="183">
                  <c:v>0.27839151299999998</c:v>
                </c:pt>
                <c:pt idx="184">
                  <c:v>0.27839151299999998</c:v>
                </c:pt>
                <c:pt idx="185">
                  <c:v>0.27839151299999998</c:v>
                </c:pt>
                <c:pt idx="186">
                  <c:v>0.27839151299999998</c:v>
                </c:pt>
                <c:pt idx="187">
                  <c:v>0.27839151299999998</c:v>
                </c:pt>
                <c:pt idx="188">
                  <c:v>0.27839151299999998</c:v>
                </c:pt>
                <c:pt idx="189">
                  <c:v>0.27839151299999998</c:v>
                </c:pt>
                <c:pt idx="190">
                  <c:v>0.27839151299999998</c:v>
                </c:pt>
                <c:pt idx="191">
                  <c:v>0.27839151299999998</c:v>
                </c:pt>
                <c:pt idx="192">
                  <c:v>0.27839151299999998</c:v>
                </c:pt>
                <c:pt idx="193">
                  <c:v>0.27839151299999998</c:v>
                </c:pt>
                <c:pt idx="194">
                  <c:v>0.27839151299999998</c:v>
                </c:pt>
                <c:pt idx="195">
                  <c:v>0.27839151299999998</c:v>
                </c:pt>
                <c:pt idx="196">
                  <c:v>0.28736728700000003</c:v>
                </c:pt>
                <c:pt idx="197">
                  <c:v>0.29107677700000001</c:v>
                </c:pt>
                <c:pt idx="198">
                  <c:v>0.29107677700000001</c:v>
                </c:pt>
                <c:pt idx="199">
                  <c:v>0.29107677700000001</c:v>
                </c:pt>
                <c:pt idx="200">
                  <c:v>0.29107677700000001</c:v>
                </c:pt>
                <c:pt idx="201">
                  <c:v>0.29107677700000001</c:v>
                </c:pt>
                <c:pt idx="202">
                  <c:v>0.29107677700000001</c:v>
                </c:pt>
                <c:pt idx="203">
                  <c:v>0.29107677700000001</c:v>
                </c:pt>
                <c:pt idx="204">
                  <c:v>0.29107677700000001</c:v>
                </c:pt>
                <c:pt idx="205">
                  <c:v>0.29107677700000001</c:v>
                </c:pt>
                <c:pt idx="206">
                  <c:v>0.29107677700000001</c:v>
                </c:pt>
                <c:pt idx="207">
                  <c:v>0.29830314499999999</c:v>
                </c:pt>
                <c:pt idx="208">
                  <c:v>0.30805694</c:v>
                </c:pt>
                <c:pt idx="209">
                  <c:v>0.31474760400000001</c:v>
                </c:pt>
                <c:pt idx="210">
                  <c:v>0.317988304</c:v>
                </c:pt>
                <c:pt idx="211">
                  <c:v>0.33846485700000001</c:v>
                </c:pt>
                <c:pt idx="212">
                  <c:v>0.34988531299999998</c:v>
                </c:pt>
                <c:pt idx="213">
                  <c:v>0.354499538</c:v>
                </c:pt>
                <c:pt idx="214">
                  <c:v>0.354499538</c:v>
                </c:pt>
                <c:pt idx="215">
                  <c:v>0.34836437599999998</c:v>
                </c:pt>
                <c:pt idx="216">
                  <c:v>0.34836437599999998</c:v>
                </c:pt>
                <c:pt idx="217">
                  <c:v>0.34836437599999998</c:v>
                </c:pt>
                <c:pt idx="218">
                  <c:v>0.34836437599999998</c:v>
                </c:pt>
                <c:pt idx="219">
                  <c:v>0.34836437599999998</c:v>
                </c:pt>
                <c:pt idx="220">
                  <c:v>0.34836437599999998</c:v>
                </c:pt>
                <c:pt idx="221">
                  <c:v>0.34836437599999998</c:v>
                </c:pt>
                <c:pt idx="222">
                  <c:v>0.34836437599999998</c:v>
                </c:pt>
                <c:pt idx="223">
                  <c:v>0.34836437599999998</c:v>
                </c:pt>
                <c:pt idx="224">
                  <c:v>0.34836437599999998</c:v>
                </c:pt>
                <c:pt idx="225">
                  <c:v>0.34836437599999998</c:v>
                </c:pt>
                <c:pt idx="226">
                  <c:v>0.34836437599999998</c:v>
                </c:pt>
                <c:pt idx="227">
                  <c:v>0.34836437599999998</c:v>
                </c:pt>
                <c:pt idx="228">
                  <c:v>0.34836437599999998</c:v>
                </c:pt>
                <c:pt idx="229">
                  <c:v>0.34836437599999998</c:v>
                </c:pt>
                <c:pt idx="230">
                  <c:v>0.34836437599999998</c:v>
                </c:pt>
                <c:pt idx="231">
                  <c:v>0.34836437599999998</c:v>
                </c:pt>
                <c:pt idx="232">
                  <c:v>0.34836437599999998</c:v>
                </c:pt>
                <c:pt idx="233">
                  <c:v>0.34836437599999998</c:v>
                </c:pt>
                <c:pt idx="234">
                  <c:v>0.34836437599999998</c:v>
                </c:pt>
                <c:pt idx="235">
                  <c:v>0.353679521</c:v>
                </c:pt>
                <c:pt idx="236">
                  <c:v>0.35989034600000003</c:v>
                </c:pt>
                <c:pt idx="237">
                  <c:v>0.36268819400000002</c:v>
                </c:pt>
                <c:pt idx="238">
                  <c:v>0.36268819400000002</c:v>
                </c:pt>
                <c:pt idx="239">
                  <c:v>0.36268819400000002</c:v>
                </c:pt>
                <c:pt idx="240">
                  <c:v>0.36268819400000002</c:v>
                </c:pt>
                <c:pt idx="241">
                  <c:v>0.36268819400000002</c:v>
                </c:pt>
                <c:pt idx="242">
                  <c:v>0.36268819400000002</c:v>
                </c:pt>
                <c:pt idx="243">
                  <c:v>0.36268819400000002</c:v>
                </c:pt>
                <c:pt idx="244">
                  <c:v>0.36268819400000002</c:v>
                </c:pt>
                <c:pt idx="245">
                  <c:v>0.34411695599999997</c:v>
                </c:pt>
                <c:pt idx="246">
                  <c:v>0.34411695599999997</c:v>
                </c:pt>
                <c:pt idx="247">
                  <c:v>0.34411695599999997</c:v>
                </c:pt>
                <c:pt idx="248">
                  <c:v>0.34411695599999997</c:v>
                </c:pt>
                <c:pt idx="249">
                  <c:v>0.34411695599999997</c:v>
                </c:pt>
                <c:pt idx="250">
                  <c:v>0.34411695599999997</c:v>
                </c:pt>
                <c:pt idx="251">
                  <c:v>0.34411695599999997</c:v>
                </c:pt>
                <c:pt idx="252">
                  <c:v>0.34411695599999997</c:v>
                </c:pt>
                <c:pt idx="253">
                  <c:v>0.34411695599999997</c:v>
                </c:pt>
                <c:pt idx="254">
                  <c:v>0.34411695599999997</c:v>
                </c:pt>
                <c:pt idx="255">
                  <c:v>0.34411695599999997</c:v>
                </c:pt>
                <c:pt idx="256">
                  <c:v>0.34411695599999997</c:v>
                </c:pt>
                <c:pt idx="257">
                  <c:v>0.34411695599999997</c:v>
                </c:pt>
                <c:pt idx="258">
                  <c:v>0.34411695599999997</c:v>
                </c:pt>
                <c:pt idx="259">
                  <c:v>0.34411695599999997</c:v>
                </c:pt>
                <c:pt idx="260">
                  <c:v>0.34411695599999997</c:v>
                </c:pt>
                <c:pt idx="261">
                  <c:v>0.34411695599999997</c:v>
                </c:pt>
                <c:pt idx="262">
                  <c:v>0.34411695599999997</c:v>
                </c:pt>
                <c:pt idx="263">
                  <c:v>0.34411695599999997</c:v>
                </c:pt>
                <c:pt idx="264">
                  <c:v>0.34411695599999997</c:v>
                </c:pt>
                <c:pt idx="265">
                  <c:v>0.367911557</c:v>
                </c:pt>
                <c:pt idx="266">
                  <c:v>0.367911557</c:v>
                </c:pt>
                <c:pt idx="267">
                  <c:v>0.367911557</c:v>
                </c:pt>
                <c:pt idx="268">
                  <c:v>0.367911557</c:v>
                </c:pt>
                <c:pt idx="269">
                  <c:v>0.367911557</c:v>
                </c:pt>
                <c:pt idx="270">
                  <c:v>0.367911557</c:v>
                </c:pt>
                <c:pt idx="271">
                  <c:v>0.367911557</c:v>
                </c:pt>
                <c:pt idx="272">
                  <c:v>0.367911557</c:v>
                </c:pt>
                <c:pt idx="273">
                  <c:v>0.367911557</c:v>
                </c:pt>
                <c:pt idx="274">
                  <c:v>0.367911557</c:v>
                </c:pt>
                <c:pt idx="275">
                  <c:v>0.368513278</c:v>
                </c:pt>
                <c:pt idx="276">
                  <c:v>0.37542503700000002</c:v>
                </c:pt>
                <c:pt idx="277">
                  <c:v>0.37542503700000002</c:v>
                </c:pt>
                <c:pt idx="278">
                  <c:v>0.37542503700000002</c:v>
                </c:pt>
                <c:pt idx="279">
                  <c:v>0.37542503700000002</c:v>
                </c:pt>
                <c:pt idx="280">
                  <c:v>0.36308280199999998</c:v>
                </c:pt>
                <c:pt idx="281">
                  <c:v>0.36308280199999998</c:v>
                </c:pt>
                <c:pt idx="282">
                  <c:v>0.36308280199999998</c:v>
                </c:pt>
                <c:pt idx="283">
                  <c:v>0.36308280199999998</c:v>
                </c:pt>
                <c:pt idx="284">
                  <c:v>0.36308280199999998</c:v>
                </c:pt>
                <c:pt idx="285">
                  <c:v>0.36308280199999998</c:v>
                </c:pt>
                <c:pt idx="286">
                  <c:v>0.36308280199999998</c:v>
                </c:pt>
                <c:pt idx="287">
                  <c:v>0.36308280199999998</c:v>
                </c:pt>
                <c:pt idx="288">
                  <c:v>0.36308280199999998</c:v>
                </c:pt>
                <c:pt idx="289">
                  <c:v>0.36308280199999998</c:v>
                </c:pt>
                <c:pt idx="290">
                  <c:v>0.36308280199999998</c:v>
                </c:pt>
                <c:pt idx="291">
                  <c:v>0.36308280199999998</c:v>
                </c:pt>
                <c:pt idx="292">
                  <c:v>0.36308280199999998</c:v>
                </c:pt>
                <c:pt idx="293">
                  <c:v>0.36308280199999998</c:v>
                </c:pt>
                <c:pt idx="294">
                  <c:v>0.36308280199999998</c:v>
                </c:pt>
                <c:pt idx="295">
                  <c:v>0.35627329299999999</c:v>
                </c:pt>
                <c:pt idx="296">
                  <c:v>0.35627329299999999</c:v>
                </c:pt>
                <c:pt idx="297">
                  <c:v>0.35627329299999999</c:v>
                </c:pt>
                <c:pt idx="298">
                  <c:v>0.35627329299999999</c:v>
                </c:pt>
                <c:pt idx="299">
                  <c:v>0.35627329299999999</c:v>
                </c:pt>
                <c:pt idx="300">
                  <c:v>0.35627329299999999</c:v>
                </c:pt>
                <c:pt idx="301">
                  <c:v>0.35627329299999999</c:v>
                </c:pt>
                <c:pt idx="302">
                  <c:v>0.35627329299999999</c:v>
                </c:pt>
                <c:pt idx="303">
                  <c:v>0.35627329299999999</c:v>
                </c:pt>
                <c:pt idx="304">
                  <c:v>0.35627329299999999</c:v>
                </c:pt>
                <c:pt idx="305">
                  <c:v>0.35627329299999999</c:v>
                </c:pt>
                <c:pt idx="306">
                  <c:v>0.35627329299999999</c:v>
                </c:pt>
                <c:pt idx="307">
                  <c:v>0.35627329299999999</c:v>
                </c:pt>
                <c:pt idx="308">
                  <c:v>0.35627329299999999</c:v>
                </c:pt>
                <c:pt idx="309">
                  <c:v>0.35627329299999999</c:v>
                </c:pt>
                <c:pt idx="310">
                  <c:v>0.35627329299999999</c:v>
                </c:pt>
                <c:pt idx="311">
                  <c:v>0.35627329299999999</c:v>
                </c:pt>
                <c:pt idx="312">
                  <c:v>0.35627329299999999</c:v>
                </c:pt>
                <c:pt idx="313">
                  <c:v>0.35627329299999999</c:v>
                </c:pt>
                <c:pt idx="314">
                  <c:v>0.35627329299999999</c:v>
                </c:pt>
                <c:pt idx="315">
                  <c:v>0.36081475000000002</c:v>
                </c:pt>
                <c:pt idx="316">
                  <c:v>0.36081475000000002</c:v>
                </c:pt>
                <c:pt idx="317">
                  <c:v>0.36081475000000002</c:v>
                </c:pt>
                <c:pt idx="318">
                  <c:v>0.36081475000000002</c:v>
                </c:pt>
                <c:pt idx="319">
                  <c:v>0.317500848</c:v>
                </c:pt>
                <c:pt idx="320">
                  <c:v>0.317500848</c:v>
                </c:pt>
                <c:pt idx="321">
                  <c:v>0.317500848</c:v>
                </c:pt>
                <c:pt idx="322">
                  <c:v>0.317500848</c:v>
                </c:pt>
                <c:pt idx="323">
                  <c:v>0.317500848</c:v>
                </c:pt>
                <c:pt idx="324">
                  <c:v>0.317500848</c:v>
                </c:pt>
                <c:pt idx="325">
                  <c:v>0.317500848</c:v>
                </c:pt>
                <c:pt idx="326">
                  <c:v>0.317500848</c:v>
                </c:pt>
                <c:pt idx="327">
                  <c:v>0.317500848</c:v>
                </c:pt>
                <c:pt idx="328">
                  <c:v>0.317500848</c:v>
                </c:pt>
                <c:pt idx="329">
                  <c:v>0.317500848</c:v>
                </c:pt>
                <c:pt idx="330">
                  <c:v>0.317500848</c:v>
                </c:pt>
                <c:pt idx="331">
                  <c:v>0.317500848</c:v>
                </c:pt>
                <c:pt idx="332">
                  <c:v>0.317500848</c:v>
                </c:pt>
                <c:pt idx="333">
                  <c:v>0.317500848</c:v>
                </c:pt>
                <c:pt idx="334">
                  <c:v>0.317500848</c:v>
                </c:pt>
                <c:pt idx="335">
                  <c:v>0.317500848</c:v>
                </c:pt>
                <c:pt idx="336">
                  <c:v>0.317500848</c:v>
                </c:pt>
                <c:pt idx="337">
                  <c:v>0.317500848</c:v>
                </c:pt>
                <c:pt idx="338">
                  <c:v>0.31249596600000001</c:v>
                </c:pt>
                <c:pt idx="339">
                  <c:v>0.28890180300000001</c:v>
                </c:pt>
                <c:pt idx="340">
                  <c:v>0.28890180300000001</c:v>
                </c:pt>
                <c:pt idx="341">
                  <c:v>0.28890180300000001</c:v>
                </c:pt>
                <c:pt idx="342">
                  <c:v>0.28890180300000001</c:v>
                </c:pt>
                <c:pt idx="343">
                  <c:v>0.28890180300000001</c:v>
                </c:pt>
                <c:pt idx="344">
                  <c:v>0.28890180300000001</c:v>
                </c:pt>
                <c:pt idx="345">
                  <c:v>0.28890180300000001</c:v>
                </c:pt>
                <c:pt idx="346">
                  <c:v>0.28890180300000001</c:v>
                </c:pt>
                <c:pt idx="347">
                  <c:v>0.28890180300000001</c:v>
                </c:pt>
                <c:pt idx="348">
                  <c:v>0.28890180300000001</c:v>
                </c:pt>
                <c:pt idx="349">
                  <c:v>0.28890180300000001</c:v>
                </c:pt>
                <c:pt idx="350">
                  <c:v>0.28890180300000001</c:v>
                </c:pt>
                <c:pt idx="351">
                  <c:v>0.28890180300000001</c:v>
                </c:pt>
                <c:pt idx="352">
                  <c:v>0.28890180300000001</c:v>
                </c:pt>
                <c:pt idx="353">
                  <c:v>0.28890180300000001</c:v>
                </c:pt>
                <c:pt idx="354">
                  <c:v>0.28890180300000001</c:v>
                </c:pt>
                <c:pt idx="355">
                  <c:v>0.28890180300000001</c:v>
                </c:pt>
                <c:pt idx="356">
                  <c:v>0.28890180300000001</c:v>
                </c:pt>
                <c:pt idx="357">
                  <c:v>0.28890180300000001</c:v>
                </c:pt>
                <c:pt idx="358">
                  <c:v>0.28890180300000001</c:v>
                </c:pt>
                <c:pt idx="359">
                  <c:v>0.33552731000000002</c:v>
                </c:pt>
                <c:pt idx="360">
                  <c:v>0.33552731000000002</c:v>
                </c:pt>
                <c:pt idx="361">
                  <c:v>0.33746327399999998</c:v>
                </c:pt>
                <c:pt idx="362">
                  <c:v>0.33746327399999998</c:v>
                </c:pt>
                <c:pt idx="363">
                  <c:v>0.33746327399999998</c:v>
                </c:pt>
                <c:pt idx="364">
                  <c:v>0.33746327399999998</c:v>
                </c:pt>
                <c:pt idx="365">
                  <c:v>0.33746327399999998</c:v>
                </c:pt>
                <c:pt idx="366">
                  <c:v>0.33746327399999998</c:v>
                </c:pt>
                <c:pt idx="367">
                  <c:v>0.33746327399999998</c:v>
                </c:pt>
                <c:pt idx="368">
                  <c:v>0.33746327399999998</c:v>
                </c:pt>
                <c:pt idx="369">
                  <c:v>0.33746327399999998</c:v>
                </c:pt>
                <c:pt idx="370">
                  <c:v>0.33746327399999998</c:v>
                </c:pt>
                <c:pt idx="371">
                  <c:v>0.33746327399999998</c:v>
                </c:pt>
                <c:pt idx="372">
                  <c:v>0.33746327399999998</c:v>
                </c:pt>
                <c:pt idx="373">
                  <c:v>0.35461641900000002</c:v>
                </c:pt>
                <c:pt idx="374">
                  <c:v>0.35461641900000002</c:v>
                </c:pt>
                <c:pt idx="375">
                  <c:v>0.35461641900000002</c:v>
                </c:pt>
                <c:pt idx="376">
                  <c:v>0.35461641900000002</c:v>
                </c:pt>
                <c:pt idx="377">
                  <c:v>0.35461641900000002</c:v>
                </c:pt>
                <c:pt idx="378">
                  <c:v>0.35461641900000002</c:v>
                </c:pt>
                <c:pt idx="379">
                  <c:v>0.34160420800000002</c:v>
                </c:pt>
                <c:pt idx="380">
                  <c:v>0.23342643299999999</c:v>
                </c:pt>
                <c:pt idx="381">
                  <c:v>0.23342643299999999</c:v>
                </c:pt>
                <c:pt idx="382">
                  <c:v>0.23342643299999999</c:v>
                </c:pt>
                <c:pt idx="383">
                  <c:v>0.23342643299999999</c:v>
                </c:pt>
                <c:pt idx="384">
                  <c:v>0.23342643299999999</c:v>
                </c:pt>
                <c:pt idx="385">
                  <c:v>0.23342643299999999</c:v>
                </c:pt>
                <c:pt idx="386">
                  <c:v>0.23342643299999999</c:v>
                </c:pt>
                <c:pt idx="387">
                  <c:v>0.23342643299999999</c:v>
                </c:pt>
                <c:pt idx="388">
                  <c:v>0.23342643299999999</c:v>
                </c:pt>
                <c:pt idx="389">
                  <c:v>0.23342643299999999</c:v>
                </c:pt>
                <c:pt idx="390">
                  <c:v>0.23342643299999999</c:v>
                </c:pt>
                <c:pt idx="391">
                  <c:v>0.23342643299999999</c:v>
                </c:pt>
                <c:pt idx="392">
                  <c:v>0.23342643299999999</c:v>
                </c:pt>
                <c:pt idx="393">
                  <c:v>0.23342643299999999</c:v>
                </c:pt>
                <c:pt idx="394">
                  <c:v>0.23342643299999999</c:v>
                </c:pt>
                <c:pt idx="395">
                  <c:v>0.23342643299999999</c:v>
                </c:pt>
                <c:pt idx="396">
                  <c:v>0.23342643299999999</c:v>
                </c:pt>
                <c:pt idx="397">
                  <c:v>0.23342643299999999</c:v>
                </c:pt>
                <c:pt idx="398">
                  <c:v>0.23342643299999999</c:v>
                </c:pt>
                <c:pt idx="399">
                  <c:v>0.23342643299999999</c:v>
                </c:pt>
                <c:pt idx="400">
                  <c:v>0.26038448600000003</c:v>
                </c:pt>
                <c:pt idx="401">
                  <c:v>0.35743230100000001</c:v>
                </c:pt>
                <c:pt idx="402">
                  <c:v>0.35743230100000001</c:v>
                </c:pt>
                <c:pt idx="403">
                  <c:v>0.35957151500000001</c:v>
                </c:pt>
                <c:pt idx="404">
                  <c:v>0.37981213800000002</c:v>
                </c:pt>
                <c:pt idx="405">
                  <c:v>0.374480164</c:v>
                </c:pt>
                <c:pt idx="406">
                  <c:v>0.361592419</c:v>
                </c:pt>
                <c:pt idx="407">
                  <c:v>0.34206540200000002</c:v>
                </c:pt>
                <c:pt idx="408">
                  <c:v>0.34206540200000002</c:v>
                </c:pt>
                <c:pt idx="409">
                  <c:v>0.34206540200000002</c:v>
                </c:pt>
                <c:pt idx="410">
                  <c:v>0.34206540200000002</c:v>
                </c:pt>
                <c:pt idx="411">
                  <c:v>0.34206540200000002</c:v>
                </c:pt>
                <c:pt idx="412">
                  <c:v>0.34206540200000002</c:v>
                </c:pt>
                <c:pt idx="413">
                  <c:v>0.34206540200000002</c:v>
                </c:pt>
                <c:pt idx="414">
                  <c:v>0.34206540200000002</c:v>
                </c:pt>
                <c:pt idx="415">
                  <c:v>0.34206540200000002</c:v>
                </c:pt>
                <c:pt idx="416">
                  <c:v>0.34206540200000002</c:v>
                </c:pt>
                <c:pt idx="417">
                  <c:v>0.34206540200000002</c:v>
                </c:pt>
                <c:pt idx="418">
                  <c:v>0.34206540200000002</c:v>
                </c:pt>
                <c:pt idx="419">
                  <c:v>0.34206540200000002</c:v>
                </c:pt>
                <c:pt idx="420">
                  <c:v>0.34206540200000002</c:v>
                </c:pt>
                <c:pt idx="421">
                  <c:v>0.34206540200000002</c:v>
                </c:pt>
                <c:pt idx="422">
                  <c:v>0.34206540200000002</c:v>
                </c:pt>
                <c:pt idx="423">
                  <c:v>0.34206540200000002</c:v>
                </c:pt>
                <c:pt idx="424">
                  <c:v>0.34206540200000002</c:v>
                </c:pt>
                <c:pt idx="425">
                  <c:v>0.34206540200000002</c:v>
                </c:pt>
                <c:pt idx="426">
                  <c:v>0.34206540200000002</c:v>
                </c:pt>
                <c:pt idx="427">
                  <c:v>0.35379831099999998</c:v>
                </c:pt>
                <c:pt idx="428">
                  <c:v>0.35379831099999998</c:v>
                </c:pt>
                <c:pt idx="429">
                  <c:v>0.35379831099999998</c:v>
                </c:pt>
                <c:pt idx="430">
                  <c:v>0.35379831099999998</c:v>
                </c:pt>
                <c:pt idx="431">
                  <c:v>0.35379831099999998</c:v>
                </c:pt>
                <c:pt idx="432">
                  <c:v>0.35379831099999998</c:v>
                </c:pt>
                <c:pt idx="433">
                  <c:v>0.35379831099999998</c:v>
                </c:pt>
                <c:pt idx="434">
                  <c:v>0.32162750699999998</c:v>
                </c:pt>
                <c:pt idx="435">
                  <c:v>0.32162750699999998</c:v>
                </c:pt>
                <c:pt idx="436">
                  <c:v>0.32162750699999998</c:v>
                </c:pt>
                <c:pt idx="437">
                  <c:v>0.32162750699999998</c:v>
                </c:pt>
                <c:pt idx="438">
                  <c:v>0.32162750699999998</c:v>
                </c:pt>
                <c:pt idx="439">
                  <c:v>0.32162750699999998</c:v>
                </c:pt>
                <c:pt idx="440">
                  <c:v>0.32162750699999998</c:v>
                </c:pt>
                <c:pt idx="441">
                  <c:v>0.32162750699999998</c:v>
                </c:pt>
                <c:pt idx="442">
                  <c:v>0.32162750699999998</c:v>
                </c:pt>
                <c:pt idx="443">
                  <c:v>0.32162750699999998</c:v>
                </c:pt>
                <c:pt idx="444">
                  <c:v>0.32162750699999998</c:v>
                </c:pt>
                <c:pt idx="445">
                  <c:v>0.31535199899999999</c:v>
                </c:pt>
                <c:pt idx="446">
                  <c:v>0.31535199899999999</c:v>
                </c:pt>
                <c:pt idx="447">
                  <c:v>0.31535199899999999</c:v>
                </c:pt>
                <c:pt idx="448">
                  <c:v>0.31535199899999999</c:v>
                </c:pt>
                <c:pt idx="449">
                  <c:v>0.31535199899999999</c:v>
                </c:pt>
                <c:pt idx="450">
                  <c:v>0.31535199899999999</c:v>
                </c:pt>
                <c:pt idx="451">
                  <c:v>0.31535199899999999</c:v>
                </c:pt>
                <c:pt idx="452">
                  <c:v>0.31535199899999999</c:v>
                </c:pt>
                <c:pt idx="453">
                  <c:v>0.31535199899999999</c:v>
                </c:pt>
                <c:pt idx="454">
                  <c:v>0.31535199899999999</c:v>
                </c:pt>
                <c:pt idx="455">
                  <c:v>0.31535199899999999</c:v>
                </c:pt>
                <c:pt idx="456">
                  <c:v>0.31535199899999999</c:v>
                </c:pt>
                <c:pt idx="457">
                  <c:v>0.31535199899999999</c:v>
                </c:pt>
                <c:pt idx="458">
                  <c:v>0.31535199899999999</c:v>
                </c:pt>
                <c:pt idx="459">
                  <c:v>0.31535199899999999</c:v>
                </c:pt>
                <c:pt idx="460">
                  <c:v>0.31535199899999999</c:v>
                </c:pt>
                <c:pt idx="461">
                  <c:v>0.31535199899999999</c:v>
                </c:pt>
                <c:pt idx="462">
                  <c:v>0.31535199899999999</c:v>
                </c:pt>
                <c:pt idx="463">
                  <c:v>0.31535199899999999</c:v>
                </c:pt>
                <c:pt idx="464">
                  <c:v>0.31535199899999999</c:v>
                </c:pt>
                <c:pt idx="465">
                  <c:v>0.34668591100000001</c:v>
                </c:pt>
                <c:pt idx="466">
                  <c:v>0.367542174</c:v>
                </c:pt>
                <c:pt idx="467">
                  <c:v>0.35440924299999998</c:v>
                </c:pt>
                <c:pt idx="468">
                  <c:v>0.33193679300000001</c:v>
                </c:pt>
                <c:pt idx="469">
                  <c:v>0.33193679300000001</c:v>
                </c:pt>
                <c:pt idx="470">
                  <c:v>0.269452054</c:v>
                </c:pt>
                <c:pt idx="471">
                  <c:v>0.269452054</c:v>
                </c:pt>
                <c:pt idx="472">
                  <c:v>0.269452054</c:v>
                </c:pt>
                <c:pt idx="473">
                  <c:v>0.269452054</c:v>
                </c:pt>
                <c:pt idx="474">
                  <c:v>0.269452054</c:v>
                </c:pt>
                <c:pt idx="475">
                  <c:v>0.269452054</c:v>
                </c:pt>
                <c:pt idx="476">
                  <c:v>0.269452054</c:v>
                </c:pt>
                <c:pt idx="477">
                  <c:v>0.269452054</c:v>
                </c:pt>
                <c:pt idx="478">
                  <c:v>0.269452054</c:v>
                </c:pt>
                <c:pt idx="479">
                  <c:v>0.269452054</c:v>
                </c:pt>
                <c:pt idx="480">
                  <c:v>0.269452054</c:v>
                </c:pt>
                <c:pt idx="481">
                  <c:v>0.269452054</c:v>
                </c:pt>
                <c:pt idx="482">
                  <c:v>0.269452054</c:v>
                </c:pt>
                <c:pt idx="483">
                  <c:v>0.269452054</c:v>
                </c:pt>
                <c:pt idx="484">
                  <c:v>0.269452054</c:v>
                </c:pt>
                <c:pt idx="485">
                  <c:v>0.269452054</c:v>
                </c:pt>
                <c:pt idx="486">
                  <c:v>0.269452054</c:v>
                </c:pt>
                <c:pt idx="487">
                  <c:v>0.269452054</c:v>
                </c:pt>
                <c:pt idx="488">
                  <c:v>0.269452054</c:v>
                </c:pt>
                <c:pt idx="489">
                  <c:v>0.269452054</c:v>
                </c:pt>
                <c:pt idx="490">
                  <c:v>0.28882007500000001</c:v>
                </c:pt>
                <c:pt idx="491">
                  <c:v>0.36677931600000002</c:v>
                </c:pt>
                <c:pt idx="492">
                  <c:v>0.36677931600000002</c:v>
                </c:pt>
                <c:pt idx="493">
                  <c:v>0.36677931600000002</c:v>
                </c:pt>
                <c:pt idx="494">
                  <c:v>0.36677931600000002</c:v>
                </c:pt>
                <c:pt idx="495">
                  <c:v>0.31454363699999999</c:v>
                </c:pt>
                <c:pt idx="496">
                  <c:v>0.31454363699999999</c:v>
                </c:pt>
                <c:pt idx="497">
                  <c:v>0.31454363699999999</c:v>
                </c:pt>
                <c:pt idx="498">
                  <c:v>0.31454363699999999</c:v>
                </c:pt>
                <c:pt idx="499">
                  <c:v>0.31454363699999999</c:v>
                </c:pt>
                <c:pt idx="500">
                  <c:v>0.31237283799999999</c:v>
                </c:pt>
                <c:pt idx="501">
                  <c:v>0.31237283799999999</c:v>
                </c:pt>
                <c:pt idx="502">
                  <c:v>0.31237283799999999</c:v>
                </c:pt>
                <c:pt idx="503">
                  <c:v>0.31237283799999999</c:v>
                </c:pt>
                <c:pt idx="504">
                  <c:v>0.31237283799999999</c:v>
                </c:pt>
                <c:pt idx="505">
                  <c:v>0.31237283799999999</c:v>
                </c:pt>
                <c:pt idx="506">
                  <c:v>0.31237283799999999</c:v>
                </c:pt>
                <c:pt idx="507">
                  <c:v>0.31237283799999999</c:v>
                </c:pt>
                <c:pt idx="508">
                  <c:v>0.31237283799999999</c:v>
                </c:pt>
                <c:pt idx="509">
                  <c:v>0.31237283799999999</c:v>
                </c:pt>
                <c:pt idx="510">
                  <c:v>0.31237283799999999</c:v>
                </c:pt>
                <c:pt idx="511">
                  <c:v>0.31237283799999999</c:v>
                </c:pt>
                <c:pt idx="512">
                  <c:v>0.31237283799999999</c:v>
                </c:pt>
                <c:pt idx="513">
                  <c:v>0.31237283799999999</c:v>
                </c:pt>
                <c:pt idx="514">
                  <c:v>0.31237283799999999</c:v>
                </c:pt>
                <c:pt idx="515">
                  <c:v>0.28853152700000001</c:v>
                </c:pt>
                <c:pt idx="516">
                  <c:v>0.28853152700000001</c:v>
                </c:pt>
                <c:pt idx="517">
                  <c:v>0.28853152700000001</c:v>
                </c:pt>
                <c:pt idx="518">
                  <c:v>0.28853152700000001</c:v>
                </c:pt>
                <c:pt idx="519">
                  <c:v>0.28853152700000001</c:v>
                </c:pt>
                <c:pt idx="520">
                  <c:v>0.28853152700000001</c:v>
                </c:pt>
                <c:pt idx="521">
                  <c:v>0.28853152700000001</c:v>
                </c:pt>
                <c:pt idx="522">
                  <c:v>0.28853152700000001</c:v>
                </c:pt>
                <c:pt idx="523">
                  <c:v>0.28853152700000001</c:v>
                </c:pt>
                <c:pt idx="524">
                  <c:v>0.28853152700000001</c:v>
                </c:pt>
                <c:pt idx="525">
                  <c:v>0.28853152700000001</c:v>
                </c:pt>
                <c:pt idx="526">
                  <c:v>0.28853152700000001</c:v>
                </c:pt>
                <c:pt idx="527">
                  <c:v>0.28853152700000001</c:v>
                </c:pt>
                <c:pt idx="528">
                  <c:v>0.28853152700000001</c:v>
                </c:pt>
                <c:pt idx="529">
                  <c:v>0.28853152700000001</c:v>
                </c:pt>
                <c:pt idx="530">
                  <c:v>0.28853152700000001</c:v>
                </c:pt>
                <c:pt idx="531">
                  <c:v>0.28853152700000001</c:v>
                </c:pt>
                <c:pt idx="532">
                  <c:v>0.28853152700000001</c:v>
                </c:pt>
                <c:pt idx="533">
                  <c:v>0.28853152700000001</c:v>
                </c:pt>
                <c:pt idx="534">
                  <c:v>0.28853152700000001</c:v>
                </c:pt>
                <c:pt idx="535">
                  <c:v>0.306146849</c:v>
                </c:pt>
                <c:pt idx="536">
                  <c:v>0.37615347999999998</c:v>
                </c:pt>
                <c:pt idx="537">
                  <c:v>0.37615347999999998</c:v>
                </c:pt>
                <c:pt idx="538">
                  <c:v>0.37615347999999998</c:v>
                </c:pt>
                <c:pt idx="539">
                  <c:v>8.4312203000000002E-2</c:v>
                </c:pt>
                <c:pt idx="540">
                  <c:v>8.4312203000000002E-2</c:v>
                </c:pt>
                <c:pt idx="541">
                  <c:v>8.4312203000000002E-2</c:v>
                </c:pt>
                <c:pt idx="542">
                  <c:v>8.4312203000000002E-2</c:v>
                </c:pt>
                <c:pt idx="543">
                  <c:v>8.4312203000000002E-2</c:v>
                </c:pt>
                <c:pt idx="544">
                  <c:v>8.4312203000000002E-2</c:v>
                </c:pt>
                <c:pt idx="545">
                  <c:v>8.4312203000000002E-2</c:v>
                </c:pt>
                <c:pt idx="546">
                  <c:v>8.4312203000000002E-2</c:v>
                </c:pt>
                <c:pt idx="547">
                  <c:v>8.4312203000000002E-2</c:v>
                </c:pt>
                <c:pt idx="548">
                  <c:v>8.4312203000000002E-2</c:v>
                </c:pt>
                <c:pt idx="549">
                  <c:v>8.4312203000000002E-2</c:v>
                </c:pt>
                <c:pt idx="550">
                  <c:v>8.4312203000000002E-2</c:v>
                </c:pt>
                <c:pt idx="551">
                  <c:v>8.4312203000000002E-2</c:v>
                </c:pt>
                <c:pt idx="552">
                  <c:v>8.4312203000000002E-2</c:v>
                </c:pt>
                <c:pt idx="553">
                  <c:v>8.4312203000000002E-2</c:v>
                </c:pt>
                <c:pt idx="554">
                  <c:v>8.4312203000000002E-2</c:v>
                </c:pt>
                <c:pt idx="555">
                  <c:v>8.4312203000000002E-2</c:v>
                </c:pt>
                <c:pt idx="556">
                  <c:v>8.4312203000000002E-2</c:v>
                </c:pt>
                <c:pt idx="557">
                  <c:v>8.4312203000000002E-2</c:v>
                </c:pt>
                <c:pt idx="558">
                  <c:v>8.4312203000000002E-2</c:v>
                </c:pt>
                <c:pt idx="559">
                  <c:v>0.28139010800000003</c:v>
                </c:pt>
                <c:pt idx="560">
                  <c:v>0.29571978799999998</c:v>
                </c:pt>
                <c:pt idx="561">
                  <c:v>0.317736933</c:v>
                </c:pt>
                <c:pt idx="562">
                  <c:v>0.31767536899999999</c:v>
                </c:pt>
                <c:pt idx="563">
                  <c:v>0.31767536899999999</c:v>
                </c:pt>
                <c:pt idx="564">
                  <c:v>0.31767536899999999</c:v>
                </c:pt>
                <c:pt idx="565">
                  <c:v>0.31767536899999999</c:v>
                </c:pt>
                <c:pt idx="566">
                  <c:v>0.31767536899999999</c:v>
                </c:pt>
                <c:pt idx="567">
                  <c:v>0.31767536899999999</c:v>
                </c:pt>
                <c:pt idx="568">
                  <c:v>0.31767536899999999</c:v>
                </c:pt>
                <c:pt idx="569">
                  <c:v>0.31767536899999999</c:v>
                </c:pt>
                <c:pt idx="570">
                  <c:v>0.31767536899999999</c:v>
                </c:pt>
                <c:pt idx="571">
                  <c:v>0.31767536899999999</c:v>
                </c:pt>
                <c:pt idx="572">
                  <c:v>0.31767536899999999</c:v>
                </c:pt>
                <c:pt idx="573">
                  <c:v>0.31767536899999999</c:v>
                </c:pt>
                <c:pt idx="574">
                  <c:v>0.31767536899999999</c:v>
                </c:pt>
                <c:pt idx="575">
                  <c:v>0.31767536899999999</c:v>
                </c:pt>
                <c:pt idx="576">
                  <c:v>0.31767536899999999</c:v>
                </c:pt>
                <c:pt idx="577">
                  <c:v>0.31767536899999999</c:v>
                </c:pt>
                <c:pt idx="578">
                  <c:v>0.31767536899999999</c:v>
                </c:pt>
                <c:pt idx="579">
                  <c:v>0.31767536899999999</c:v>
                </c:pt>
                <c:pt idx="580">
                  <c:v>0.31767536899999999</c:v>
                </c:pt>
                <c:pt idx="581">
                  <c:v>0.31767536899999999</c:v>
                </c:pt>
                <c:pt idx="582">
                  <c:v>0.32242917700000001</c:v>
                </c:pt>
                <c:pt idx="583">
                  <c:v>0.32242917700000001</c:v>
                </c:pt>
                <c:pt idx="584">
                  <c:v>0.32242917700000001</c:v>
                </c:pt>
                <c:pt idx="585">
                  <c:v>0.32242917700000001</c:v>
                </c:pt>
                <c:pt idx="586">
                  <c:v>0.32242917700000001</c:v>
                </c:pt>
                <c:pt idx="587">
                  <c:v>0.32242917700000001</c:v>
                </c:pt>
                <c:pt idx="588">
                  <c:v>0.32242917700000001</c:v>
                </c:pt>
                <c:pt idx="589">
                  <c:v>0.32242917700000001</c:v>
                </c:pt>
                <c:pt idx="590">
                  <c:v>0.32323753799999999</c:v>
                </c:pt>
                <c:pt idx="591">
                  <c:v>0.33702543099999999</c:v>
                </c:pt>
                <c:pt idx="592">
                  <c:v>0.33702543099999999</c:v>
                </c:pt>
                <c:pt idx="593">
                  <c:v>0.33702543099999999</c:v>
                </c:pt>
                <c:pt idx="594">
                  <c:v>0.33702543099999999</c:v>
                </c:pt>
                <c:pt idx="595">
                  <c:v>0.33702543099999999</c:v>
                </c:pt>
                <c:pt idx="596">
                  <c:v>0.33702543099999999</c:v>
                </c:pt>
                <c:pt idx="597">
                  <c:v>0.33702543099999999</c:v>
                </c:pt>
                <c:pt idx="598">
                  <c:v>0.33702543099999999</c:v>
                </c:pt>
                <c:pt idx="599">
                  <c:v>0.33702543099999999</c:v>
                </c:pt>
                <c:pt idx="600">
                  <c:v>0.30379403500000002</c:v>
                </c:pt>
                <c:pt idx="601">
                  <c:v>0.30379403500000002</c:v>
                </c:pt>
                <c:pt idx="602">
                  <c:v>0.30379403500000002</c:v>
                </c:pt>
                <c:pt idx="603">
                  <c:v>0.30379403500000002</c:v>
                </c:pt>
                <c:pt idx="604">
                  <c:v>0.30379403500000002</c:v>
                </c:pt>
                <c:pt idx="605">
                  <c:v>0.30379403500000002</c:v>
                </c:pt>
                <c:pt idx="606">
                  <c:v>0.30379403500000002</c:v>
                </c:pt>
                <c:pt idx="607">
                  <c:v>0.30379403500000002</c:v>
                </c:pt>
                <c:pt idx="608">
                  <c:v>0.30379403500000002</c:v>
                </c:pt>
                <c:pt idx="609">
                  <c:v>0.30379403500000002</c:v>
                </c:pt>
                <c:pt idx="610">
                  <c:v>0.30379403500000002</c:v>
                </c:pt>
                <c:pt idx="611">
                  <c:v>0.30379403500000002</c:v>
                </c:pt>
                <c:pt idx="612">
                  <c:v>0.30379403500000002</c:v>
                </c:pt>
                <c:pt idx="613">
                  <c:v>0.30379403500000002</c:v>
                </c:pt>
                <c:pt idx="614">
                  <c:v>0.30379403500000002</c:v>
                </c:pt>
                <c:pt idx="615">
                  <c:v>0.30379403500000002</c:v>
                </c:pt>
                <c:pt idx="616">
                  <c:v>0.30379403500000002</c:v>
                </c:pt>
                <c:pt idx="617">
                  <c:v>0.30379403500000002</c:v>
                </c:pt>
                <c:pt idx="618">
                  <c:v>0.30379403500000002</c:v>
                </c:pt>
                <c:pt idx="619">
                  <c:v>0.30379403500000002</c:v>
                </c:pt>
                <c:pt idx="620">
                  <c:v>0.30834619899999999</c:v>
                </c:pt>
                <c:pt idx="621">
                  <c:v>0.32666013799999999</c:v>
                </c:pt>
                <c:pt idx="622">
                  <c:v>0.32666013799999999</c:v>
                </c:pt>
                <c:pt idx="623">
                  <c:v>0.32666013799999999</c:v>
                </c:pt>
                <c:pt idx="624">
                  <c:v>0.32666013799999999</c:v>
                </c:pt>
                <c:pt idx="625">
                  <c:v>0.32666013799999999</c:v>
                </c:pt>
                <c:pt idx="626">
                  <c:v>0.32666013799999999</c:v>
                </c:pt>
                <c:pt idx="627">
                  <c:v>0.30751731599999999</c:v>
                </c:pt>
                <c:pt idx="628">
                  <c:v>0.30751731599999999</c:v>
                </c:pt>
                <c:pt idx="629">
                  <c:v>0.30751731599999999</c:v>
                </c:pt>
                <c:pt idx="630">
                  <c:v>0.30751731599999999</c:v>
                </c:pt>
                <c:pt idx="631">
                  <c:v>0.30751731599999999</c:v>
                </c:pt>
                <c:pt idx="632">
                  <c:v>0.30751731599999999</c:v>
                </c:pt>
                <c:pt idx="633">
                  <c:v>0.30751731599999999</c:v>
                </c:pt>
                <c:pt idx="634">
                  <c:v>0.30751731599999999</c:v>
                </c:pt>
                <c:pt idx="635">
                  <c:v>0.30751731599999999</c:v>
                </c:pt>
                <c:pt idx="636">
                  <c:v>0.30751731599999999</c:v>
                </c:pt>
                <c:pt idx="637">
                  <c:v>0.30751731599999999</c:v>
                </c:pt>
                <c:pt idx="638">
                  <c:v>0.30751731599999999</c:v>
                </c:pt>
                <c:pt idx="639">
                  <c:v>0.30751731599999999</c:v>
                </c:pt>
                <c:pt idx="640">
                  <c:v>0.30751731599999999</c:v>
                </c:pt>
                <c:pt idx="641">
                  <c:v>0.30751731599999999</c:v>
                </c:pt>
                <c:pt idx="642">
                  <c:v>0.30751731599999999</c:v>
                </c:pt>
                <c:pt idx="643">
                  <c:v>0.30751731599999999</c:v>
                </c:pt>
                <c:pt idx="644">
                  <c:v>0.30751731599999999</c:v>
                </c:pt>
                <c:pt idx="645">
                  <c:v>0.30751731599999999</c:v>
                </c:pt>
                <c:pt idx="646">
                  <c:v>0.30751731599999999</c:v>
                </c:pt>
                <c:pt idx="647">
                  <c:v>0.33587064100000003</c:v>
                </c:pt>
                <c:pt idx="648">
                  <c:v>0.33587064100000003</c:v>
                </c:pt>
                <c:pt idx="649">
                  <c:v>5.0511219000000003E-2</c:v>
                </c:pt>
                <c:pt idx="650">
                  <c:v>5.0511219000000003E-2</c:v>
                </c:pt>
                <c:pt idx="651">
                  <c:v>5.0511219000000003E-2</c:v>
                </c:pt>
                <c:pt idx="652">
                  <c:v>5.0511219000000003E-2</c:v>
                </c:pt>
                <c:pt idx="653">
                  <c:v>5.0511219000000003E-2</c:v>
                </c:pt>
                <c:pt idx="654">
                  <c:v>5.0511219000000003E-2</c:v>
                </c:pt>
                <c:pt idx="655">
                  <c:v>5.0511219000000003E-2</c:v>
                </c:pt>
                <c:pt idx="656">
                  <c:v>5.0511219000000003E-2</c:v>
                </c:pt>
                <c:pt idx="657">
                  <c:v>5.0511219000000003E-2</c:v>
                </c:pt>
                <c:pt idx="658">
                  <c:v>5.0511219000000003E-2</c:v>
                </c:pt>
                <c:pt idx="659">
                  <c:v>5.0511219000000003E-2</c:v>
                </c:pt>
                <c:pt idx="660">
                  <c:v>5.0511219000000003E-2</c:v>
                </c:pt>
                <c:pt idx="661">
                  <c:v>5.0511219000000003E-2</c:v>
                </c:pt>
                <c:pt idx="662">
                  <c:v>5.0511219000000003E-2</c:v>
                </c:pt>
                <c:pt idx="663">
                  <c:v>5.0511219000000003E-2</c:v>
                </c:pt>
                <c:pt idx="664">
                  <c:v>5.0511219000000003E-2</c:v>
                </c:pt>
                <c:pt idx="665">
                  <c:v>5.0511219000000003E-2</c:v>
                </c:pt>
                <c:pt idx="666">
                  <c:v>5.0511219000000003E-2</c:v>
                </c:pt>
                <c:pt idx="667">
                  <c:v>5.0511219000000003E-2</c:v>
                </c:pt>
                <c:pt idx="668">
                  <c:v>5.0511219000000003E-2</c:v>
                </c:pt>
                <c:pt idx="669">
                  <c:v>6.9415191000000001E-2</c:v>
                </c:pt>
                <c:pt idx="670">
                  <c:v>6.9415191000000001E-2</c:v>
                </c:pt>
                <c:pt idx="671">
                  <c:v>6.9415191000000001E-2</c:v>
                </c:pt>
                <c:pt idx="672">
                  <c:v>9.4047538999999999E-2</c:v>
                </c:pt>
                <c:pt idx="673">
                  <c:v>0.115207515</c:v>
                </c:pt>
                <c:pt idx="674">
                  <c:v>0.13423227200000001</c:v>
                </c:pt>
                <c:pt idx="675">
                  <c:v>0.13928543500000001</c:v>
                </c:pt>
                <c:pt idx="676">
                  <c:v>0.13928543500000001</c:v>
                </c:pt>
                <c:pt idx="677">
                  <c:v>0.13928543500000001</c:v>
                </c:pt>
                <c:pt idx="678">
                  <c:v>0.13928543500000001</c:v>
                </c:pt>
                <c:pt idx="679">
                  <c:v>0.13928543500000001</c:v>
                </c:pt>
                <c:pt idx="680">
                  <c:v>0.13928543500000001</c:v>
                </c:pt>
                <c:pt idx="681">
                  <c:v>0.17175728400000001</c:v>
                </c:pt>
                <c:pt idx="682">
                  <c:v>0.17411553099999999</c:v>
                </c:pt>
                <c:pt idx="683">
                  <c:v>0.17411553099999999</c:v>
                </c:pt>
                <c:pt idx="684">
                  <c:v>0.17841579499999999</c:v>
                </c:pt>
                <c:pt idx="685">
                  <c:v>0.18358329700000001</c:v>
                </c:pt>
                <c:pt idx="686">
                  <c:v>0.21786615000000001</c:v>
                </c:pt>
                <c:pt idx="687">
                  <c:v>0.22219846100000001</c:v>
                </c:pt>
                <c:pt idx="688">
                  <c:v>0.22219846100000001</c:v>
                </c:pt>
                <c:pt idx="689">
                  <c:v>0.22219846100000001</c:v>
                </c:pt>
                <c:pt idx="690">
                  <c:v>0.22219846100000001</c:v>
                </c:pt>
                <c:pt idx="691">
                  <c:v>0.22219846100000001</c:v>
                </c:pt>
                <c:pt idx="692">
                  <c:v>0.22219846100000001</c:v>
                </c:pt>
                <c:pt idx="693">
                  <c:v>0.23432461299999999</c:v>
                </c:pt>
                <c:pt idx="694">
                  <c:v>0.26559532899999999</c:v>
                </c:pt>
                <c:pt idx="695">
                  <c:v>0.26559532899999999</c:v>
                </c:pt>
                <c:pt idx="696">
                  <c:v>0.26559532899999999</c:v>
                </c:pt>
                <c:pt idx="697">
                  <c:v>0.26576146499999997</c:v>
                </c:pt>
                <c:pt idx="698">
                  <c:v>0.26576146499999997</c:v>
                </c:pt>
                <c:pt idx="699">
                  <c:v>0.26576146499999997</c:v>
                </c:pt>
                <c:pt idx="700">
                  <c:v>0.26576146499999997</c:v>
                </c:pt>
                <c:pt idx="701">
                  <c:v>0.26576146499999997</c:v>
                </c:pt>
                <c:pt idx="702">
                  <c:v>0.26576146499999997</c:v>
                </c:pt>
                <c:pt idx="703">
                  <c:v>0.26576146499999997</c:v>
                </c:pt>
                <c:pt idx="704">
                  <c:v>0.26576146499999997</c:v>
                </c:pt>
                <c:pt idx="705">
                  <c:v>0.26576146499999997</c:v>
                </c:pt>
                <c:pt idx="706">
                  <c:v>0.26576146499999997</c:v>
                </c:pt>
                <c:pt idx="707">
                  <c:v>0.26576146499999997</c:v>
                </c:pt>
                <c:pt idx="708">
                  <c:v>0.26576146499999997</c:v>
                </c:pt>
                <c:pt idx="709">
                  <c:v>0.26576146499999997</c:v>
                </c:pt>
                <c:pt idx="710">
                  <c:v>0.26576146499999997</c:v>
                </c:pt>
                <c:pt idx="711">
                  <c:v>0.26576146499999997</c:v>
                </c:pt>
                <c:pt idx="712">
                  <c:v>0.26576146499999997</c:v>
                </c:pt>
                <c:pt idx="713">
                  <c:v>0.26576146499999997</c:v>
                </c:pt>
                <c:pt idx="714">
                  <c:v>0.26576146499999997</c:v>
                </c:pt>
                <c:pt idx="715">
                  <c:v>0.18944066900000001</c:v>
                </c:pt>
                <c:pt idx="716">
                  <c:v>0.18944066900000001</c:v>
                </c:pt>
                <c:pt idx="717">
                  <c:v>0.18944066900000001</c:v>
                </c:pt>
                <c:pt idx="718">
                  <c:v>0.18944066900000001</c:v>
                </c:pt>
                <c:pt idx="719">
                  <c:v>0.18944066900000001</c:v>
                </c:pt>
                <c:pt idx="720">
                  <c:v>0.18944066900000001</c:v>
                </c:pt>
                <c:pt idx="721">
                  <c:v>0.18944066900000001</c:v>
                </c:pt>
                <c:pt idx="722">
                  <c:v>0.18944066900000001</c:v>
                </c:pt>
                <c:pt idx="723">
                  <c:v>0.18944066900000001</c:v>
                </c:pt>
                <c:pt idx="724">
                  <c:v>0.18944066900000001</c:v>
                </c:pt>
                <c:pt idx="725">
                  <c:v>0.18944066900000001</c:v>
                </c:pt>
                <c:pt idx="726">
                  <c:v>0.18944066900000001</c:v>
                </c:pt>
                <c:pt idx="727">
                  <c:v>0.18944066900000001</c:v>
                </c:pt>
                <c:pt idx="728">
                  <c:v>0.18944066900000001</c:v>
                </c:pt>
                <c:pt idx="729">
                  <c:v>0.18944066900000001</c:v>
                </c:pt>
                <c:pt idx="730">
                  <c:v>0.18944066900000001</c:v>
                </c:pt>
                <c:pt idx="731">
                  <c:v>0.18944066900000001</c:v>
                </c:pt>
                <c:pt idx="732">
                  <c:v>0.18944066900000001</c:v>
                </c:pt>
                <c:pt idx="733">
                  <c:v>0.18944066900000001</c:v>
                </c:pt>
                <c:pt idx="734">
                  <c:v>0.18944066900000001</c:v>
                </c:pt>
                <c:pt idx="735">
                  <c:v>0.20053288</c:v>
                </c:pt>
                <c:pt idx="736">
                  <c:v>0.234972086</c:v>
                </c:pt>
                <c:pt idx="737">
                  <c:v>0.23526186599999999</c:v>
                </c:pt>
                <c:pt idx="738">
                  <c:v>0.26853486300000001</c:v>
                </c:pt>
                <c:pt idx="739">
                  <c:v>0.35097728700000003</c:v>
                </c:pt>
                <c:pt idx="740">
                  <c:v>0.35097728700000003</c:v>
                </c:pt>
                <c:pt idx="741">
                  <c:v>0.35097728700000003</c:v>
                </c:pt>
                <c:pt idx="742">
                  <c:v>0.35569127099999998</c:v>
                </c:pt>
                <c:pt idx="743">
                  <c:v>0.367899066</c:v>
                </c:pt>
                <c:pt idx="744">
                  <c:v>0.367899066</c:v>
                </c:pt>
                <c:pt idx="745">
                  <c:v>0.367899066</c:v>
                </c:pt>
                <c:pt idx="746">
                  <c:v>0.367899066</c:v>
                </c:pt>
                <c:pt idx="747">
                  <c:v>0.36878059099999999</c:v>
                </c:pt>
                <c:pt idx="748">
                  <c:v>0.36917317199999999</c:v>
                </c:pt>
                <c:pt idx="749">
                  <c:v>0.37065070700000002</c:v>
                </c:pt>
                <c:pt idx="750">
                  <c:v>0.37065070700000002</c:v>
                </c:pt>
                <c:pt idx="751">
                  <c:v>0.37065070700000002</c:v>
                </c:pt>
                <c:pt idx="752">
                  <c:v>0.38200331999999998</c:v>
                </c:pt>
                <c:pt idx="753">
                  <c:v>0.38200331999999998</c:v>
                </c:pt>
                <c:pt idx="754">
                  <c:v>0.38200331999999998</c:v>
                </c:pt>
                <c:pt idx="755">
                  <c:v>0.37580780400000002</c:v>
                </c:pt>
                <c:pt idx="756">
                  <c:v>0.37580780400000002</c:v>
                </c:pt>
                <c:pt idx="757">
                  <c:v>0.37580780400000002</c:v>
                </c:pt>
                <c:pt idx="758">
                  <c:v>0.37580780400000002</c:v>
                </c:pt>
                <c:pt idx="759">
                  <c:v>0.37580780400000002</c:v>
                </c:pt>
                <c:pt idx="760">
                  <c:v>0.36023480000000002</c:v>
                </c:pt>
                <c:pt idx="761">
                  <c:v>0.36023480000000002</c:v>
                </c:pt>
                <c:pt idx="762">
                  <c:v>0.36023480000000002</c:v>
                </c:pt>
                <c:pt idx="763">
                  <c:v>0.36023480000000002</c:v>
                </c:pt>
                <c:pt idx="764">
                  <c:v>0.36023480000000002</c:v>
                </c:pt>
                <c:pt idx="765">
                  <c:v>0.36023480000000002</c:v>
                </c:pt>
                <c:pt idx="766">
                  <c:v>0.36023480000000002</c:v>
                </c:pt>
                <c:pt idx="767">
                  <c:v>0.36023480000000002</c:v>
                </c:pt>
                <c:pt idx="768">
                  <c:v>0.36023480000000002</c:v>
                </c:pt>
                <c:pt idx="769">
                  <c:v>0.36023480000000002</c:v>
                </c:pt>
                <c:pt idx="770">
                  <c:v>0.36023480000000002</c:v>
                </c:pt>
                <c:pt idx="771">
                  <c:v>0.36023480000000002</c:v>
                </c:pt>
                <c:pt idx="772">
                  <c:v>0.36023480000000002</c:v>
                </c:pt>
                <c:pt idx="773">
                  <c:v>0.36023480000000002</c:v>
                </c:pt>
                <c:pt idx="774">
                  <c:v>0.36023480000000002</c:v>
                </c:pt>
                <c:pt idx="775">
                  <c:v>0.36023480000000002</c:v>
                </c:pt>
                <c:pt idx="776">
                  <c:v>0.36023480000000002</c:v>
                </c:pt>
                <c:pt idx="777">
                  <c:v>0.36023480000000002</c:v>
                </c:pt>
                <c:pt idx="778">
                  <c:v>0.36023480000000002</c:v>
                </c:pt>
                <c:pt idx="779">
                  <c:v>0.36023480000000002</c:v>
                </c:pt>
                <c:pt idx="780">
                  <c:v>0.36418848199999998</c:v>
                </c:pt>
                <c:pt idx="781">
                  <c:v>0.37283667399999998</c:v>
                </c:pt>
                <c:pt idx="782">
                  <c:v>0.37283667399999998</c:v>
                </c:pt>
                <c:pt idx="783">
                  <c:v>0.37283667399999998</c:v>
                </c:pt>
                <c:pt idx="784">
                  <c:v>0.37283667399999998</c:v>
                </c:pt>
                <c:pt idx="785">
                  <c:v>0.37283667399999998</c:v>
                </c:pt>
                <c:pt idx="786">
                  <c:v>0.37283667399999998</c:v>
                </c:pt>
                <c:pt idx="787">
                  <c:v>0.37283667399999998</c:v>
                </c:pt>
                <c:pt idx="788">
                  <c:v>0.37283667399999998</c:v>
                </c:pt>
                <c:pt idx="789">
                  <c:v>0.37283667399999998</c:v>
                </c:pt>
                <c:pt idx="790">
                  <c:v>0.37283667399999998</c:v>
                </c:pt>
                <c:pt idx="791">
                  <c:v>0.37283667399999998</c:v>
                </c:pt>
                <c:pt idx="792">
                  <c:v>0.37283667399999998</c:v>
                </c:pt>
                <c:pt idx="793">
                  <c:v>0.37283667399999998</c:v>
                </c:pt>
                <c:pt idx="794">
                  <c:v>0.37283667399999998</c:v>
                </c:pt>
                <c:pt idx="795">
                  <c:v>0.37524652200000003</c:v>
                </c:pt>
                <c:pt idx="796">
                  <c:v>0.38116180900000002</c:v>
                </c:pt>
                <c:pt idx="797">
                  <c:v>0.38116180900000002</c:v>
                </c:pt>
                <c:pt idx="798">
                  <c:v>0.38116180900000002</c:v>
                </c:pt>
                <c:pt idx="799">
                  <c:v>0.424598578</c:v>
                </c:pt>
                <c:pt idx="800">
                  <c:v>0.446990151</c:v>
                </c:pt>
                <c:pt idx="801">
                  <c:v>0.53124073400000005</c:v>
                </c:pt>
                <c:pt idx="802">
                  <c:v>0.53124073400000005</c:v>
                </c:pt>
                <c:pt idx="803">
                  <c:v>0.53124073400000005</c:v>
                </c:pt>
                <c:pt idx="804">
                  <c:v>0.53124073400000005</c:v>
                </c:pt>
                <c:pt idx="805">
                  <c:v>0.53124073400000005</c:v>
                </c:pt>
                <c:pt idx="806">
                  <c:v>0.53124073400000005</c:v>
                </c:pt>
                <c:pt idx="807">
                  <c:v>0.53124073400000005</c:v>
                </c:pt>
                <c:pt idx="808">
                  <c:v>0.53124073400000005</c:v>
                </c:pt>
                <c:pt idx="809">
                  <c:v>0.53124073400000005</c:v>
                </c:pt>
                <c:pt idx="810">
                  <c:v>0.53124073400000005</c:v>
                </c:pt>
                <c:pt idx="811">
                  <c:v>0.53124073400000005</c:v>
                </c:pt>
                <c:pt idx="812">
                  <c:v>0.53124073400000005</c:v>
                </c:pt>
                <c:pt idx="813">
                  <c:v>0.53124073400000005</c:v>
                </c:pt>
                <c:pt idx="814">
                  <c:v>0.53124073400000005</c:v>
                </c:pt>
                <c:pt idx="815">
                  <c:v>0.53270015000000004</c:v>
                </c:pt>
                <c:pt idx="816">
                  <c:v>0.54682556500000001</c:v>
                </c:pt>
                <c:pt idx="817">
                  <c:v>0.54682556500000001</c:v>
                </c:pt>
                <c:pt idx="818">
                  <c:v>0.54682556500000001</c:v>
                </c:pt>
                <c:pt idx="819">
                  <c:v>0.54682556500000001</c:v>
                </c:pt>
                <c:pt idx="820">
                  <c:v>0.54682556500000001</c:v>
                </c:pt>
                <c:pt idx="821">
                  <c:v>0.55223181899999996</c:v>
                </c:pt>
                <c:pt idx="822">
                  <c:v>0.55223181899999996</c:v>
                </c:pt>
                <c:pt idx="823">
                  <c:v>0.55396140299999996</c:v>
                </c:pt>
                <c:pt idx="824">
                  <c:v>0.55396140299999996</c:v>
                </c:pt>
                <c:pt idx="825">
                  <c:v>0.55396140299999996</c:v>
                </c:pt>
                <c:pt idx="826">
                  <c:v>0.55396140299999996</c:v>
                </c:pt>
                <c:pt idx="827">
                  <c:v>0.55396140299999996</c:v>
                </c:pt>
                <c:pt idx="828">
                  <c:v>0.55396140299999996</c:v>
                </c:pt>
                <c:pt idx="829">
                  <c:v>0.55396140299999996</c:v>
                </c:pt>
                <c:pt idx="830">
                  <c:v>0.55396140299999996</c:v>
                </c:pt>
                <c:pt idx="831">
                  <c:v>0.55396140299999996</c:v>
                </c:pt>
                <c:pt idx="832">
                  <c:v>0.55256416900000005</c:v>
                </c:pt>
                <c:pt idx="833">
                  <c:v>0.53405572300000004</c:v>
                </c:pt>
                <c:pt idx="834">
                  <c:v>0.53405572300000004</c:v>
                </c:pt>
                <c:pt idx="835">
                  <c:v>0.53405572300000004</c:v>
                </c:pt>
                <c:pt idx="836">
                  <c:v>0.53405572300000004</c:v>
                </c:pt>
                <c:pt idx="837">
                  <c:v>0.53405572300000004</c:v>
                </c:pt>
                <c:pt idx="838">
                  <c:v>0.53405572300000004</c:v>
                </c:pt>
                <c:pt idx="839">
                  <c:v>0.53405572300000004</c:v>
                </c:pt>
                <c:pt idx="840">
                  <c:v>0.53405572300000004</c:v>
                </c:pt>
                <c:pt idx="841">
                  <c:v>0.53405572300000004</c:v>
                </c:pt>
                <c:pt idx="842">
                  <c:v>0.53405572300000004</c:v>
                </c:pt>
                <c:pt idx="843">
                  <c:v>0.53405572300000004</c:v>
                </c:pt>
                <c:pt idx="844">
                  <c:v>0.53405572300000004</c:v>
                </c:pt>
                <c:pt idx="845">
                  <c:v>0.53405572300000004</c:v>
                </c:pt>
                <c:pt idx="846">
                  <c:v>0.53405572300000004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1.9477389000000001E-2</c:v>
                </c:pt>
                <c:pt idx="871">
                  <c:v>8.1486764000000003E-2</c:v>
                </c:pt>
                <c:pt idx="872">
                  <c:v>9.4344128999999999E-2</c:v>
                </c:pt>
                <c:pt idx="873">
                  <c:v>0.116073468</c:v>
                </c:pt>
                <c:pt idx="874">
                  <c:v>0.116073468</c:v>
                </c:pt>
                <c:pt idx="875">
                  <c:v>0.116073468</c:v>
                </c:pt>
                <c:pt idx="876">
                  <c:v>0.124884495</c:v>
                </c:pt>
                <c:pt idx="877">
                  <c:v>0.134800896</c:v>
                </c:pt>
                <c:pt idx="878">
                  <c:v>0.134800896</c:v>
                </c:pt>
                <c:pt idx="879">
                  <c:v>0.134800896</c:v>
                </c:pt>
                <c:pt idx="880">
                  <c:v>0.134800896</c:v>
                </c:pt>
                <c:pt idx="881">
                  <c:v>0.134800896</c:v>
                </c:pt>
                <c:pt idx="882">
                  <c:v>0.134800896</c:v>
                </c:pt>
                <c:pt idx="883">
                  <c:v>0.134800896</c:v>
                </c:pt>
                <c:pt idx="884">
                  <c:v>0.134800896</c:v>
                </c:pt>
                <c:pt idx="885">
                  <c:v>0.134800896</c:v>
                </c:pt>
                <c:pt idx="886">
                  <c:v>0.134800896</c:v>
                </c:pt>
                <c:pt idx="887">
                  <c:v>0.134800896</c:v>
                </c:pt>
                <c:pt idx="888">
                  <c:v>0.134800896</c:v>
                </c:pt>
                <c:pt idx="889">
                  <c:v>0.134800896</c:v>
                </c:pt>
                <c:pt idx="890">
                  <c:v>0.134800896</c:v>
                </c:pt>
                <c:pt idx="891">
                  <c:v>0.134800896</c:v>
                </c:pt>
                <c:pt idx="892">
                  <c:v>0.134800896</c:v>
                </c:pt>
                <c:pt idx="893">
                  <c:v>0.134800896</c:v>
                </c:pt>
                <c:pt idx="894">
                  <c:v>0.134800896</c:v>
                </c:pt>
                <c:pt idx="895">
                  <c:v>0.134800896</c:v>
                </c:pt>
                <c:pt idx="896">
                  <c:v>0.16855119199999999</c:v>
                </c:pt>
                <c:pt idx="897">
                  <c:v>0.198940056</c:v>
                </c:pt>
                <c:pt idx="898">
                  <c:v>0.22482254199999999</c:v>
                </c:pt>
                <c:pt idx="899">
                  <c:v>0.22482254199999999</c:v>
                </c:pt>
                <c:pt idx="900">
                  <c:v>0.22482254199999999</c:v>
                </c:pt>
                <c:pt idx="901">
                  <c:v>0.22482254199999999</c:v>
                </c:pt>
                <c:pt idx="902">
                  <c:v>0.22482254199999999</c:v>
                </c:pt>
                <c:pt idx="903">
                  <c:v>0.22482254199999999</c:v>
                </c:pt>
                <c:pt idx="904">
                  <c:v>0.22482254199999999</c:v>
                </c:pt>
                <c:pt idx="905">
                  <c:v>0.22482254199999999</c:v>
                </c:pt>
                <c:pt idx="906">
                  <c:v>0.240244718</c:v>
                </c:pt>
                <c:pt idx="907">
                  <c:v>0.24268009199999999</c:v>
                </c:pt>
                <c:pt idx="908">
                  <c:v>0.25162429400000003</c:v>
                </c:pt>
                <c:pt idx="909">
                  <c:v>0.25871711800000002</c:v>
                </c:pt>
                <c:pt idx="910">
                  <c:v>0.25871711800000002</c:v>
                </c:pt>
                <c:pt idx="911">
                  <c:v>0.25871711800000002</c:v>
                </c:pt>
                <c:pt idx="912">
                  <c:v>0.25871711800000002</c:v>
                </c:pt>
                <c:pt idx="913">
                  <c:v>0.25871711800000002</c:v>
                </c:pt>
                <c:pt idx="914">
                  <c:v>0.25871711800000002</c:v>
                </c:pt>
                <c:pt idx="915">
                  <c:v>0.25871711800000002</c:v>
                </c:pt>
                <c:pt idx="916">
                  <c:v>0.25871711800000002</c:v>
                </c:pt>
                <c:pt idx="917">
                  <c:v>0.25871711800000002</c:v>
                </c:pt>
                <c:pt idx="918">
                  <c:v>0.25871711800000002</c:v>
                </c:pt>
                <c:pt idx="919">
                  <c:v>0.25871711800000002</c:v>
                </c:pt>
                <c:pt idx="920">
                  <c:v>0.25871711800000002</c:v>
                </c:pt>
                <c:pt idx="921">
                  <c:v>0.27839151299999998</c:v>
                </c:pt>
                <c:pt idx="922">
                  <c:v>0.27839151299999998</c:v>
                </c:pt>
                <c:pt idx="923">
                  <c:v>0.27839151299999998</c:v>
                </c:pt>
                <c:pt idx="924">
                  <c:v>0.27839151299999998</c:v>
                </c:pt>
                <c:pt idx="925">
                  <c:v>0.27839151299999998</c:v>
                </c:pt>
                <c:pt idx="926">
                  <c:v>0.27839151299999998</c:v>
                </c:pt>
                <c:pt idx="927">
                  <c:v>0.27839151299999998</c:v>
                </c:pt>
                <c:pt idx="928">
                  <c:v>0.27839151299999998</c:v>
                </c:pt>
                <c:pt idx="929">
                  <c:v>0.27839151299999998</c:v>
                </c:pt>
                <c:pt idx="930">
                  <c:v>0.27839151299999998</c:v>
                </c:pt>
                <c:pt idx="931">
                  <c:v>0.27839151299999998</c:v>
                </c:pt>
                <c:pt idx="932">
                  <c:v>0.27839151299999998</c:v>
                </c:pt>
                <c:pt idx="933">
                  <c:v>0.27839151299999998</c:v>
                </c:pt>
                <c:pt idx="934">
                  <c:v>0.27839151299999998</c:v>
                </c:pt>
                <c:pt idx="935">
                  <c:v>0.27839151299999998</c:v>
                </c:pt>
                <c:pt idx="936">
                  <c:v>0.28736728700000003</c:v>
                </c:pt>
                <c:pt idx="937">
                  <c:v>0.29107677700000001</c:v>
                </c:pt>
                <c:pt idx="938">
                  <c:v>0.29107677700000001</c:v>
                </c:pt>
                <c:pt idx="939">
                  <c:v>0.29107677700000001</c:v>
                </c:pt>
                <c:pt idx="940">
                  <c:v>0.29107677700000001</c:v>
                </c:pt>
                <c:pt idx="941">
                  <c:v>0.29107677700000001</c:v>
                </c:pt>
                <c:pt idx="942">
                  <c:v>0.29107677700000001</c:v>
                </c:pt>
                <c:pt idx="943">
                  <c:v>0.29107677700000001</c:v>
                </c:pt>
                <c:pt idx="944">
                  <c:v>0.29107677700000001</c:v>
                </c:pt>
                <c:pt idx="945">
                  <c:v>0.29107677700000001</c:v>
                </c:pt>
                <c:pt idx="946">
                  <c:v>0.29107677700000001</c:v>
                </c:pt>
                <c:pt idx="947">
                  <c:v>0.29830314499999999</c:v>
                </c:pt>
                <c:pt idx="948">
                  <c:v>0.30805694</c:v>
                </c:pt>
                <c:pt idx="949">
                  <c:v>0.31474760400000001</c:v>
                </c:pt>
                <c:pt idx="950">
                  <c:v>0.317988304</c:v>
                </c:pt>
                <c:pt idx="951">
                  <c:v>0.33846485700000001</c:v>
                </c:pt>
                <c:pt idx="952">
                  <c:v>0.34988531299999998</c:v>
                </c:pt>
                <c:pt idx="953">
                  <c:v>0.354499538</c:v>
                </c:pt>
                <c:pt idx="954">
                  <c:v>0.354499538</c:v>
                </c:pt>
                <c:pt idx="955">
                  <c:v>0.34836437599999998</c:v>
                </c:pt>
                <c:pt idx="956">
                  <c:v>0.34836437599999998</c:v>
                </c:pt>
                <c:pt idx="957">
                  <c:v>0.34836437599999998</c:v>
                </c:pt>
                <c:pt idx="958">
                  <c:v>0.34836437599999998</c:v>
                </c:pt>
                <c:pt idx="959">
                  <c:v>0.34836437599999998</c:v>
                </c:pt>
                <c:pt idx="960">
                  <c:v>0.34836437599999998</c:v>
                </c:pt>
                <c:pt idx="961">
                  <c:v>0.34836437599999998</c:v>
                </c:pt>
                <c:pt idx="962">
                  <c:v>0.34836437599999998</c:v>
                </c:pt>
                <c:pt idx="963">
                  <c:v>0.34836437599999998</c:v>
                </c:pt>
                <c:pt idx="964">
                  <c:v>0.34836437599999998</c:v>
                </c:pt>
                <c:pt idx="965">
                  <c:v>0.34836437599999998</c:v>
                </c:pt>
                <c:pt idx="966">
                  <c:v>0.34836437599999998</c:v>
                </c:pt>
                <c:pt idx="967">
                  <c:v>0.34836437599999998</c:v>
                </c:pt>
                <c:pt idx="968">
                  <c:v>0.34836437599999998</c:v>
                </c:pt>
                <c:pt idx="969">
                  <c:v>0.34836437599999998</c:v>
                </c:pt>
                <c:pt idx="970">
                  <c:v>0.34836437599999998</c:v>
                </c:pt>
                <c:pt idx="971">
                  <c:v>0.34836437599999998</c:v>
                </c:pt>
                <c:pt idx="972">
                  <c:v>0.34836437599999998</c:v>
                </c:pt>
                <c:pt idx="973">
                  <c:v>0.34836437599999998</c:v>
                </c:pt>
                <c:pt idx="974">
                  <c:v>0.34836437599999998</c:v>
                </c:pt>
                <c:pt idx="975">
                  <c:v>0.353679521</c:v>
                </c:pt>
                <c:pt idx="976">
                  <c:v>0.35989034600000003</c:v>
                </c:pt>
                <c:pt idx="977">
                  <c:v>0.36268819400000002</c:v>
                </c:pt>
                <c:pt idx="978">
                  <c:v>0.36268819400000002</c:v>
                </c:pt>
                <c:pt idx="979">
                  <c:v>0.36268819400000002</c:v>
                </c:pt>
                <c:pt idx="980">
                  <c:v>0.36268819400000002</c:v>
                </c:pt>
                <c:pt idx="981">
                  <c:v>0.36268819400000002</c:v>
                </c:pt>
                <c:pt idx="982">
                  <c:v>0.36268819400000002</c:v>
                </c:pt>
                <c:pt idx="983">
                  <c:v>0.36268819400000002</c:v>
                </c:pt>
                <c:pt idx="984">
                  <c:v>0.36268819400000002</c:v>
                </c:pt>
                <c:pt idx="985">
                  <c:v>0.34411695599999997</c:v>
                </c:pt>
                <c:pt idx="986">
                  <c:v>0.34411695599999997</c:v>
                </c:pt>
                <c:pt idx="987">
                  <c:v>0.34411695599999997</c:v>
                </c:pt>
                <c:pt idx="988">
                  <c:v>0.34411695599999997</c:v>
                </c:pt>
                <c:pt idx="989">
                  <c:v>0.34411695599999997</c:v>
                </c:pt>
                <c:pt idx="990">
                  <c:v>0.34411695599999997</c:v>
                </c:pt>
                <c:pt idx="991">
                  <c:v>0.34411695599999997</c:v>
                </c:pt>
                <c:pt idx="992">
                  <c:v>0.34411695599999997</c:v>
                </c:pt>
                <c:pt idx="993">
                  <c:v>0.34411695599999997</c:v>
                </c:pt>
                <c:pt idx="994">
                  <c:v>0.34411695599999997</c:v>
                </c:pt>
                <c:pt idx="995">
                  <c:v>0.34411695599999997</c:v>
                </c:pt>
                <c:pt idx="996">
                  <c:v>0.34411695599999997</c:v>
                </c:pt>
                <c:pt idx="997">
                  <c:v>0.34411695599999997</c:v>
                </c:pt>
                <c:pt idx="998">
                  <c:v>0.34411695599999997</c:v>
                </c:pt>
                <c:pt idx="999">
                  <c:v>0.34411695599999997</c:v>
                </c:pt>
                <c:pt idx="1000">
                  <c:v>0.34411695599999997</c:v>
                </c:pt>
                <c:pt idx="1001">
                  <c:v>0.34411695599999997</c:v>
                </c:pt>
                <c:pt idx="1002">
                  <c:v>0.34411695599999997</c:v>
                </c:pt>
                <c:pt idx="1003">
                  <c:v>0.34411695599999997</c:v>
                </c:pt>
                <c:pt idx="1004">
                  <c:v>0.34411695599999997</c:v>
                </c:pt>
                <c:pt idx="1005">
                  <c:v>0.367911557</c:v>
                </c:pt>
                <c:pt idx="1006">
                  <c:v>0.367911557</c:v>
                </c:pt>
                <c:pt idx="1007">
                  <c:v>0.367911557</c:v>
                </c:pt>
                <c:pt idx="1008">
                  <c:v>0.367911557</c:v>
                </c:pt>
                <c:pt idx="1009">
                  <c:v>0.367911557</c:v>
                </c:pt>
                <c:pt idx="1010">
                  <c:v>0.367911557</c:v>
                </c:pt>
                <c:pt idx="1011">
                  <c:v>0.367911557</c:v>
                </c:pt>
                <c:pt idx="1012">
                  <c:v>0.367911557</c:v>
                </c:pt>
                <c:pt idx="1013">
                  <c:v>0.367911557</c:v>
                </c:pt>
                <c:pt idx="1014">
                  <c:v>0.367911557</c:v>
                </c:pt>
                <c:pt idx="1015">
                  <c:v>0.368513278</c:v>
                </c:pt>
                <c:pt idx="1016">
                  <c:v>0.37542503700000002</c:v>
                </c:pt>
                <c:pt idx="1017">
                  <c:v>0.37542503700000002</c:v>
                </c:pt>
                <c:pt idx="1018">
                  <c:v>0.37542503700000002</c:v>
                </c:pt>
                <c:pt idx="1019">
                  <c:v>0.37542503700000002</c:v>
                </c:pt>
                <c:pt idx="1020">
                  <c:v>0.36308280199999998</c:v>
                </c:pt>
                <c:pt idx="1021">
                  <c:v>0.36308280199999998</c:v>
                </c:pt>
                <c:pt idx="1022">
                  <c:v>0.36308280199999998</c:v>
                </c:pt>
                <c:pt idx="1023">
                  <c:v>0.36308280199999998</c:v>
                </c:pt>
                <c:pt idx="1024">
                  <c:v>0.36308280199999998</c:v>
                </c:pt>
                <c:pt idx="1025">
                  <c:v>0.36308280199999998</c:v>
                </c:pt>
                <c:pt idx="1026">
                  <c:v>0.36308280199999998</c:v>
                </c:pt>
                <c:pt idx="1027">
                  <c:v>0.36308280199999998</c:v>
                </c:pt>
                <c:pt idx="1028">
                  <c:v>0.36308280199999998</c:v>
                </c:pt>
                <c:pt idx="1029">
                  <c:v>0.36308280199999998</c:v>
                </c:pt>
                <c:pt idx="1030">
                  <c:v>0.36308280199999998</c:v>
                </c:pt>
                <c:pt idx="1031">
                  <c:v>0.36308280199999998</c:v>
                </c:pt>
                <c:pt idx="1032">
                  <c:v>0.36308280199999998</c:v>
                </c:pt>
                <c:pt idx="1033">
                  <c:v>0.36308280199999998</c:v>
                </c:pt>
                <c:pt idx="1034">
                  <c:v>0.36308280199999998</c:v>
                </c:pt>
                <c:pt idx="1035">
                  <c:v>0.35627329299999999</c:v>
                </c:pt>
                <c:pt idx="1036">
                  <c:v>0.35627329299999999</c:v>
                </c:pt>
                <c:pt idx="1037">
                  <c:v>0.35627329299999999</c:v>
                </c:pt>
                <c:pt idx="1038">
                  <c:v>0.35627329299999999</c:v>
                </c:pt>
                <c:pt idx="1039">
                  <c:v>0.35627329299999999</c:v>
                </c:pt>
                <c:pt idx="1040">
                  <c:v>0.35627329299999999</c:v>
                </c:pt>
                <c:pt idx="1041">
                  <c:v>0.35627329299999999</c:v>
                </c:pt>
                <c:pt idx="1042">
                  <c:v>0.35627329299999999</c:v>
                </c:pt>
                <c:pt idx="1043">
                  <c:v>0.35627329299999999</c:v>
                </c:pt>
                <c:pt idx="1044">
                  <c:v>0.35627329299999999</c:v>
                </c:pt>
                <c:pt idx="1045">
                  <c:v>0.35627329299999999</c:v>
                </c:pt>
                <c:pt idx="1046">
                  <c:v>0.35627329299999999</c:v>
                </c:pt>
                <c:pt idx="1047">
                  <c:v>0.35627329299999999</c:v>
                </c:pt>
                <c:pt idx="1048">
                  <c:v>0.35627329299999999</c:v>
                </c:pt>
                <c:pt idx="1049">
                  <c:v>0.35627329299999999</c:v>
                </c:pt>
                <c:pt idx="1050">
                  <c:v>0.35627329299999999</c:v>
                </c:pt>
                <c:pt idx="1051">
                  <c:v>0.35627329299999999</c:v>
                </c:pt>
                <c:pt idx="1052">
                  <c:v>0.35627329299999999</c:v>
                </c:pt>
                <c:pt idx="1053">
                  <c:v>0.35627329299999999</c:v>
                </c:pt>
                <c:pt idx="1054">
                  <c:v>0.35627329299999999</c:v>
                </c:pt>
                <c:pt idx="1055">
                  <c:v>0.36081475000000002</c:v>
                </c:pt>
                <c:pt idx="1056">
                  <c:v>0.36081475000000002</c:v>
                </c:pt>
                <c:pt idx="1057">
                  <c:v>0.36081475000000002</c:v>
                </c:pt>
                <c:pt idx="1058">
                  <c:v>0.36081475000000002</c:v>
                </c:pt>
                <c:pt idx="1059">
                  <c:v>0.317500848</c:v>
                </c:pt>
                <c:pt idx="1060">
                  <c:v>0.317500848</c:v>
                </c:pt>
                <c:pt idx="1061">
                  <c:v>0.317500848</c:v>
                </c:pt>
                <c:pt idx="1062">
                  <c:v>0.317500848</c:v>
                </c:pt>
                <c:pt idx="1063">
                  <c:v>0.317500848</c:v>
                </c:pt>
                <c:pt idx="1064">
                  <c:v>0.317500848</c:v>
                </c:pt>
                <c:pt idx="1065">
                  <c:v>0.317500848</c:v>
                </c:pt>
                <c:pt idx="1066">
                  <c:v>0.317500848</c:v>
                </c:pt>
                <c:pt idx="1067">
                  <c:v>0.317500848</c:v>
                </c:pt>
                <c:pt idx="1068">
                  <c:v>0.317500848</c:v>
                </c:pt>
                <c:pt idx="1069">
                  <c:v>0.317500848</c:v>
                </c:pt>
                <c:pt idx="1070">
                  <c:v>0.317500848</c:v>
                </c:pt>
                <c:pt idx="1071">
                  <c:v>0.317500848</c:v>
                </c:pt>
                <c:pt idx="1072">
                  <c:v>0.317500848</c:v>
                </c:pt>
                <c:pt idx="1073">
                  <c:v>0.317500848</c:v>
                </c:pt>
                <c:pt idx="1074">
                  <c:v>0.317500848</c:v>
                </c:pt>
                <c:pt idx="1075">
                  <c:v>0.317500848</c:v>
                </c:pt>
                <c:pt idx="1076">
                  <c:v>0.317500848</c:v>
                </c:pt>
                <c:pt idx="1077">
                  <c:v>0.317500848</c:v>
                </c:pt>
                <c:pt idx="1078">
                  <c:v>0.31249596600000001</c:v>
                </c:pt>
                <c:pt idx="1079">
                  <c:v>0.28890180300000001</c:v>
                </c:pt>
                <c:pt idx="1080">
                  <c:v>0.28890180300000001</c:v>
                </c:pt>
                <c:pt idx="1081">
                  <c:v>0.28890180300000001</c:v>
                </c:pt>
                <c:pt idx="1082">
                  <c:v>0.28890180300000001</c:v>
                </c:pt>
                <c:pt idx="1083">
                  <c:v>0.28890180300000001</c:v>
                </c:pt>
                <c:pt idx="1084">
                  <c:v>0.28890180300000001</c:v>
                </c:pt>
                <c:pt idx="1085">
                  <c:v>0.28890180300000001</c:v>
                </c:pt>
                <c:pt idx="1086">
                  <c:v>0.28890180300000001</c:v>
                </c:pt>
                <c:pt idx="1087">
                  <c:v>0.28890180300000001</c:v>
                </c:pt>
                <c:pt idx="1088">
                  <c:v>0.28890180300000001</c:v>
                </c:pt>
                <c:pt idx="1089">
                  <c:v>0.28890180300000001</c:v>
                </c:pt>
                <c:pt idx="1090">
                  <c:v>0.28890180300000001</c:v>
                </c:pt>
                <c:pt idx="1091">
                  <c:v>0.28890180300000001</c:v>
                </c:pt>
                <c:pt idx="1092">
                  <c:v>0.28890180300000001</c:v>
                </c:pt>
                <c:pt idx="1093">
                  <c:v>0.28890180300000001</c:v>
                </c:pt>
                <c:pt idx="1094">
                  <c:v>0.28890180300000001</c:v>
                </c:pt>
                <c:pt idx="1095">
                  <c:v>0.28890180300000001</c:v>
                </c:pt>
                <c:pt idx="1096">
                  <c:v>0.28890180300000001</c:v>
                </c:pt>
                <c:pt idx="1097">
                  <c:v>0.28890180300000001</c:v>
                </c:pt>
                <c:pt idx="1098">
                  <c:v>0.28890180300000001</c:v>
                </c:pt>
                <c:pt idx="1099">
                  <c:v>0.33552731000000002</c:v>
                </c:pt>
                <c:pt idx="1100">
                  <c:v>0.33552731000000002</c:v>
                </c:pt>
                <c:pt idx="1101">
                  <c:v>0.33746327399999998</c:v>
                </c:pt>
                <c:pt idx="1102">
                  <c:v>0.33746327399999998</c:v>
                </c:pt>
                <c:pt idx="1103">
                  <c:v>0.33746327399999998</c:v>
                </c:pt>
                <c:pt idx="1104">
                  <c:v>0.33746327399999998</c:v>
                </c:pt>
                <c:pt idx="1105">
                  <c:v>0.33746327399999998</c:v>
                </c:pt>
                <c:pt idx="1106">
                  <c:v>0.33746327399999998</c:v>
                </c:pt>
                <c:pt idx="1107">
                  <c:v>0.33746327399999998</c:v>
                </c:pt>
                <c:pt idx="1108">
                  <c:v>0.33746327399999998</c:v>
                </c:pt>
                <c:pt idx="1109">
                  <c:v>0.33746327399999998</c:v>
                </c:pt>
                <c:pt idx="1110">
                  <c:v>0.33746327399999998</c:v>
                </c:pt>
                <c:pt idx="1111">
                  <c:v>0.33746327399999998</c:v>
                </c:pt>
                <c:pt idx="1112">
                  <c:v>0.33746327399999998</c:v>
                </c:pt>
                <c:pt idx="1113">
                  <c:v>0.35461641900000002</c:v>
                </c:pt>
                <c:pt idx="1114">
                  <c:v>0.35461641900000002</c:v>
                </c:pt>
                <c:pt idx="1115">
                  <c:v>0.35461641900000002</c:v>
                </c:pt>
                <c:pt idx="1116">
                  <c:v>0.35461641900000002</c:v>
                </c:pt>
                <c:pt idx="1117">
                  <c:v>0.35461641900000002</c:v>
                </c:pt>
                <c:pt idx="1118">
                  <c:v>0.35461641900000002</c:v>
                </c:pt>
                <c:pt idx="1119">
                  <c:v>0.34160420800000002</c:v>
                </c:pt>
                <c:pt idx="1120">
                  <c:v>0.23342643299999999</c:v>
                </c:pt>
                <c:pt idx="1121">
                  <c:v>0.23342643299999999</c:v>
                </c:pt>
                <c:pt idx="1122">
                  <c:v>0.23342643299999999</c:v>
                </c:pt>
                <c:pt idx="1123">
                  <c:v>0.23342643299999999</c:v>
                </c:pt>
                <c:pt idx="1124">
                  <c:v>0.23342643299999999</c:v>
                </c:pt>
                <c:pt idx="1125">
                  <c:v>0.23342643299999999</c:v>
                </c:pt>
                <c:pt idx="1126">
                  <c:v>0.23342643299999999</c:v>
                </c:pt>
                <c:pt idx="1127">
                  <c:v>0.23342643299999999</c:v>
                </c:pt>
                <c:pt idx="1128">
                  <c:v>0.23342643299999999</c:v>
                </c:pt>
                <c:pt idx="1129">
                  <c:v>0.23342643299999999</c:v>
                </c:pt>
                <c:pt idx="1130">
                  <c:v>0.23342643299999999</c:v>
                </c:pt>
                <c:pt idx="1131">
                  <c:v>0.23342643299999999</c:v>
                </c:pt>
                <c:pt idx="1132">
                  <c:v>0.23342643299999999</c:v>
                </c:pt>
                <c:pt idx="1133">
                  <c:v>0.23342643299999999</c:v>
                </c:pt>
                <c:pt idx="1134">
                  <c:v>0.23342643299999999</c:v>
                </c:pt>
                <c:pt idx="1135">
                  <c:v>0.23342643299999999</c:v>
                </c:pt>
                <c:pt idx="1136">
                  <c:v>0.23342643299999999</c:v>
                </c:pt>
                <c:pt idx="1137">
                  <c:v>0.23342643299999999</c:v>
                </c:pt>
                <c:pt idx="1138">
                  <c:v>0.23342643299999999</c:v>
                </c:pt>
                <c:pt idx="1139">
                  <c:v>0.23342643299999999</c:v>
                </c:pt>
                <c:pt idx="1140">
                  <c:v>0.26038448600000003</c:v>
                </c:pt>
                <c:pt idx="1141">
                  <c:v>0.35743230100000001</c:v>
                </c:pt>
                <c:pt idx="1142">
                  <c:v>0.35743230100000001</c:v>
                </c:pt>
                <c:pt idx="1143">
                  <c:v>0.35957151500000001</c:v>
                </c:pt>
                <c:pt idx="1144">
                  <c:v>0.37981213800000002</c:v>
                </c:pt>
                <c:pt idx="1145">
                  <c:v>0.374480164</c:v>
                </c:pt>
                <c:pt idx="1146">
                  <c:v>0.361592419</c:v>
                </c:pt>
                <c:pt idx="1147">
                  <c:v>0.34206540200000002</c:v>
                </c:pt>
                <c:pt idx="1148">
                  <c:v>0.34206540200000002</c:v>
                </c:pt>
                <c:pt idx="1149">
                  <c:v>0.34206540200000002</c:v>
                </c:pt>
                <c:pt idx="1150">
                  <c:v>0.34206540200000002</c:v>
                </c:pt>
                <c:pt idx="1151">
                  <c:v>0.34206540200000002</c:v>
                </c:pt>
                <c:pt idx="1152">
                  <c:v>0.34206540200000002</c:v>
                </c:pt>
                <c:pt idx="1153">
                  <c:v>0.34206540200000002</c:v>
                </c:pt>
                <c:pt idx="1154">
                  <c:v>0.34206540200000002</c:v>
                </c:pt>
                <c:pt idx="1155">
                  <c:v>0.34206540200000002</c:v>
                </c:pt>
                <c:pt idx="1156">
                  <c:v>0.34206540200000002</c:v>
                </c:pt>
                <c:pt idx="1157">
                  <c:v>0.34206540200000002</c:v>
                </c:pt>
                <c:pt idx="1158">
                  <c:v>0.34206540200000002</c:v>
                </c:pt>
                <c:pt idx="1159">
                  <c:v>0.34206540200000002</c:v>
                </c:pt>
                <c:pt idx="1160">
                  <c:v>0.34206540200000002</c:v>
                </c:pt>
                <c:pt idx="1161">
                  <c:v>0.34206540200000002</c:v>
                </c:pt>
                <c:pt idx="1162">
                  <c:v>0.34206540200000002</c:v>
                </c:pt>
                <c:pt idx="1163">
                  <c:v>0.34206540200000002</c:v>
                </c:pt>
                <c:pt idx="1164">
                  <c:v>0.34206540200000002</c:v>
                </c:pt>
                <c:pt idx="1165">
                  <c:v>0.34206540200000002</c:v>
                </c:pt>
                <c:pt idx="1166">
                  <c:v>0.34206540200000002</c:v>
                </c:pt>
                <c:pt idx="1167">
                  <c:v>0.35379831099999998</c:v>
                </c:pt>
                <c:pt idx="1168">
                  <c:v>0.35379831099999998</c:v>
                </c:pt>
                <c:pt idx="1169">
                  <c:v>0.35379831099999998</c:v>
                </c:pt>
                <c:pt idx="1170">
                  <c:v>0.35379831099999998</c:v>
                </c:pt>
                <c:pt idx="1171">
                  <c:v>0.35379831099999998</c:v>
                </c:pt>
                <c:pt idx="1172">
                  <c:v>0.35379831099999998</c:v>
                </c:pt>
                <c:pt idx="1173">
                  <c:v>0.35379831099999998</c:v>
                </c:pt>
                <c:pt idx="1174">
                  <c:v>0.32162750699999998</c:v>
                </c:pt>
                <c:pt idx="1175">
                  <c:v>0.32162750699999998</c:v>
                </c:pt>
                <c:pt idx="1176">
                  <c:v>0.32162750699999998</c:v>
                </c:pt>
                <c:pt idx="1177">
                  <c:v>0.32162750699999998</c:v>
                </c:pt>
                <c:pt idx="1178">
                  <c:v>0.32162750699999998</c:v>
                </c:pt>
                <c:pt idx="1179">
                  <c:v>0.32162750699999998</c:v>
                </c:pt>
                <c:pt idx="1180">
                  <c:v>0.32162750699999998</c:v>
                </c:pt>
                <c:pt idx="1181">
                  <c:v>0.32162750699999998</c:v>
                </c:pt>
                <c:pt idx="1182">
                  <c:v>0.32162750699999998</c:v>
                </c:pt>
                <c:pt idx="1183">
                  <c:v>0.32162750699999998</c:v>
                </c:pt>
                <c:pt idx="1184">
                  <c:v>0.32162750699999998</c:v>
                </c:pt>
                <c:pt idx="1185">
                  <c:v>0.31535199899999999</c:v>
                </c:pt>
                <c:pt idx="1186">
                  <c:v>0.31535199899999999</c:v>
                </c:pt>
                <c:pt idx="1187">
                  <c:v>0.31535199899999999</c:v>
                </c:pt>
                <c:pt idx="1188">
                  <c:v>0.31535199899999999</c:v>
                </c:pt>
                <c:pt idx="1189">
                  <c:v>0.31535199899999999</c:v>
                </c:pt>
                <c:pt idx="1190">
                  <c:v>0.31535199899999999</c:v>
                </c:pt>
                <c:pt idx="1191">
                  <c:v>0.31535199899999999</c:v>
                </c:pt>
                <c:pt idx="1192">
                  <c:v>0.31535199899999999</c:v>
                </c:pt>
                <c:pt idx="1193">
                  <c:v>0.31535199899999999</c:v>
                </c:pt>
                <c:pt idx="1194">
                  <c:v>0.31535199899999999</c:v>
                </c:pt>
                <c:pt idx="1195">
                  <c:v>0.31535199899999999</c:v>
                </c:pt>
                <c:pt idx="1196">
                  <c:v>0.31535199899999999</c:v>
                </c:pt>
                <c:pt idx="1197">
                  <c:v>0.31535199899999999</c:v>
                </c:pt>
                <c:pt idx="1198">
                  <c:v>0.31535199899999999</c:v>
                </c:pt>
                <c:pt idx="1199">
                  <c:v>0.31535199899999999</c:v>
                </c:pt>
                <c:pt idx="1200">
                  <c:v>0.31535199899999999</c:v>
                </c:pt>
                <c:pt idx="1201">
                  <c:v>0.31535199899999999</c:v>
                </c:pt>
                <c:pt idx="1202">
                  <c:v>0.31535199899999999</c:v>
                </c:pt>
                <c:pt idx="1203">
                  <c:v>0.31535199899999999</c:v>
                </c:pt>
                <c:pt idx="1204">
                  <c:v>0.31535199899999999</c:v>
                </c:pt>
                <c:pt idx="1205">
                  <c:v>0.34668591100000001</c:v>
                </c:pt>
                <c:pt idx="1206">
                  <c:v>0.367542174</c:v>
                </c:pt>
                <c:pt idx="1207">
                  <c:v>0.35440924299999998</c:v>
                </c:pt>
                <c:pt idx="1208">
                  <c:v>0.33193679300000001</c:v>
                </c:pt>
                <c:pt idx="1209">
                  <c:v>0.33193679300000001</c:v>
                </c:pt>
                <c:pt idx="1210">
                  <c:v>0.269452054</c:v>
                </c:pt>
                <c:pt idx="1211">
                  <c:v>0.269452054</c:v>
                </c:pt>
                <c:pt idx="1212">
                  <c:v>0.269452054</c:v>
                </c:pt>
                <c:pt idx="1213">
                  <c:v>0.269452054</c:v>
                </c:pt>
                <c:pt idx="1214">
                  <c:v>0.269452054</c:v>
                </c:pt>
                <c:pt idx="1215">
                  <c:v>0.269452054</c:v>
                </c:pt>
                <c:pt idx="1216">
                  <c:v>0.269452054</c:v>
                </c:pt>
                <c:pt idx="1217">
                  <c:v>0.269452054</c:v>
                </c:pt>
                <c:pt idx="1218">
                  <c:v>0.269452054</c:v>
                </c:pt>
                <c:pt idx="1219">
                  <c:v>0.269452054</c:v>
                </c:pt>
                <c:pt idx="1220">
                  <c:v>0.269452054</c:v>
                </c:pt>
                <c:pt idx="1221">
                  <c:v>0.269452054</c:v>
                </c:pt>
                <c:pt idx="1222">
                  <c:v>0.269452054</c:v>
                </c:pt>
                <c:pt idx="1223">
                  <c:v>0.269452054</c:v>
                </c:pt>
                <c:pt idx="1224">
                  <c:v>0.269452054</c:v>
                </c:pt>
                <c:pt idx="1225">
                  <c:v>0.269452054</c:v>
                </c:pt>
                <c:pt idx="1226">
                  <c:v>0.269452054</c:v>
                </c:pt>
                <c:pt idx="1227">
                  <c:v>0.269452054</c:v>
                </c:pt>
                <c:pt idx="1228">
                  <c:v>0.269452054</c:v>
                </c:pt>
                <c:pt idx="1229">
                  <c:v>0.269452054</c:v>
                </c:pt>
                <c:pt idx="1230">
                  <c:v>0.28882007500000001</c:v>
                </c:pt>
                <c:pt idx="1231">
                  <c:v>0.36677931600000002</c:v>
                </c:pt>
                <c:pt idx="1232">
                  <c:v>0.36677931600000002</c:v>
                </c:pt>
                <c:pt idx="1233">
                  <c:v>0.36677931600000002</c:v>
                </c:pt>
                <c:pt idx="1234">
                  <c:v>0.36677931600000002</c:v>
                </c:pt>
                <c:pt idx="1235">
                  <c:v>0.31454363699999999</c:v>
                </c:pt>
                <c:pt idx="1236">
                  <c:v>0.31454363699999999</c:v>
                </c:pt>
                <c:pt idx="1237">
                  <c:v>0.31454363699999999</c:v>
                </c:pt>
                <c:pt idx="1238">
                  <c:v>0.31454363699999999</c:v>
                </c:pt>
                <c:pt idx="1239">
                  <c:v>0.31454363699999999</c:v>
                </c:pt>
                <c:pt idx="1240">
                  <c:v>0.31237283799999999</c:v>
                </c:pt>
                <c:pt idx="1241">
                  <c:v>0.31237283799999999</c:v>
                </c:pt>
                <c:pt idx="1242">
                  <c:v>0.31237283799999999</c:v>
                </c:pt>
                <c:pt idx="1243">
                  <c:v>0.31237283799999999</c:v>
                </c:pt>
                <c:pt idx="1244">
                  <c:v>0.31237283799999999</c:v>
                </c:pt>
                <c:pt idx="1245">
                  <c:v>0.31237283799999999</c:v>
                </c:pt>
                <c:pt idx="1246">
                  <c:v>0.31237283799999999</c:v>
                </c:pt>
                <c:pt idx="1247">
                  <c:v>0.31237283799999999</c:v>
                </c:pt>
                <c:pt idx="1248">
                  <c:v>0.31237283799999999</c:v>
                </c:pt>
                <c:pt idx="1249">
                  <c:v>0.31237283799999999</c:v>
                </c:pt>
                <c:pt idx="1250">
                  <c:v>0.31237283799999999</c:v>
                </c:pt>
                <c:pt idx="1251">
                  <c:v>0.31237283799999999</c:v>
                </c:pt>
                <c:pt idx="1252">
                  <c:v>0.31237283799999999</c:v>
                </c:pt>
                <c:pt idx="1253">
                  <c:v>0.31237283799999999</c:v>
                </c:pt>
                <c:pt idx="1254">
                  <c:v>0.31237283799999999</c:v>
                </c:pt>
                <c:pt idx="1255">
                  <c:v>0.28853152700000001</c:v>
                </c:pt>
                <c:pt idx="1256">
                  <c:v>0.28853152700000001</c:v>
                </c:pt>
                <c:pt idx="1257">
                  <c:v>0.28853152700000001</c:v>
                </c:pt>
                <c:pt idx="1258">
                  <c:v>0.28853152700000001</c:v>
                </c:pt>
                <c:pt idx="1259">
                  <c:v>0.28853152700000001</c:v>
                </c:pt>
                <c:pt idx="1260">
                  <c:v>0.28853152700000001</c:v>
                </c:pt>
                <c:pt idx="1261">
                  <c:v>0.28853152700000001</c:v>
                </c:pt>
                <c:pt idx="1262">
                  <c:v>0.28853152700000001</c:v>
                </c:pt>
                <c:pt idx="1263">
                  <c:v>0.28853152700000001</c:v>
                </c:pt>
                <c:pt idx="1264">
                  <c:v>0.28853152700000001</c:v>
                </c:pt>
                <c:pt idx="1265">
                  <c:v>0.28853152700000001</c:v>
                </c:pt>
                <c:pt idx="1266">
                  <c:v>0.28853152700000001</c:v>
                </c:pt>
                <c:pt idx="1267">
                  <c:v>0.28853152700000001</c:v>
                </c:pt>
                <c:pt idx="1268">
                  <c:v>0.28853152700000001</c:v>
                </c:pt>
                <c:pt idx="1269">
                  <c:v>0.28853152700000001</c:v>
                </c:pt>
                <c:pt idx="1270">
                  <c:v>0.28853152700000001</c:v>
                </c:pt>
                <c:pt idx="1271">
                  <c:v>0.28853152700000001</c:v>
                </c:pt>
                <c:pt idx="1272">
                  <c:v>0.28853152700000001</c:v>
                </c:pt>
                <c:pt idx="1273">
                  <c:v>0.28853152700000001</c:v>
                </c:pt>
                <c:pt idx="1274">
                  <c:v>0.28853152700000001</c:v>
                </c:pt>
                <c:pt idx="1275">
                  <c:v>0.306146849</c:v>
                </c:pt>
                <c:pt idx="1276">
                  <c:v>0.37615347999999998</c:v>
                </c:pt>
                <c:pt idx="1277">
                  <c:v>0.37615347999999998</c:v>
                </c:pt>
                <c:pt idx="1278">
                  <c:v>0.37615347999999998</c:v>
                </c:pt>
                <c:pt idx="1279">
                  <c:v>8.4312203000000002E-2</c:v>
                </c:pt>
                <c:pt idx="1280">
                  <c:v>8.4312203000000002E-2</c:v>
                </c:pt>
                <c:pt idx="1281">
                  <c:v>8.4312203000000002E-2</c:v>
                </c:pt>
                <c:pt idx="1282">
                  <c:v>8.4312203000000002E-2</c:v>
                </c:pt>
                <c:pt idx="1283">
                  <c:v>8.4312203000000002E-2</c:v>
                </c:pt>
                <c:pt idx="1284">
                  <c:v>8.4312203000000002E-2</c:v>
                </c:pt>
                <c:pt idx="1285">
                  <c:v>8.4312203000000002E-2</c:v>
                </c:pt>
                <c:pt idx="1286">
                  <c:v>8.4312203000000002E-2</c:v>
                </c:pt>
                <c:pt idx="1287">
                  <c:v>8.4312203000000002E-2</c:v>
                </c:pt>
                <c:pt idx="1288">
                  <c:v>8.4312203000000002E-2</c:v>
                </c:pt>
                <c:pt idx="1289">
                  <c:v>8.4312203000000002E-2</c:v>
                </c:pt>
                <c:pt idx="1290">
                  <c:v>8.4312203000000002E-2</c:v>
                </c:pt>
                <c:pt idx="1291">
                  <c:v>8.4312203000000002E-2</c:v>
                </c:pt>
                <c:pt idx="1292">
                  <c:v>8.4312203000000002E-2</c:v>
                </c:pt>
                <c:pt idx="1293">
                  <c:v>8.4312203000000002E-2</c:v>
                </c:pt>
                <c:pt idx="1294">
                  <c:v>8.4312203000000002E-2</c:v>
                </c:pt>
                <c:pt idx="1295">
                  <c:v>8.4312203000000002E-2</c:v>
                </c:pt>
                <c:pt idx="1296">
                  <c:v>8.4312203000000002E-2</c:v>
                </c:pt>
                <c:pt idx="1297">
                  <c:v>8.4312203000000002E-2</c:v>
                </c:pt>
                <c:pt idx="1298">
                  <c:v>8.4312203000000002E-2</c:v>
                </c:pt>
                <c:pt idx="1299">
                  <c:v>0.28139010800000003</c:v>
                </c:pt>
                <c:pt idx="1300">
                  <c:v>0.29571978799999998</c:v>
                </c:pt>
                <c:pt idx="1301">
                  <c:v>0.317736933</c:v>
                </c:pt>
                <c:pt idx="1302">
                  <c:v>0.31767536899999999</c:v>
                </c:pt>
                <c:pt idx="1303">
                  <c:v>0.31767536899999999</c:v>
                </c:pt>
                <c:pt idx="1304">
                  <c:v>0.31767536899999999</c:v>
                </c:pt>
                <c:pt idx="1305">
                  <c:v>0.31767536899999999</c:v>
                </c:pt>
                <c:pt idx="1306">
                  <c:v>0.31767536899999999</c:v>
                </c:pt>
                <c:pt idx="1307">
                  <c:v>0.31767536899999999</c:v>
                </c:pt>
                <c:pt idx="1308">
                  <c:v>0.31767536899999999</c:v>
                </c:pt>
                <c:pt idx="1309">
                  <c:v>0.31767536899999999</c:v>
                </c:pt>
                <c:pt idx="1310">
                  <c:v>0.31767536899999999</c:v>
                </c:pt>
                <c:pt idx="1311">
                  <c:v>0.31767536899999999</c:v>
                </c:pt>
                <c:pt idx="1312">
                  <c:v>0.31767536899999999</c:v>
                </c:pt>
                <c:pt idx="1313">
                  <c:v>0.31767536899999999</c:v>
                </c:pt>
                <c:pt idx="1314">
                  <c:v>0.31767536899999999</c:v>
                </c:pt>
                <c:pt idx="1315">
                  <c:v>0.31767536899999999</c:v>
                </c:pt>
                <c:pt idx="1316">
                  <c:v>0.31767536899999999</c:v>
                </c:pt>
                <c:pt idx="1317">
                  <c:v>0.31767536899999999</c:v>
                </c:pt>
                <c:pt idx="1318">
                  <c:v>0.31767536899999999</c:v>
                </c:pt>
                <c:pt idx="1319">
                  <c:v>0.31767536899999999</c:v>
                </c:pt>
                <c:pt idx="1320">
                  <c:v>0.31767536899999999</c:v>
                </c:pt>
                <c:pt idx="1321">
                  <c:v>0.31767536899999999</c:v>
                </c:pt>
                <c:pt idx="1322">
                  <c:v>0.32242917700000001</c:v>
                </c:pt>
                <c:pt idx="1323">
                  <c:v>0.32242917700000001</c:v>
                </c:pt>
                <c:pt idx="1324">
                  <c:v>0.32242917700000001</c:v>
                </c:pt>
                <c:pt idx="1325">
                  <c:v>0.32242917700000001</c:v>
                </c:pt>
                <c:pt idx="1326">
                  <c:v>0.32242917700000001</c:v>
                </c:pt>
                <c:pt idx="1327">
                  <c:v>0.32242917700000001</c:v>
                </c:pt>
                <c:pt idx="1328">
                  <c:v>0.32242917700000001</c:v>
                </c:pt>
                <c:pt idx="1329">
                  <c:v>0.32242917700000001</c:v>
                </c:pt>
                <c:pt idx="1330">
                  <c:v>0.32323753799999999</c:v>
                </c:pt>
                <c:pt idx="1331">
                  <c:v>0.33702543099999999</c:v>
                </c:pt>
                <c:pt idx="1332">
                  <c:v>0.33702543099999999</c:v>
                </c:pt>
                <c:pt idx="1333">
                  <c:v>0.33702543099999999</c:v>
                </c:pt>
                <c:pt idx="1334">
                  <c:v>0.33702543099999999</c:v>
                </c:pt>
                <c:pt idx="1335">
                  <c:v>0.33702543099999999</c:v>
                </c:pt>
                <c:pt idx="1336">
                  <c:v>0.33702543099999999</c:v>
                </c:pt>
                <c:pt idx="1337">
                  <c:v>0.33702543099999999</c:v>
                </c:pt>
                <c:pt idx="1338">
                  <c:v>0.33702543099999999</c:v>
                </c:pt>
                <c:pt idx="1339">
                  <c:v>0.33702543099999999</c:v>
                </c:pt>
                <c:pt idx="1340">
                  <c:v>0.30379403500000002</c:v>
                </c:pt>
                <c:pt idx="1341">
                  <c:v>0.30379403500000002</c:v>
                </c:pt>
                <c:pt idx="1342">
                  <c:v>0.30379403500000002</c:v>
                </c:pt>
                <c:pt idx="1343">
                  <c:v>0.30379403500000002</c:v>
                </c:pt>
                <c:pt idx="1344">
                  <c:v>0.30379403500000002</c:v>
                </c:pt>
                <c:pt idx="1345">
                  <c:v>0.30379403500000002</c:v>
                </c:pt>
                <c:pt idx="1346">
                  <c:v>0.30379403500000002</c:v>
                </c:pt>
                <c:pt idx="1347">
                  <c:v>0.30379403500000002</c:v>
                </c:pt>
                <c:pt idx="1348">
                  <c:v>0.30379403500000002</c:v>
                </c:pt>
                <c:pt idx="1349">
                  <c:v>0.30379403500000002</c:v>
                </c:pt>
                <c:pt idx="1350">
                  <c:v>0.30379403500000002</c:v>
                </c:pt>
                <c:pt idx="1351">
                  <c:v>0.30379403500000002</c:v>
                </c:pt>
                <c:pt idx="1352">
                  <c:v>0.30379403500000002</c:v>
                </c:pt>
                <c:pt idx="1353">
                  <c:v>0.30379403500000002</c:v>
                </c:pt>
                <c:pt idx="1354">
                  <c:v>0.30379403500000002</c:v>
                </c:pt>
                <c:pt idx="1355">
                  <c:v>0.30379403500000002</c:v>
                </c:pt>
                <c:pt idx="1356">
                  <c:v>0.30379403500000002</c:v>
                </c:pt>
                <c:pt idx="1357">
                  <c:v>0.30379403500000002</c:v>
                </c:pt>
                <c:pt idx="1358">
                  <c:v>0.30379403500000002</c:v>
                </c:pt>
                <c:pt idx="1359">
                  <c:v>0.30379403500000002</c:v>
                </c:pt>
                <c:pt idx="1360">
                  <c:v>0.30834619899999999</c:v>
                </c:pt>
                <c:pt idx="1361">
                  <c:v>0.32666013799999999</c:v>
                </c:pt>
                <c:pt idx="1362">
                  <c:v>0.32666013799999999</c:v>
                </c:pt>
                <c:pt idx="1363">
                  <c:v>0.32666013799999999</c:v>
                </c:pt>
                <c:pt idx="1364">
                  <c:v>0.32666013799999999</c:v>
                </c:pt>
                <c:pt idx="1365">
                  <c:v>0.32666013799999999</c:v>
                </c:pt>
                <c:pt idx="1366">
                  <c:v>0.32666013799999999</c:v>
                </c:pt>
                <c:pt idx="1367">
                  <c:v>0.30751731599999999</c:v>
                </c:pt>
                <c:pt idx="1368">
                  <c:v>0.30751731599999999</c:v>
                </c:pt>
                <c:pt idx="1369">
                  <c:v>0.30751731599999999</c:v>
                </c:pt>
                <c:pt idx="1370">
                  <c:v>0.30751731599999999</c:v>
                </c:pt>
                <c:pt idx="1371">
                  <c:v>0.30751731599999999</c:v>
                </c:pt>
                <c:pt idx="1372">
                  <c:v>0.30751731599999999</c:v>
                </c:pt>
                <c:pt idx="1373">
                  <c:v>0.30751731599999999</c:v>
                </c:pt>
                <c:pt idx="1374">
                  <c:v>0.30751731599999999</c:v>
                </c:pt>
                <c:pt idx="1375">
                  <c:v>0.30751731599999999</c:v>
                </c:pt>
                <c:pt idx="1376">
                  <c:v>0.30751731599999999</c:v>
                </c:pt>
                <c:pt idx="1377">
                  <c:v>0.30751731599999999</c:v>
                </c:pt>
                <c:pt idx="1378">
                  <c:v>0.30751731599999999</c:v>
                </c:pt>
                <c:pt idx="1379">
                  <c:v>0.30751731599999999</c:v>
                </c:pt>
                <c:pt idx="1380">
                  <c:v>0.30751731599999999</c:v>
                </c:pt>
                <c:pt idx="1381">
                  <c:v>0.30751731599999999</c:v>
                </c:pt>
                <c:pt idx="1382">
                  <c:v>0.30751731599999999</c:v>
                </c:pt>
                <c:pt idx="1383">
                  <c:v>0.30751731599999999</c:v>
                </c:pt>
                <c:pt idx="1384">
                  <c:v>0.30751731599999999</c:v>
                </c:pt>
                <c:pt idx="1385">
                  <c:v>0.30751731599999999</c:v>
                </c:pt>
                <c:pt idx="1386">
                  <c:v>0.30751731599999999</c:v>
                </c:pt>
                <c:pt idx="1387">
                  <c:v>0.33587064100000003</c:v>
                </c:pt>
                <c:pt idx="1388">
                  <c:v>0.33587064100000003</c:v>
                </c:pt>
                <c:pt idx="1389">
                  <c:v>5.0511219000000003E-2</c:v>
                </c:pt>
                <c:pt idx="1390">
                  <c:v>5.0511219000000003E-2</c:v>
                </c:pt>
                <c:pt idx="1391">
                  <c:v>5.0511219000000003E-2</c:v>
                </c:pt>
                <c:pt idx="1392">
                  <c:v>5.0511219000000003E-2</c:v>
                </c:pt>
                <c:pt idx="1393">
                  <c:v>5.0511219000000003E-2</c:v>
                </c:pt>
                <c:pt idx="1394">
                  <c:v>5.0511219000000003E-2</c:v>
                </c:pt>
                <c:pt idx="1395">
                  <c:v>5.0511219000000003E-2</c:v>
                </c:pt>
                <c:pt idx="1396">
                  <c:v>5.0511219000000003E-2</c:v>
                </c:pt>
                <c:pt idx="1397">
                  <c:v>5.0511219000000003E-2</c:v>
                </c:pt>
                <c:pt idx="1398">
                  <c:v>5.0511219000000003E-2</c:v>
                </c:pt>
                <c:pt idx="1399">
                  <c:v>5.0511219000000003E-2</c:v>
                </c:pt>
                <c:pt idx="1400">
                  <c:v>5.0511219000000003E-2</c:v>
                </c:pt>
                <c:pt idx="1401">
                  <c:v>5.0511219000000003E-2</c:v>
                </c:pt>
                <c:pt idx="1402">
                  <c:v>5.0511219000000003E-2</c:v>
                </c:pt>
                <c:pt idx="1403">
                  <c:v>5.0511219000000003E-2</c:v>
                </c:pt>
                <c:pt idx="1404">
                  <c:v>5.0511219000000003E-2</c:v>
                </c:pt>
                <c:pt idx="1405">
                  <c:v>5.0511219000000003E-2</c:v>
                </c:pt>
                <c:pt idx="1406">
                  <c:v>5.0511219000000003E-2</c:v>
                </c:pt>
                <c:pt idx="1407">
                  <c:v>5.0511219000000003E-2</c:v>
                </c:pt>
                <c:pt idx="1408">
                  <c:v>5.0511219000000003E-2</c:v>
                </c:pt>
                <c:pt idx="1409">
                  <c:v>6.9415191000000001E-2</c:v>
                </c:pt>
                <c:pt idx="1410">
                  <c:v>6.9415191000000001E-2</c:v>
                </c:pt>
                <c:pt idx="1411">
                  <c:v>6.9415191000000001E-2</c:v>
                </c:pt>
                <c:pt idx="1412">
                  <c:v>9.4047538999999999E-2</c:v>
                </c:pt>
                <c:pt idx="1413">
                  <c:v>0.115207515</c:v>
                </c:pt>
                <c:pt idx="1414">
                  <c:v>0.13423227200000001</c:v>
                </c:pt>
                <c:pt idx="1415">
                  <c:v>0.13928543500000001</c:v>
                </c:pt>
                <c:pt idx="1416">
                  <c:v>0.13928543500000001</c:v>
                </c:pt>
                <c:pt idx="1417">
                  <c:v>0.13928543500000001</c:v>
                </c:pt>
                <c:pt idx="1418">
                  <c:v>0.13928543500000001</c:v>
                </c:pt>
                <c:pt idx="1419">
                  <c:v>0.13928543500000001</c:v>
                </c:pt>
                <c:pt idx="1420">
                  <c:v>0.13928543500000001</c:v>
                </c:pt>
                <c:pt idx="1421">
                  <c:v>0.17175728400000001</c:v>
                </c:pt>
                <c:pt idx="1422">
                  <c:v>0.17411553099999999</c:v>
                </c:pt>
                <c:pt idx="1423">
                  <c:v>0.17411553099999999</c:v>
                </c:pt>
                <c:pt idx="1424">
                  <c:v>0.17841579499999999</c:v>
                </c:pt>
                <c:pt idx="1425">
                  <c:v>0.18358329700000001</c:v>
                </c:pt>
                <c:pt idx="1426">
                  <c:v>0.21786615000000001</c:v>
                </c:pt>
                <c:pt idx="1427">
                  <c:v>0.22219846100000001</c:v>
                </c:pt>
                <c:pt idx="1428">
                  <c:v>0.22219846100000001</c:v>
                </c:pt>
                <c:pt idx="1429">
                  <c:v>0.22219846100000001</c:v>
                </c:pt>
                <c:pt idx="1430">
                  <c:v>0.22219846100000001</c:v>
                </c:pt>
                <c:pt idx="1431">
                  <c:v>0.22219846100000001</c:v>
                </c:pt>
                <c:pt idx="1432">
                  <c:v>0.22219846100000001</c:v>
                </c:pt>
                <c:pt idx="1433">
                  <c:v>0.23432461299999999</c:v>
                </c:pt>
                <c:pt idx="1434">
                  <c:v>0.26559532899999999</c:v>
                </c:pt>
                <c:pt idx="1435">
                  <c:v>0.26559532899999999</c:v>
                </c:pt>
                <c:pt idx="1436">
                  <c:v>0.26559532899999999</c:v>
                </c:pt>
                <c:pt idx="1437">
                  <c:v>0.26576146499999997</c:v>
                </c:pt>
                <c:pt idx="1438">
                  <c:v>0.26576146499999997</c:v>
                </c:pt>
                <c:pt idx="1439">
                  <c:v>0.26576146499999997</c:v>
                </c:pt>
                <c:pt idx="1440">
                  <c:v>0.26576146499999997</c:v>
                </c:pt>
                <c:pt idx="1441">
                  <c:v>0.26576146499999997</c:v>
                </c:pt>
                <c:pt idx="1442">
                  <c:v>0.26576146499999997</c:v>
                </c:pt>
                <c:pt idx="1443">
                  <c:v>0.26576146499999997</c:v>
                </c:pt>
                <c:pt idx="1444">
                  <c:v>0.26576146499999997</c:v>
                </c:pt>
                <c:pt idx="1445">
                  <c:v>0.26576146499999997</c:v>
                </c:pt>
                <c:pt idx="1446">
                  <c:v>0.26576146499999997</c:v>
                </c:pt>
                <c:pt idx="1447">
                  <c:v>0.26576146499999997</c:v>
                </c:pt>
                <c:pt idx="1448">
                  <c:v>0.26576146499999997</c:v>
                </c:pt>
                <c:pt idx="1449">
                  <c:v>0.26576146499999997</c:v>
                </c:pt>
                <c:pt idx="1450">
                  <c:v>0.26576146499999997</c:v>
                </c:pt>
                <c:pt idx="1451">
                  <c:v>0.26576146499999997</c:v>
                </c:pt>
                <c:pt idx="1452">
                  <c:v>0.26576146499999997</c:v>
                </c:pt>
                <c:pt idx="1453">
                  <c:v>0.26576146499999997</c:v>
                </c:pt>
                <c:pt idx="1454">
                  <c:v>0.26576146499999997</c:v>
                </c:pt>
                <c:pt idx="1455">
                  <c:v>0.18944066900000001</c:v>
                </c:pt>
                <c:pt idx="1456">
                  <c:v>0.18944066900000001</c:v>
                </c:pt>
                <c:pt idx="1457">
                  <c:v>0.18944066900000001</c:v>
                </c:pt>
                <c:pt idx="1458">
                  <c:v>0.18944066900000001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904-4954-96FD-84D3DA4728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01868672"/>
        <c:axId val="1101869920"/>
        <c:extLst>
          <c:ext xmlns:c15="http://schemas.microsoft.com/office/drawing/2012/chart" uri="{02D57815-91ED-43cb-92C2-25804820EDAC}">
            <c15:filteredLineSeries>
              <c15:ser>
                <c:idx val="6"/>
                <c:order val="6"/>
                <c:tx>
                  <c:strRef>
                    <c:extLst>
                      <c:ext uri="{02D57815-91ED-43cb-92C2-25804820EDAC}">
                        <c15:formulaRef>
                          <c15:sqref>工作表1!$M$1</c15:sqref>
                        </c15:formulaRef>
                      </c:ext>
                    </c:extLst>
                    <c:strCache>
                      <c:ptCount val="1"/>
                      <c:pt idx="0">
                        <c:v>Class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>
                      <c:ext uri="{02D57815-91ED-43cb-92C2-25804820EDAC}">
                        <c15:formulaRef>
                          <c15:sqref>工作表1!$M$2:$M$1460</c15:sqref>
                        </c15:formulaRef>
                      </c:ext>
                    </c:extLst>
                    <c:numCache>
                      <c:formatCode>General</c:formatCode>
                      <c:ptCount val="1459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1</c:v>
                      </c:pt>
                      <c:pt idx="107">
                        <c:v>1</c:v>
                      </c:pt>
                      <c:pt idx="108">
                        <c:v>1</c:v>
                      </c:pt>
                      <c:pt idx="109">
                        <c:v>1</c:v>
                      </c:pt>
                      <c:pt idx="110">
                        <c:v>1</c:v>
                      </c:pt>
                      <c:pt idx="111">
                        <c:v>1</c:v>
                      </c:pt>
                      <c:pt idx="112">
                        <c:v>1</c:v>
                      </c:pt>
                      <c:pt idx="113">
                        <c:v>1</c:v>
                      </c:pt>
                      <c:pt idx="114">
                        <c:v>1</c:v>
                      </c:pt>
                      <c:pt idx="115">
                        <c:v>1</c:v>
                      </c:pt>
                      <c:pt idx="116">
                        <c:v>1</c:v>
                      </c:pt>
                      <c:pt idx="117">
                        <c:v>1</c:v>
                      </c:pt>
                      <c:pt idx="118">
                        <c:v>1</c:v>
                      </c:pt>
                      <c:pt idx="119">
                        <c:v>1</c:v>
                      </c:pt>
                      <c:pt idx="120">
                        <c:v>1</c:v>
                      </c:pt>
                      <c:pt idx="121">
                        <c:v>1</c:v>
                      </c:pt>
                      <c:pt idx="122">
                        <c:v>1</c:v>
                      </c:pt>
                      <c:pt idx="123">
                        <c:v>1</c:v>
                      </c:pt>
                      <c:pt idx="124">
                        <c:v>1</c:v>
                      </c:pt>
                      <c:pt idx="125">
                        <c:v>1</c:v>
                      </c:pt>
                      <c:pt idx="126">
                        <c:v>1</c:v>
                      </c:pt>
                      <c:pt idx="127">
                        <c:v>1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1</c:v>
                      </c:pt>
                      <c:pt idx="419">
                        <c:v>1</c:v>
                      </c:pt>
                      <c:pt idx="420">
                        <c:v>1</c:v>
                      </c:pt>
                      <c:pt idx="421">
                        <c:v>1</c:v>
                      </c:pt>
                      <c:pt idx="422">
                        <c:v>1</c:v>
                      </c:pt>
                      <c:pt idx="423">
                        <c:v>1</c:v>
                      </c:pt>
                      <c:pt idx="424">
                        <c:v>1</c:v>
                      </c:pt>
                      <c:pt idx="425">
                        <c:v>1</c:v>
                      </c:pt>
                      <c:pt idx="426">
                        <c:v>1</c:v>
                      </c:pt>
                      <c:pt idx="427">
                        <c:v>1</c:v>
                      </c:pt>
                      <c:pt idx="428">
                        <c:v>1</c:v>
                      </c:pt>
                      <c:pt idx="429">
                        <c:v>1</c:v>
                      </c:pt>
                      <c:pt idx="430">
                        <c:v>1</c:v>
                      </c:pt>
                      <c:pt idx="431">
                        <c:v>1</c:v>
                      </c:pt>
                      <c:pt idx="432">
                        <c:v>1</c:v>
                      </c:pt>
                      <c:pt idx="433">
                        <c:v>1</c:v>
                      </c:pt>
                      <c:pt idx="434">
                        <c:v>1</c:v>
                      </c:pt>
                      <c:pt idx="435">
                        <c:v>1</c:v>
                      </c:pt>
                      <c:pt idx="436">
                        <c:v>1</c:v>
                      </c:pt>
                      <c:pt idx="437">
                        <c:v>1</c:v>
                      </c:pt>
                      <c:pt idx="438">
                        <c:v>1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  <c:pt idx="512">
                        <c:v>0</c:v>
                      </c:pt>
                      <c:pt idx="513">
                        <c:v>0</c:v>
                      </c:pt>
                      <c:pt idx="514">
                        <c:v>0</c:v>
                      </c:pt>
                      <c:pt idx="515">
                        <c:v>0</c:v>
                      </c:pt>
                      <c:pt idx="516">
                        <c:v>0</c:v>
                      </c:pt>
                      <c:pt idx="517">
                        <c:v>0</c:v>
                      </c:pt>
                      <c:pt idx="518">
                        <c:v>0</c:v>
                      </c:pt>
                      <c:pt idx="519">
                        <c:v>0</c:v>
                      </c:pt>
                      <c:pt idx="520">
                        <c:v>0</c:v>
                      </c:pt>
                      <c:pt idx="521">
                        <c:v>0</c:v>
                      </c:pt>
                      <c:pt idx="522">
                        <c:v>0</c:v>
                      </c:pt>
                      <c:pt idx="523">
                        <c:v>0</c:v>
                      </c:pt>
                      <c:pt idx="524">
                        <c:v>0</c:v>
                      </c:pt>
                      <c:pt idx="525">
                        <c:v>0</c:v>
                      </c:pt>
                      <c:pt idx="526">
                        <c:v>0</c:v>
                      </c:pt>
                      <c:pt idx="527">
                        <c:v>0</c:v>
                      </c:pt>
                      <c:pt idx="528">
                        <c:v>0</c:v>
                      </c:pt>
                      <c:pt idx="529">
                        <c:v>0</c:v>
                      </c:pt>
                      <c:pt idx="530">
                        <c:v>0</c:v>
                      </c:pt>
                      <c:pt idx="531">
                        <c:v>0</c:v>
                      </c:pt>
                      <c:pt idx="532">
                        <c:v>0</c:v>
                      </c:pt>
                      <c:pt idx="533">
                        <c:v>0</c:v>
                      </c:pt>
                      <c:pt idx="534">
                        <c:v>0</c:v>
                      </c:pt>
                      <c:pt idx="535">
                        <c:v>0</c:v>
                      </c:pt>
                      <c:pt idx="536">
                        <c:v>0</c:v>
                      </c:pt>
                      <c:pt idx="537">
                        <c:v>0</c:v>
                      </c:pt>
                      <c:pt idx="538">
                        <c:v>0</c:v>
                      </c:pt>
                      <c:pt idx="539">
                        <c:v>0</c:v>
                      </c:pt>
                      <c:pt idx="540">
                        <c:v>0</c:v>
                      </c:pt>
                      <c:pt idx="541">
                        <c:v>0</c:v>
                      </c:pt>
                      <c:pt idx="542">
                        <c:v>0</c:v>
                      </c:pt>
                      <c:pt idx="543">
                        <c:v>0</c:v>
                      </c:pt>
                      <c:pt idx="544">
                        <c:v>0</c:v>
                      </c:pt>
                      <c:pt idx="545">
                        <c:v>0</c:v>
                      </c:pt>
                      <c:pt idx="546">
                        <c:v>0</c:v>
                      </c:pt>
                      <c:pt idx="547">
                        <c:v>0</c:v>
                      </c:pt>
                      <c:pt idx="548">
                        <c:v>0</c:v>
                      </c:pt>
                      <c:pt idx="549">
                        <c:v>0</c:v>
                      </c:pt>
                      <c:pt idx="550">
                        <c:v>0</c:v>
                      </c:pt>
                      <c:pt idx="551">
                        <c:v>0</c:v>
                      </c:pt>
                      <c:pt idx="552">
                        <c:v>0</c:v>
                      </c:pt>
                      <c:pt idx="553">
                        <c:v>0</c:v>
                      </c:pt>
                      <c:pt idx="554">
                        <c:v>0</c:v>
                      </c:pt>
                      <c:pt idx="555">
                        <c:v>0</c:v>
                      </c:pt>
                      <c:pt idx="556">
                        <c:v>0</c:v>
                      </c:pt>
                      <c:pt idx="557">
                        <c:v>0</c:v>
                      </c:pt>
                      <c:pt idx="558">
                        <c:v>0</c:v>
                      </c:pt>
                      <c:pt idx="559">
                        <c:v>0</c:v>
                      </c:pt>
                      <c:pt idx="560">
                        <c:v>0</c:v>
                      </c:pt>
                      <c:pt idx="561">
                        <c:v>0</c:v>
                      </c:pt>
                      <c:pt idx="562">
                        <c:v>0</c:v>
                      </c:pt>
                      <c:pt idx="563">
                        <c:v>0</c:v>
                      </c:pt>
                      <c:pt idx="564">
                        <c:v>0</c:v>
                      </c:pt>
                      <c:pt idx="565">
                        <c:v>0</c:v>
                      </c:pt>
                      <c:pt idx="566">
                        <c:v>0</c:v>
                      </c:pt>
                      <c:pt idx="567">
                        <c:v>0</c:v>
                      </c:pt>
                      <c:pt idx="568">
                        <c:v>0</c:v>
                      </c:pt>
                      <c:pt idx="569">
                        <c:v>0</c:v>
                      </c:pt>
                      <c:pt idx="570">
                        <c:v>0</c:v>
                      </c:pt>
                      <c:pt idx="571">
                        <c:v>0</c:v>
                      </c:pt>
                      <c:pt idx="572">
                        <c:v>0</c:v>
                      </c:pt>
                      <c:pt idx="573">
                        <c:v>0</c:v>
                      </c:pt>
                      <c:pt idx="574">
                        <c:v>0</c:v>
                      </c:pt>
                      <c:pt idx="575">
                        <c:v>0</c:v>
                      </c:pt>
                      <c:pt idx="576">
                        <c:v>0</c:v>
                      </c:pt>
                      <c:pt idx="577">
                        <c:v>0</c:v>
                      </c:pt>
                      <c:pt idx="578">
                        <c:v>0</c:v>
                      </c:pt>
                      <c:pt idx="579">
                        <c:v>0</c:v>
                      </c:pt>
                      <c:pt idx="580">
                        <c:v>0</c:v>
                      </c:pt>
                      <c:pt idx="581">
                        <c:v>0</c:v>
                      </c:pt>
                      <c:pt idx="582">
                        <c:v>0</c:v>
                      </c:pt>
                      <c:pt idx="583">
                        <c:v>0</c:v>
                      </c:pt>
                      <c:pt idx="584">
                        <c:v>0</c:v>
                      </c:pt>
                      <c:pt idx="585">
                        <c:v>0</c:v>
                      </c:pt>
                      <c:pt idx="586">
                        <c:v>0</c:v>
                      </c:pt>
                      <c:pt idx="587">
                        <c:v>0</c:v>
                      </c:pt>
                      <c:pt idx="588">
                        <c:v>0</c:v>
                      </c:pt>
                      <c:pt idx="589">
                        <c:v>0</c:v>
                      </c:pt>
                      <c:pt idx="590">
                        <c:v>0</c:v>
                      </c:pt>
                      <c:pt idx="591">
                        <c:v>0</c:v>
                      </c:pt>
                      <c:pt idx="592">
                        <c:v>0</c:v>
                      </c:pt>
                      <c:pt idx="593">
                        <c:v>0</c:v>
                      </c:pt>
                      <c:pt idx="594">
                        <c:v>0</c:v>
                      </c:pt>
                      <c:pt idx="595">
                        <c:v>0</c:v>
                      </c:pt>
                      <c:pt idx="596">
                        <c:v>0</c:v>
                      </c:pt>
                      <c:pt idx="597">
                        <c:v>0</c:v>
                      </c:pt>
                      <c:pt idx="598">
                        <c:v>0</c:v>
                      </c:pt>
                      <c:pt idx="599">
                        <c:v>0</c:v>
                      </c:pt>
                      <c:pt idx="600">
                        <c:v>0</c:v>
                      </c:pt>
                      <c:pt idx="601">
                        <c:v>0</c:v>
                      </c:pt>
                      <c:pt idx="602">
                        <c:v>0</c:v>
                      </c:pt>
                      <c:pt idx="603">
                        <c:v>0</c:v>
                      </c:pt>
                      <c:pt idx="604">
                        <c:v>0</c:v>
                      </c:pt>
                      <c:pt idx="605">
                        <c:v>0</c:v>
                      </c:pt>
                      <c:pt idx="606">
                        <c:v>0</c:v>
                      </c:pt>
                      <c:pt idx="607">
                        <c:v>0</c:v>
                      </c:pt>
                      <c:pt idx="608">
                        <c:v>0</c:v>
                      </c:pt>
                      <c:pt idx="609">
                        <c:v>0</c:v>
                      </c:pt>
                      <c:pt idx="610">
                        <c:v>0</c:v>
                      </c:pt>
                      <c:pt idx="611">
                        <c:v>0</c:v>
                      </c:pt>
                      <c:pt idx="612">
                        <c:v>0</c:v>
                      </c:pt>
                      <c:pt idx="613">
                        <c:v>0</c:v>
                      </c:pt>
                      <c:pt idx="614">
                        <c:v>0</c:v>
                      </c:pt>
                      <c:pt idx="615">
                        <c:v>0</c:v>
                      </c:pt>
                      <c:pt idx="616">
                        <c:v>0</c:v>
                      </c:pt>
                      <c:pt idx="617">
                        <c:v>0</c:v>
                      </c:pt>
                      <c:pt idx="618">
                        <c:v>0</c:v>
                      </c:pt>
                      <c:pt idx="619">
                        <c:v>0</c:v>
                      </c:pt>
                      <c:pt idx="620">
                        <c:v>0</c:v>
                      </c:pt>
                      <c:pt idx="621">
                        <c:v>0</c:v>
                      </c:pt>
                      <c:pt idx="622">
                        <c:v>0</c:v>
                      </c:pt>
                      <c:pt idx="623">
                        <c:v>0</c:v>
                      </c:pt>
                      <c:pt idx="624">
                        <c:v>0</c:v>
                      </c:pt>
                      <c:pt idx="625">
                        <c:v>0</c:v>
                      </c:pt>
                      <c:pt idx="626">
                        <c:v>0</c:v>
                      </c:pt>
                      <c:pt idx="627">
                        <c:v>0</c:v>
                      </c:pt>
                      <c:pt idx="628">
                        <c:v>0</c:v>
                      </c:pt>
                      <c:pt idx="629">
                        <c:v>0</c:v>
                      </c:pt>
                      <c:pt idx="630">
                        <c:v>0</c:v>
                      </c:pt>
                      <c:pt idx="631">
                        <c:v>0</c:v>
                      </c:pt>
                      <c:pt idx="632">
                        <c:v>0</c:v>
                      </c:pt>
                      <c:pt idx="633">
                        <c:v>0</c:v>
                      </c:pt>
                      <c:pt idx="634">
                        <c:v>0</c:v>
                      </c:pt>
                      <c:pt idx="635">
                        <c:v>0</c:v>
                      </c:pt>
                      <c:pt idx="636">
                        <c:v>0</c:v>
                      </c:pt>
                      <c:pt idx="637">
                        <c:v>0</c:v>
                      </c:pt>
                      <c:pt idx="638">
                        <c:v>0</c:v>
                      </c:pt>
                      <c:pt idx="639">
                        <c:v>0</c:v>
                      </c:pt>
                      <c:pt idx="640">
                        <c:v>0</c:v>
                      </c:pt>
                      <c:pt idx="641">
                        <c:v>0</c:v>
                      </c:pt>
                      <c:pt idx="642">
                        <c:v>0</c:v>
                      </c:pt>
                      <c:pt idx="643">
                        <c:v>0</c:v>
                      </c:pt>
                      <c:pt idx="644">
                        <c:v>0</c:v>
                      </c:pt>
                      <c:pt idx="645">
                        <c:v>0</c:v>
                      </c:pt>
                      <c:pt idx="646">
                        <c:v>0</c:v>
                      </c:pt>
                      <c:pt idx="647">
                        <c:v>0</c:v>
                      </c:pt>
                      <c:pt idx="648">
                        <c:v>1</c:v>
                      </c:pt>
                      <c:pt idx="649">
                        <c:v>1</c:v>
                      </c:pt>
                      <c:pt idx="650">
                        <c:v>1</c:v>
                      </c:pt>
                      <c:pt idx="651">
                        <c:v>1</c:v>
                      </c:pt>
                      <c:pt idx="652">
                        <c:v>1</c:v>
                      </c:pt>
                      <c:pt idx="653">
                        <c:v>1</c:v>
                      </c:pt>
                      <c:pt idx="654">
                        <c:v>1</c:v>
                      </c:pt>
                      <c:pt idx="655">
                        <c:v>1</c:v>
                      </c:pt>
                      <c:pt idx="656">
                        <c:v>1</c:v>
                      </c:pt>
                      <c:pt idx="657">
                        <c:v>1</c:v>
                      </c:pt>
                      <c:pt idx="658">
                        <c:v>1</c:v>
                      </c:pt>
                      <c:pt idx="659">
                        <c:v>1</c:v>
                      </c:pt>
                      <c:pt idx="660">
                        <c:v>1</c:v>
                      </c:pt>
                      <c:pt idx="661">
                        <c:v>1</c:v>
                      </c:pt>
                      <c:pt idx="662">
                        <c:v>1</c:v>
                      </c:pt>
                      <c:pt idx="663">
                        <c:v>1</c:v>
                      </c:pt>
                      <c:pt idx="664">
                        <c:v>1</c:v>
                      </c:pt>
                      <c:pt idx="665">
                        <c:v>1</c:v>
                      </c:pt>
                      <c:pt idx="666">
                        <c:v>1</c:v>
                      </c:pt>
                      <c:pt idx="667">
                        <c:v>1</c:v>
                      </c:pt>
                      <c:pt idx="668">
                        <c:v>1</c:v>
                      </c:pt>
                      <c:pt idx="669">
                        <c:v>1</c:v>
                      </c:pt>
                      <c:pt idx="670">
                        <c:v>1</c:v>
                      </c:pt>
                      <c:pt idx="671">
                        <c:v>0</c:v>
                      </c:pt>
                      <c:pt idx="672">
                        <c:v>0</c:v>
                      </c:pt>
                      <c:pt idx="673">
                        <c:v>1</c:v>
                      </c:pt>
                      <c:pt idx="674">
                        <c:v>1</c:v>
                      </c:pt>
                      <c:pt idx="675">
                        <c:v>1</c:v>
                      </c:pt>
                      <c:pt idx="676">
                        <c:v>1</c:v>
                      </c:pt>
                      <c:pt idx="677">
                        <c:v>1</c:v>
                      </c:pt>
                      <c:pt idx="678">
                        <c:v>1</c:v>
                      </c:pt>
                      <c:pt idx="679">
                        <c:v>1</c:v>
                      </c:pt>
                      <c:pt idx="680">
                        <c:v>1</c:v>
                      </c:pt>
                      <c:pt idx="681">
                        <c:v>1</c:v>
                      </c:pt>
                      <c:pt idx="682">
                        <c:v>1</c:v>
                      </c:pt>
                      <c:pt idx="683">
                        <c:v>1</c:v>
                      </c:pt>
                      <c:pt idx="684">
                        <c:v>1</c:v>
                      </c:pt>
                      <c:pt idx="685">
                        <c:v>1</c:v>
                      </c:pt>
                      <c:pt idx="686">
                        <c:v>1</c:v>
                      </c:pt>
                      <c:pt idx="687">
                        <c:v>1</c:v>
                      </c:pt>
                      <c:pt idx="688">
                        <c:v>1</c:v>
                      </c:pt>
                      <c:pt idx="689">
                        <c:v>1</c:v>
                      </c:pt>
                      <c:pt idx="690">
                        <c:v>1</c:v>
                      </c:pt>
                      <c:pt idx="691">
                        <c:v>1</c:v>
                      </c:pt>
                      <c:pt idx="692">
                        <c:v>1</c:v>
                      </c:pt>
                      <c:pt idx="693">
                        <c:v>1</c:v>
                      </c:pt>
                      <c:pt idx="694">
                        <c:v>0</c:v>
                      </c:pt>
                      <c:pt idx="695">
                        <c:v>0</c:v>
                      </c:pt>
                      <c:pt idx="696">
                        <c:v>0</c:v>
                      </c:pt>
                      <c:pt idx="697">
                        <c:v>0</c:v>
                      </c:pt>
                      <c:pt idx="698">
                        <c:v>0</c:v>
                      </c:pt>
                      <c:pt idx="699">
                        <c:v>0</c:v>
                      </c:pt>
                      <c:pt idx="700">
                        <c:v>0</c:v>
                      </c:pt>
                      <c:pt idx="701">
                        <c:v>0</c:v>
                      </c:pt>
                      <c:pt idx="702">
                        <c:v>0</c:v>
                      </c:pt>
                      <c:pt idx="703">
                        <c:v>0</c:v>
                      </c:pt>
                      <c:pt idx="704">
                        <c:v>0</c:v>
                      </c:pt>
                      <c:pt idx="705">
                        <c:v>0</c:v>
                      </c:pt>
                      <c:pt idx="706">
                        <c:v>0</c:v>
                      </c:pt>
                      <c:pt idx="707">
                        <c:v>0</c:v>
                      </c:pt>
                      <c:pt idx="708">
                        <c:v>0</c:v>
                      </c:pt>
                      <c:pt idx="709">
                        <c:v>0</c:v>
                      </c:pt>
                      <c:pt idx="710">
                        <c:v>0</c:v>
                      </c:pt>
                      <c:pt idx="711">
                        <c:v>0</c:v>
                      </c:pt>
                      <c:pt idx="712">
                        <c:v>0</c:v>
                      </c:pt>
                      <c:pt idx="713">
                        <c:v>0</c:v>
                      </c:pt>
                      <c:pt idx="714">
                        <c:v>0</c:v>
                      </c:pt>
                      <c:pt idx="715">
                        <c:v>0</c:v>
                      </c:pt>
                      <c:pt idx="716">
                        <c:v>0</c:v>
                      </c:pt>
                      <c:pt idx="717">
                        <c:v>0</c:v>
                      </c:pt>
                      <c:pt idx="718">
                        <c:v>0</c:v>
                      </c:pt>
                      <c:pt idx="719">
                        <c:v>0</c:v>
                      </c:pt>
                      <c:pt idx="720">
                        <c:v>0</c:v>
                      </c:pt>
                      <c:pt idx="721">
                        <c:v>0</c:v>
                      </c:pt>
                      <c:pt idx="722">
                        <c:v>0</c:v>
                      </c:pt>
                      <c:pt idx="723">
                        <c:v>0</c:v>
                      </c:pt>
                      <c:pt idx="724">
                        <c:v>0</c:v>
                      </c:pt>
                      <c:pt idx="725">
                        <c:v>0</c:v>
                      </c:pt>
                      <c:pt idx="726">
                        <c:v>0</c:v>
                      </c:pt>
                      <c:pt idx="727">
                        <c:v>0</c:v>
                      </c:pt>
                      <c:pt idx="728">
                        <c:v>0</c:v>
                      </c:pt>
                      <c:pt idx="729">
                        <c:v>0</c:v>
                      </c:pt>
                      <c:pt idx="730">
                        <c:v>0</c:v>
                      </c:pt>
                      <c:pt idx="731">
                        <c:v>0</c:v>
                      </c:pt>
                      <c:pt idx="732">
                        <c:v>0</c:v>
                      </c:pt>
                      <c:pt idx="733">
                        <c:v>0</c:v>
                      </c:pt>
                      <c:pt idx="734">
                        <c:v>0</c:v>
                      </c:pt>
                      <c:pt idx="735">
                        <c:v>0</c:v>
                      </c:pt>
                      <c:pt idx="736">
                        <c:v>0</c:v>
                      </c:pt>
                      <c:pt idx="737">
                        <c:v>0</c:v>
                      </c:pt>
                      <c:pt idx="738">
                        <c:v>0</c:v>
                      </c:pt>
                      <c:pt idx="739">
                        <c:v>0</c:v>
                      </c:pt>
                      <c:pt idx="740">
                        <c:v>0</c:v>
                      </c:pt>
                      <c:pt idx="741">
                        <c:v>0</c:v>
                      </c:pt>
                      <c:pt idx="742">
                        <c:v>0</c:v>
                      </c:pt>
                      <c:pt idx="743">
                        <c:v>0</c:v>
                      </c:pt>
                      <c:pt idx="744">
                        <c:v>0</c:v>
                      </c:pt>
                      <c:pt idx="745">
                        <c:v>0</c:v>
                      </c:pt>
                      <c:pt idx="746">
                        <c:v>0</c:v>
                      </c:pt>
                      <c:pt idx="747">
                        <c:v>0</c:v>
                      </c:pt>
                      <c:pt idx="748">
                        <c:v>0</c:v>
                      </c:pt>
                      <c:pt idx="749">
                        <c:v>0</c:v>
                      </c:pt>
                      <c:pt idx="750">
                        <c:v>0</c:v>
                      </c:pt>
                      <c:pt idx="751">
                        <c:v>0</c:v>
                      </c:pt>
                      <c:pt idx="752">
                        <c:v>0</c:v>
                      </c:pt>
                      <c:pt idx="753">
                        <c:v>0</c:v>
                      </c:pt>
                      <c:pt idx="754">
                        <c:v>0</c:v>
                      </c:pt>
                      <c:pt idx="755">
                        <c:v>0</c:v>
                      </c:pt>
                      <c:pt idx="756">
                        <c:v>0</c:v>
                      </c:pt>
                      <c:pt idx="757">
                        <c:v>0</c:v>
                      </c:pt>
                      <c:pt idx="758">
                        <c:v>0</c:v>
                      </c:pt>
                      <c:pt idx="759">
                        <c:v>0</c:v>
                      </c:pt>
                      <c:pt idx="760">
                        <c:v>0</c:v>
                      </c:pt>
                      <c:pt idx="761">
                        <c:v>0</c:v>
                      </c:pt>
                      <c:pt idx="762">
                        <c:v>0</c:v>
                      </c:pt>
                      <c:pt idx="763">
                        <c:v>0</c:v>
                      </c:pt>
                      <c:pt idx="764">
                        <c:v>0</c:v>
                      </c:pt>
                      <c:pt idx="765">
                        <c:v>0</c:v>
                      </c:pt>
                      <c:pt idx="766">
                        <c:v>0</c:v>
                      </c:pt>
                      <c:pt idx="767">
                        <c:v>0</c:v>
                      </c:pt>
                      <c:pt idx="768">
                        <c:v>0</c:v>
                      </c:pt>
                      <c:pt idx="769">
                        <c:v>0</c:v>
                      </c:pt>
                      <c:pt idx="770">
                        <c:v>0</c:v>
                      </c:pt>
                      <c:pt idx="771">
                        <c:v>0</c:v>
                      </c:pt>
                      <c:pt idx="772">
                        <c:v>0</c:v>
                      </c:pt>
                      <c:pt idx="773">
                        <c:v>0</c:v>
                      </c:pt>
                      <c:pt idx="774">
                        <c:v>0</c:v>
                      </c:pt>
                      <c:pt idx="775">
                        <c:v>0</c:v>
                      </c:pt>
                      <c:pt idx="776">
                        <c:v>0</c:v>
                      </c:pt>
                      <c:pt idx="777">
                        <c:v>0</c:v>
                      </c:pt>
                      <c:pt idx="778">
                        <c:v>0</c:v>
                      </c:pt>
                      <c:pt idx="779">
                        <c:v>0</c:v>
                      </c:pt>
                      <c:pt idx="780">
                        <c:v>0</c:v>
                      </c:pt>
                      <c:pt idx="781">
                        <c:v>0</c:v>
                      </c:pt>
                      <c:pt idx="782">
                        <c:v>0</c:v>
                      </c:pt>
                      <c:pt idx="783">
                        <c:v>0</c:v>
                      </c:pt>
                      <c:pt idx="784">
                        <c:v>0</c:v>
                      </c:pt>
                      <c:pt idx="785">
                        <c:v>0</c:v>
                      </c:pt>
                      <c:pt idx="786">
                        <c:v>0</c:v>
                      </c:pt>
                      <c:pt idx="787">
                        <c:v>0</c:v>
                      </c:pt>
                      <c:pt idx="788">
                        <c:v>0</c:v>
                      </c:pt>
                      <c:pt idx="789">
                        <c:v>0</c:v>
                      </c:pt>
                      <c:pt idx="790">
                        <c:v>0</c:v>
                      </c:pt>
                      <c:pt idx="791">
                        <c:v>0</c:v>
                      </c:pt>
                      <c:pt idx="792">
                        <c:v>0</c:v>
                      </c:pt>
                      <c:pt idx="793">
                        <c:v>0</c:v>
                      </c:pt>
                      <c:pt idx="794">
                        <c:v>0</c:v>
                      </c:pt>
                      <c:pt idx="795">
                        <c:v>0</c:v>
                      </c:pt>
                      <c:pt idx="796">
                        <c:v>0</c:v>
                      </c:pt>
                      <c:pt idx="797">
                        <c:v>0</c:v>
                      </c:pt>
                      <c:pt idx="798">
                        <c:v>0</c:v>
                      </c:pt>
                      <c:pt idx="799">
                        <c:v>0</c:v>
                      </c:pt>
                      <c:pt idx="800">
                        <c:v>0</c:v>
                      </c:pt>
                      <c:pt idx="801">
                        <c:v>0</c:v>
                      </c:pt>
                      <c:pt idx="802">
                        <c:v>0</c:v>
                      </c:pt>
                      <c:pt idx="803">
                        <c:v>0</c:v>
                      </c:pt>
                      <c:pt idx="804">
                        <c:v>0</c:v>
                      </c:pt>
                      <c:pt idx="805">
                        <c:v>0</c:v>
                      </c:pt>
                      <c:pt idx="806">
                        <c:v>0</c:v>
                      </c:pt>
                      <c:pt idx="807">
                        <c:v>0</c:v>
                      </c:pt>
                      <c:pt idx="808">
                        <c:v>0</c:v>
                      </c:pt>
                      <c:pt idx="809">
                        <c:v>0</c:v>
                      </c:pt>
                      <c:pt idx="810">
                        <c:v>0</c:v>
                      </c:pt>
                      <c:pt idx="811">
                        <c:v>0</c:v>
                      </c:pt>
                      <c:pt idx="812">
                        <c:v>0</c:v>
                      </c:pt>
                      <c:pt idx="813">
                        <c:v>0</c:v>
                      </c:pt>
                      <c:pt idx="814">
                        <c:v>0</c:v>
                      </c:pt>
                      <c:pt idx="815">
                        <c:v>0</c:v>
                      </c:pt>
                      <c:pt idx="816">
                        <c:v>0</c:v>
                      </c:pt>
                      <c:pt idx="817">
                        <c:v>0</c:v>
                      </c:pt>
                      <c:pt idx="818">
                        <c:v>0</c:v>
                      </c:pt>
                      <c:pt idx="819">
                        <c:v>0</c:v>
                      </c:pt>
                      <c:pt idx="820">
                        <c:v>0</c:v>
                      </c:pt>
                      <c:pt idx="821">
                        <c:v>0</c:v>
                      </c:pt>
                      <c:pt idx="822">
                        <c:v>0</c:v>
                      </c:pt>
                      <c:pt idx="823">
                        <c:v>0</c:v>
                      </c:pt>
                      <c:pt idx="824">
                        <c:v>0</c:v>
                      </c:pt>
                      <c:pt idx="825">
                        <c:v>0</c:v>
                      </c:pt>
                      <c:pt idx="826">
                        <c:v>0</c:v>
                      </c:pt>
                      <c:pt idx="827">
                        <c:v>0</c:v>
                      </c:pt>
                      <c:pt idx="828">
                        <c:v>0</c:v>
                      </c:pt>
                      <c:pt idx="829">
                        <c:v>0</c:v>
                      </c:pt>
                      <c:pt idx="830">
                        <c:v>0</c:v>
                      </c:pt>
                      <c:pt idx="831">
                        <c:v>0</c:v>
                      </c:pt>
                      <c:pt idx="832">
                        <c:v>0</c:v>
                      </c:pt>
                      <c:pt idx="833">
                        <c:v>0</c:v>
                      </c:pt>
                      <c:pt idx="834">
                        <c:v>0</c:v>
                      </c:pt>
                      <c:pt idx="835">
                        <c:v>0</c:v>
                      </c:pt>
                      <c:pt idx="836">
                        <c:v>0</c:v>
                      </c:pt>
                      <c:pt idx="837">
                        <c:v>0</c:v>
                      </c:pt>
                      <c:pt idx="838">
                        <c:v>0</c:v>
                      </c:pt>
                      <c:pt idx="839">
                        <c:v>0</c:v>
                      </c:pt>
                      <c:pt idx="840">
                        <c:v>0</c:v>
                      </c:pt>
                      <c:pt idx="841">
                        <c:v>0</c:v>
                      </c:pt>
                      <c:pt idx="842">
                        <c:v>0</c:v>
                      </c:pt>
                      <c:pt idx="843">
                        <c:v>0</c:v>
                      </c:pt>
                      <c:pt idx="844">
                        <c:v>0</c:v>
                      </c:pt>
                      <c:pt idx="845">
                        <c:v>0</c:v>
                      </c:pt>
                      <c:pt idx="846">
                        <c:v>1</c:v>
                      </c:pt>
                      <c:pt idx="847">
                        <c:v>1</c:v>
                      </c:pt>
                      <c:pt idx="848">
                        <c:v>1</c:v>
                      </c:pt>
                      <c:pt idx="849">
                        <c:v>1</c:v>
                      </c:pt>
                      <c:pt idx="850">
                        <c:v>1</c:v>
                      </c:pt>
                      <c:pt idx="851">
                        <c:v>1</c:v>
                      </c:pt>
                      <c:pt idx="852">
                        <c:v>1</c:v>
                      </c:pt>
                      <c:pt idx="853">
                        <c:v>1</c:v>
                      </c:pt>
                      <c:pt idx="854">
                        <c:v>1</c:v>
                      </c:pt>
                      <c:pt idx="855">
                        <c:v>1</c:v>
                      </c:pt>
                      <c:pt idx="856">
                        <c:v>1</c:v>
                      </c:pt>
                      <c:pt idx="857">
                        <c:v>1</c:v>
                      </c:pt>
                      <c:pt idx="858">
                        <c:v>1</c:v>
                      </c:pt>
                      <c:pt idx="859">
                        <c:v>1</c:v>
                      </c:pt>
                      <c:pt idx="860">
                        <c:v>1</c:v>
                      </c:pt>
                      <c:pt idx="861">
                        <c:v>1</c:v>
                      </c:pt>
                      <c:pt idx="862">
                        <c:v>1</c:v>
                      </c:pt>
                      <c:pt idx="863">
                        <c:v>1</c:v>
                      </c:pt>
                      <c:pt idx="864">
                        <c:v>1</c:v>
                      </c:pt>
                      <c:pt idx="865">
                        <c:v>1</c:v>
                      </c:pt>
                      <c:pt idx="866">
                        <c:v>1</c:v>
                      </c:pt>
                      <c:pt idx="867">
                        <c:v>1</c:v>
                      </c:pt>
                      <c:pt idx="868">
                        <c:v>0</c:v>
                      </c:pt>
                      <c:pt idx="869">
                        <c:v>0</c:v>
                      </c:pt>
                      <c:pt idx="870">
                        <c:v>0</c:v>
                      </c:pt>
                      <c:pt idx="871">
                        <c:v>0</c:v>
                      </c:pt>
                      <c:pt idx="872">
                        <c:v>0</c:v>
                      </c:pt>
                      <c:pt idx="873">
                        <c:v>0</c:v>
                      </c:pt>
                      <c:pt idx="874">
                        <c:v>0</c:v>
                      </c:pt>
                      <c:pt idx="875">
                        <c:v>0</c:v>
                      </c:pt>
                      <c:pt idx="876">
                        <c:v>0</c:v>
                      </c:pt>
                      <c:pt idx="877">
                        <c:v>0</c:v>
                      </c:pt>
                      <c:pt idx="878">
                        <c:v>0</c:v>
                      </c:pt>
                      <c:pt idx="879">
                        <c:v>0</c:v>
                      </c:pt>
                      <c:pt idx="880">
                        <c:v>0</c:v>
                      </c:pt>
                      <c:pt idx="881">
                        <c:v>0</c:v>
                      </c:pt>
                      <c:pt idx="882">
                        <c:v>0</c:v>
                      </c:pt>
                      <c:pt idx="883">
                        <c:v>0</c:v>
                      </c:pt>
                      <c:pt idx="884">
                        <c:v>0</c:v>
                      </c:pt>
                      <c:pt idx="885">
                        <c:v>0</c:v>
                      </c:pt>
                      <c:pt idx="886">
                        <c:v>0</c:v>
                      </c:pt>
                      <c:pt idx="887">
                        <c:v>0</c:v>
                      </c:pt>
                      <c:pt idx="888">
                        <c:v>0</c:v>
                      </c:pt>
                      <c:pt idx="889">
                        <c:v>0</c:v>
                      </c:pt>
                      <c:pt idx="890">
                        <c:v>0</c:v>
                      </c:pt>
                      <c:pt idx="891">
                        <c:v>0</c:v>
                      </c:pt>
                      <c:pt idx="892">
                        <c:v>0</c:v>
                      </c:pt>
                      <c:pt idx="893">
                        <c:v>0</c:v>
                      </c:pt>
                      <c:pt idx="894">
                        <c:v>0</c:v>
                      </c:pt>
                      <c:pt idx="895">
                        <c:v>0</c:v>
                      </c:pt>
                      <c:pt idx="896">
                        <c:v>0</c:v>
                      </c:pt>
                      <c:pt idx="897">
                        <c:v>0</c:v>
                      </c:pt>
                      <c:pt idx="898">
                        <c:v>0</c:v>
                      </c:pt>
                      <c:pt idx="899">
                        <c:v>0</c:v>
                      </c:pt>
                      <c:pt idx="900">
                        <c:v>0</c:v>
                      </c:pt>
                      <c:pt idx="901">
                        <c:v>0</c:v>
                      </c:pt>
                      <c:pt idx="902">
                        <c:v>0</c:v>
                      </c:pt>
                      <c:pt idx="903">
                        <c:v>0</c:v>
                      </c:pt>
                      <c:pt idx="904">
                        <c:v>0</c:v>
                      </c:pt>
                      <c:pt idx="905">
                        <c:v>0</c:v>
                      </c:pt>
                      <c:pt idx="906">
                        <c:v>0</c:v>
                      </c:pt>
                      <c:pt idx="907">
                        <c:v>0</c:v>
                      </c:pt>
                      <c:pt idx="908">
                        <c:v>0</c:v>
                      </c:pt>
                      <c:pt idx="909">
                        <c:v>0</c:v>
                      </c:pt>
                      <c:pt idx="910">
                        <c:v>0</c:v>
                      </c:pt>
                      <c:pt idx="911">
                        <c:v>0</c:v>
                      </c:pt>
                      <c:pt idx="912">
                        <c:v>0</c:v>
                      </c:pt>
                      <c:pt idx="913">
                        <c:v>0</c:v>
                      </c:pt>
                      <c:pt idx="914">
                        <c:v>0</c:v>
                      </c:pt>
                      <c:pt idx="915">
                        <c:v>0</c:v>
                      </c:pt>
                      <c:pt idx="916">
                        <c:v>0</c:v>
                      </c:pt>
                      <c:pt idx="917">
                        <c:v>0</c:v>
                      </c:pt>
                      <c:pt idx="918">
                        <c:v>0</c:v>
                      </c:pt>
                      <c:pt idx="919">
                        <c:v>0</c:v>
                      </c:pt>
                      <c:pt idx="920">
                        <c:v>0</c:v>
                      </c:pt>
                      <c:pt idx="921">
                        <c:v>0</c:v>
                      </c:pt>
                      <c:pt idx="922">
                        <c:v>0</c:v>
                      </c:pt>
                      <c:pt idx="923">
                        <c:v>0</c:v>
                      </c:pt>
                      <c:pt idx="924">
                        <c:v>0</c:v>
                      </c:pt>
                      <c:pt idx="925">
                        <c:v>0</c:v>
                      </c:pt>
                      <c:pt idx="926">
                        <c:v>0</c:v>
                      </c:pt>
                      <c:pt idx="927">
                        <c:v>0</c:v>
                      </c:pt>
                      <c:pt idx="928">
                        <c:v>0</c:v>
                      </c:pt>
                      <c:pt idx="929">
                        <c:v>0</c:v>
                      </c:pt>
                      <c:pt idx="930">
                        <c:v>0</c:v>
                      </c:pt>
                      <c:pt idx="931">
                        <c:v>0</c:v>
                      </c:pt>
                      <c:pt idx="932">
                        <c:v>0</c:v>
                      </c:pt>
                      <c:pt idx="933">
                        <c:v>0</c:v>
                      </c:pt>
                      <c:pt idx="934">
                        <c:v>0</c:v>
                      </c:pt>
                      <c:pt idx="935">
                        <c:v>0</c:v>
                      </c:pt>
                      <c:pt idx="936">
                        <c:v>0</c:v>
                      </c:pt>
                      <c:pt idx="937">
                        <c:v>0</c:v>
                      </c:pt>
                      <c:pt idx="938">
                        <c:v>0</c:v>
                      </c:pt>
                      <c:pt idx="939">
                        <c:v>0</c:v>
                      </c:pt>
                      <c:pt idx="940">
                        <c:v>0</c:v>
                      </c:pt>
                      <c:pt idx="941">
                        <c:v>0</c:v>
                      </c:pt>
                      <c:pt idx="942">
                        <c:v>0</c:v>
                      </c:pt>
                      <c:pt idx="943">
                        <c:v>0</c:v>
                      </c:pt>
                      <c:pt idx="944">
                        <c:v>0</c:v>
                      </c:pt>
                      <c:pt idx="945">
                        <c:v>0</c:v>
                      </c:pt>
                      <c:pt idx="946">
                        <c:v>0</c:v>
                      </c:pt>
                      <c:pt idx="947">
                        <c:v>0</c:v>
                      </c:pt>
                      <c:pt idx="948">
                        <c:v>0</c:v>
                      </c:pt>
                      <c:pt idx="949">
                        <c:v>0</c:v>
                      </c:pt>
                      <c:pt idx="950">
                        <c:v>0</c:v>
                      </c:pt>
                      <c:pt idx="951">
                        <c:v>0</c:v>
                      </c:pt>
                      <c:pt idx="952">
                        <c:v>0</c:v>
                      </c:pt>
                      <c:pt idx="953">
                        <c:v>0</c:v>
                      </c:pt>
                      <c:pt idx="954">
                        <c:v>0</c:v>
                      </c:pt>
                      <c:pt idx="955">
                        <c:v>0</c:v>
                      </c:pt>
                      <c:pt idx="956">
                        <c:v>0</c:v>
                      </c:pt>
                      <c:pt idx="957">
                        <c:v>0</c:v>
                      </c:pt>
                      <c:pt idx="958">
                        <c:v>0</c:v>
                      </c:pt>
                      <c:pt idx="959">
                        <c:v>0</c:v>
                      </c:pt>
                      <c:pt idx="960">
                        <c:v>0</c:v>
                      </c:pt>
                      <c:pt idx="961">
                        <c:v>0</c:v>
                      </c:pt>
                      <c:pt idx="962">
                        <c:v>0</c:v>
                      </c:pt>
                      <c:pt idx="963">
                        <c:v>0</c:v>
                      </c:pt>
                      <c:pt idx="964">
                        <c:v>0</c:v>
                      </c:pt>
                      <c:pt idx="965">
                        <c:v>0</c:v>
                      </c:pt>
                      <c:pt idx="966">
                        <c:v>0</c:v>
                      </c:pt>
                      <c:pt idx="967">
                        <c:v>0</c:v>
                      </c:pt>
                      <c:pt idx="968">
                        <c:v>0</c:v>
                      </c:pt>
                      <c:pt idx="969">
                        <c:v>0</c:v>
                      </c:pt>
                      <c:pt idx="970">
                        <c:v>0</c:v>
                      </c:pt>
                      <c:pt idx="971">
                        <c:v>0</c:v>
                      </c:pt>
                      <c:pt idx="972">
                        <c:v>0</c:v>
                      </c:pt>
                      <c:pt idx="973">
                        <c:v>0</c:v>
                      </c:pt>
                      <c:pt idx="974">
                        <c:v>0</c:v>
                      </c:pt>
                      <c:pt idx="975">
                        <c:v>0</c:v>
                      </c:pt>
                      <c:pt idx="976">
                        <c:v>0</c:v>
                      </c:pt>
                      <c:pt idx="977">
                        <c:v>0</c:v>
                      </c:pt>
                      <c:pt idx="978">
                        <c:v>0</c:v>
                      </c:pt>
                      <c:pt idx="979">
                        <c:v>0</c:v>
                      </c:pt>
                      <c:pt idx="980">
                        <c:v>0</c:v>
                      </c:pt>
                      <c:pt idx="981">
                        <c:v>0</c:v>
                      </c:pt>
                      <c:pt idx="982">
                        <c:v>0</c:v>
                      </c:pt>
                      <c:pt idx="983">
                        <c:v>0</c:v>
                      </c:pt>
                      <c:pt idx="984">
                        <c:v>0</c:v>
                      </c:pt>
                      <c:pt idx="985">
                        <c:v>0</c:v>
                      </c:pt>
                      <c:pt idx="986">
                        <c:v>0</c:v>
                      </c:pt>
                      <c:pt idx="987">
                        <c:v>0</c:v>
                      </c:pt>
                      <c:pt idx="988">
                        <c:v>0</c:v>
                      </c:pt>
                      <c:pt idx="989">
                        <c:v>0</c:v>
                      </c:pt>
                      <c:pt idx="990">
                        <c:v>0</c:v>
                      </c:pt>
                      <c:pt idx="991">
                        <c:v>0</c:v>
                      </c:pt>
                      <c:pt idx="992">
                        <c:v>0</c:v>
                      </c:pt>
                      <c:pt idx="993">
                        <c:v>0</c:v>
                      </c:pt>
                      <c:pt idx="994">
                        <c:v>0</c:v>
                      </c:pt>
                      <c:pt idx="995">
                        <c:v>0</c:v>
                      </c:pt>
                      <c:pt idx="996">
                        <c:v>0</c:v>
                      </c:pt>
                      <c:pt idx="997">
                        <c:v>0</c:v>
                      </c:pt>
                      <c:pt idx="998">
                        <c:v>0</c:v>
                      </c:pt>
                      <c:pt idx="999">
                        <c:v>0</c:v>
                      </c:pt>
                      <c:pt idx="1000">
                        <c:v>0</c:v>
                      </c:pt>
                      <c:pt idx="1001">
                        <c:v>0</c:v>
                      </c:pt>
                      <c:pt idx="1002">
                        <c:v>0</c:v>
                      </c:pt>
                      <c:pt idx="1003">
                        <c:v>0</c:v>
                      </c:pt>
                      <c:pt idx="1004">
                        <c:v>0</c:v>
                      </c:pt>
                      <c:pt idx="1005">
                        <c:v>0</c:v>
                      </c:pt>
                      <c:pt idx="1006">
                        <c:v>0</c:v>
                      </c:pt>
                      <c:pt idx="1007">
                        <c:v>0</c:v>
                      </c:pt>
                      <c:pt idx="1008">
                        <c:v>0</c:v>
                      </c:pt>
                      <c:pt idx="1009">
                        <c:v>0</c:v>
                      </c:pt>
                      <c:pt idx="1010">
                        <c:v>0</c:v>
                      </c:pt>
                      <c:pt idx="1011">
                        <c:v>0</c:v>
                      </c:pt>
                      <c:pt idx="1012">
                        <c:v>0</c:v>
                      </c:pt>
                      <c:pt idx="1013">
                        <c:v>0</c:v>
                      </c:pt>
                      <c:pt idx="1014">
                        <c:v>0</c:v>
                      </c:pt>
                      <c:pt idx="1015">
                        <c:v>0</c:v>
                      </c:pt>
                      <c:pt idx="1016">
                        <c:v>0</c:v>
                      </c:pt>
                      <c:pt idx="1017">
                        <c:v>0</c:v>
                      </c:pt>
                      <c:pt idx="1018">
                        <c:v>0</c:v>
                      </c:pt>
                      <c:pt idx="1019">
                        <c:v>0</c:v>
                      </c:pt>
                      <c:pt idx="1020">
                        <c:v>0</c:v>
                      </c:pt>
                      <c:pt idx="1021">
                        <c:v>0</c:v>
                      </c:pt>
                      <c:pt idx="1022">
                        <c:v>0</c:v>
                      </c:pt>
                      <c:pt idx="1023">
                        <c:v>0</c:v>
                      </c:pt>
                      <c:pt idx="1024">
                        <c:v>0</c:v>
                      </c:pt>
                      <c:pt idx="1025">
                        <c:v>0</c:v>
                      </c:pt>
                      <c:pt idx="1026">
                        <c:v>0</c:v>
                      </c:pt>
                      <c:pt idx="1027">
                        <c:v>0</c:v>
                      </c:pt>
                      <c:pt idx="1028">
                        <c:v>0</c:v>
                      </c:pt>
                      <c:pt idx="1029">
                        <c:v>0</c:v>
                      </c:pt>
                      <c:pt idx="1030">
                        <c:v>0</c:v>
                      </c:pt>
                      <c:pt idx="1031">
                        <c:v>0</c:v>
                      </c:pt>
                      <c:pt idx="1032">
                        <c:v>0</c:v>
                      </c:pt>
                      <c:pt idx="1033">
                        <c:v>0</c:v>
                      </c:pt>
                      <c:pt idx="1034">
                        <c:v>0</c:v>
                      </c:pt>
                      <c:pt idx="1035">
                        <c:v>0</c:v>
                      </c:pt>
                      <c:pt idx="1036">
                        <c:v>0</c:v>
                      </c:pt>
                      <c:pt idx="1037">
                        <c:v>0</c:v>
                      </c:pt>
                      <c:pt idx="1038">
                        <c:v>0</c:v>
                      </c:pt>
                      <c:pt idx="1039">
                        <c:v>0</c:v>
                      </c:pt>
                      <c:pt idx="1040">
                        <c:v>0</c:v>
                      </c:pt>
                      <c:pt idx="1041">
                        <c:v>0</c:v>
                      </c:pt>
                      <c:pt idx="1042">
                        <c:v>0</c:v>
                      </c:pt>
                      <c:pt idx="1043">
                        <c:v>0</c:v>
                      </c:pt>
                      <c:pt idx="1044">
                        <c:v>0</c:v>
                      </c:pt>
                      <c:pt idx="1045">
                        <c:v>0</c:v>
                      </c:pt>
                      <c:pt idx="1046">
                        <c:v>0</c:v>
                      </c:pt>
                      <c:pt idx="1047">
                        <c:v>0</c:v>
                      </c:pt>
                      <c:pt idx="1048">
                        <c:v>0</c:v>
                      </c:pt>
                      <c:pt idx="1049">
                        <c:v>0</c:v>
                      </c:pt>
                      <c:pt idx="1050">
                        <c:v>0</c:v>
                      </c:pt>
                      <c:pt idx="1051">
                        <c:v>0</c:v>
                      </c:pt>
                      <c:pt idx="1052">
                        <c:v>0</c:v>
                      </c:pt>
                      <c:pt idx="1053">
                        <c:v>0</c:v>
                      </c:pt>
                      <c:pt idx="1054">
                        <c:v>0</c:v>
                      </c:pt>
                      <c:pt idx="1055">
                        <c:v>0</c:v>
                      </c:pt>
                      <c:pt idx="1056">
                        <c:v>0</c:v>
                      </c:pt>
                      <c:pt idx="1057">
                        <c:v>0</c:v>
                      </c:pt>
                      <c:pt idx="1058">
                        <c:v>0</c:v>
                      </c:pt>
                      <c:pt idx="1059">
                        <c:v>0</c:v>
                      </c:pt>
                      <c:pt idx="1060">
                        <c:v>0</c:v>
                      </c:pt>
                      <c:pt idx="1061">
                        <c:v>0</c:v>
                      </c:pt>
                      <c:pt idx="1062">
                        <c:v>0</c:v>
                      </c:pt>
                      <c:pt idx="1063">
                        <c:v>0</c:v>
                      </c:pt>
                      <c:pt idx="1064">
                        <c:v>0</c:v>
                      </c:pt>
                      <c:pt idx="1065">
                        <c:v>0</c:v>
                      </c:pt>
                      <c:pt idx="1066">
                        <c:v>0</c:v>
                      </c:pt>
                      <c:pt idx="1067">
                        <c:v>0</c:v>
                      </c:pt>
                      <c:pt idx="1068">
                        <c:v>0</c:v>
                      </c:pt>
                      <c:pt idx="1069">
                        <c:v>0</c:v>
                      </c:pt>
                      <c:pt idx="1070">
                        <c:v>0</c:v>
                      </c:pt>
                      <c:pt idx="1071">
                        <c:v>0</c:v>
                      </c:pt>
                      <c:pt idx="1072">
                        <c:v>0</c:v>
                      </c:pt>
                      <c:pt idx="1073">
                        <c:v>0</c:v>
                      </c:pt>
                      <c:pt idx="1074">
                        <c:v>0</c:v>
                      </c:pt>
                      <c:pt idx="1075">
                        <c:v>0</c:v>
                      </c:pt>
                      <c:pt idx="1076">
                        <c:v>0</c:v>
                      </c:pt>
                      <c:pt idx="1077">
                        <c:v>0</c:v>
                      </c:pt>
                      <c:pt idx="1078">
                        <c:v>0</c:v>
                      </c:pt>
                      <c:pt idx="1079">
                        <c:v>0</c:v>
                      </c:pt>
                      <c:pt idx="1080">
                        <c:v>0</c:v>
                      </c:pt>
                      <c:pt idx="1081">
                        <c:v>0</c:v>
                      </c:pt>
                      <c:pt idx="1082">
                        <c:v>0</c:v>
                      </c:pt>
                      <c:pt idx="1083">
                        <c:v>0</c:v>
                      </c:pt>
                      <c:pt idx="1084">
                        <c:v>0</c:v>
                      </c:pt>
                      <c:pt idx="1085">
                        <c:v>0</c:v>
                      </c:pt>
                      <c:pt idx="1086">
                        <c:v>0</c:v>
                      </c:pt>
                      <c:pt idx="1087">
                        <c:v>0</c:v>
                      </c:pt>
                      <c:pt idx="1088">
                        <c:v>0</c:v>
                      </c:pt>
                      <c:pt idx="1089">
                        <c:v>0</c:v>
                      </c:pt>
                      <c:pt idx="1090">
                        <c:v>0</c:v>
                      </c:pt>
                      <c:pt idx="1091">
                        <c:v>0</c:v>
                      </c:pt>
                      <c:pt idx="1092">
                        <c:v>0</c:v>
                      </c:pt>
                      <c:pt idx="1093">
                        <c:v>0</c:v>
                      </c:pt>
                      <c:pt idx="1094">
                        <c:v>0</c:v>
                      </c:pt>
                      <c:pt idx="1095">
                        <c:v>0</c:v>
                      </c:pt>
                      <c:pt idx="1096">
                        <c:v>0</c:v>
                      </c:pt>
                      <c:pt idx="1097">
                        <c:v>0</c:v>
                      </c:pt>
                      <c:pt idx="1098">
                        <c:v>0</c:v>
                      </c:pt>
                      <c:pt idx="1099">
                        <c:v>0</c:v>
                      </c:pt>
                      <c:pt idx="1100">
                        <c:v>0</c:v>
                      </c:pt>
                      <c:pt idx="1101">
                        <c:v>0</c:v>
                      </c:pt>
                      <c:pt idx="1102">
                        <c:v>0</c:v>
                      </c:pt>
                      <c:pt idx="1103">
                        <c:v>0</c:v>
                      </c:pt>
                      <c:pt idx="1104">
                        <c:v>0</c:v>
                      </c:pt>
                      <c:pt idx="1105">
                        <c:v>0</c:v>
                      </c:pt>
                      <c:pt idx="1106">
                        <c:v>0</c:v>
                      </c:pt>
                      <c:pt idx="1107">
                        <c:v>0</c:v>
                      </c:pt>
                      <c:pt idx="1108">
                        <c:v>0</c:v>
                      </c:pt>
                      <c:pt idx="1109">
                        <c:v>0</c:v>
                      </c:pt>
                      <c:pt idx="1110">
                        <c:v>0</c:v>
                      </c:pt>
                      <c:pt idx="1111">
                        <c:v>0</c:v>
                      </c:pt>
                      <c:pt idx="1112">
                        <c:v>0</c:v>
                      </c:pt>
                      <c:pt idx="1113">
                        <c:v>0</c:v>
                      </c:pt>
                      <c:pt idx="1114">
                        <c:v>0</c:v>
                      </c:pt>
                      <c:pt idx="1115">
                        <c:v>0</c:v>
                      </c:pt>
                      <c:pt idx="1116">
                        <c:v>0</c:v>
                      </c:pt>
                      <c:pt idx="1117">
                        <c:v>0</c:v>
                      </c:pt>
                      <c:pt idx="1118">
                        <c:v>0</c:v>
                      </c:pt>
                      <c:pt idx="1119">
                        <c:v>0</c:v>
                      </c:pt>
                      <c:pt idx="1120">
                        <c:v>0</c:v>
                      </c:pt>
                      <c:pt idx="1121">
                        <c:v>0</c:v>
                      </c:pt>
                      <c:pt idx="1122">
                        <c:v>0</c:v>
                      </c:pt>
                      <c:pt idx="1123">
                        <c:v>0</c:v>
                      </c:pt>
                      <c:pt idx="1124">
                        <c:v>0</c:v>
                      </c:pt>
                      <c:pt idx="1125">
                        <c:v>0</c:v>
                      </c:pt>
                      <c:pt idx="1126">
                        <c:v>0</c:v>
                      </c:pt>
                      <c:pt idx="1127">
                        <c:v>0</c:v>
                      </c:pt>
                      <c:pt idx="1128">
                        <c:v>0</c:v>
                      </c:pt>
                      <c:pt idx="1129">
                        <c:v>0</c:v>
                      </c:pt>
                      <c:pt idx="1130">
                        <c:v>0</c:v>
                      </c:pt>
                      <c:pt idx="1131">
                        <c:v>0</c:v>
                      </c:pt>
                      <c:pt idx="1132">
                        <c:v>0</c:v>
                      </c:pt>
                      <c:pt idx="1133">
                        <c:v>0</c:v>
                      </c:pt>
                      <c:pt idx="1134">
                        <c:v>0</c:v>
                      </c:pt>
                      <c:pt idx="1135">
                        <c:v>0</c:v>
                      </c:pt>
                      <c:pt idx="1136">
                        <c:v>0</c:v>
                      </c:pt>
                      <c:pt idx="1137">
                        <c:v>0</c:v>
                      </c:pt>
                      <c:pt idx="1138">
                        <c:v>0</c:v>
                      </c:pt>
                      <c:pt idx="1139">
                        <c:v>0</c:v>
                      </c:pt>
                      <c:pt idx="1140">
                        <c:v>0</c:v>
                      </c:pt>
                      <c:pt idx="1141">
                        <c:v>0</c:v>
                      </c:pt>
                      <c:pt idx="1142">
                        <c:v>0</c:v>
                      </c:pt>
                      <c:pt idx="1143">
                        <c:v>0</c:v>
                      </c:pt>
                      <c:pt idx="1144">
                        <c:v>0</c:v>
                      </c:pt>
                      <c:pt idx="1145">
                        <c:v>0</c:v>
                      </c:pt>
                      <c:pt idx="1146">
                        <c:v>0</c:v>
                      </c:pt>
                      <c:pt idx="1147">
                        <c:v>0</c:v>
                      </c:pt>
                      <c:pt idx="1148">
                        <c:v>0</c:v>
                      </c:pt>
                      <c:pt idx="1149">
                        <c:v>0</c:v>
                      </c:pt>
                      <c:pt idx="1150">
                        <c:v>0</c:v>
                      </c:pt>
                      <c:pt idx="1151">
                        <c:v>0</c:v>
                      </c:pt>
                      <c:pt idx="1152">
                        <c:v>0</c:v>
                      </c:pt>
                      <c:pt idx="1153">
                        <c:v>0</c:v>
                      </c:pt>
                      <c:pt idx="1154">
                        <c:v>0</c:v>
                      </c:pt>
                      <c:pt idx="1155">
                        <c:v>0</c:v>
                      </c:pt>
                      <c:pt idx="1156">
                        <c:v>0</c:v>
                      </c:pt>
                      <c:pt idx="1157">
                        <c:v>0</c:v>
                      </c:pt>
                      <c:pt idx="1158">
                        <c:v>1</c:v>
                      </c:pt>
                      <c:pt idx="1159">
                        <c:v>1</c:v>
                      </c:pt>
                      <c:pt idx="1160">
                        <c:v>1</c:v>
                      </c:pt>
                      <c:pt idx="1161">
                        <c:v>1</c:v>
                      </c:pt>
                      <c:pt idx="1162">
                        <c:v>1</c:v>
                      </c:pt>
                      <c:pt idx="1163">
                        <c:v>1</c:v>
                      </c:pt>
                      <c:pt idx="1164">
                        <c:v>1</c:v>
                      </c:pt>
                      <c:pt idx="1165">
                        <c:v>1</c:v>
                      </c:pt>
                      <c:pt idx="1166">
                        <c:v>1</c:v>
                      </c:pt>
                      <c:pt idx="1167">
                        <c:v>1</c:v>
                      </c:pt>
                      <c:pt idx="1168">
                        <c:v>1</c:v>
                      </c:pt>
                      <c:pt idx="1169">
                        <c:v>1</c:v>
                      </c:pt>
                      <c:pt idx="1170">
                        <c:v>1</c:v>
                      </c:pt>
                      <c:pt idx="1171">
                        <c:v>1</c:v>
                      </c:pt>
                      <c:pt idx="1172">
                        <c:v>1</c:v>
                      </c:pt>
                      <c:pt idx="1173">
                        <c:v>1</c:v>
                      </c:pt>
                      <c:pt idx="1174">
                        <c:v>1</c:v>
                      </c:pt>
                      <c:pt idx="1175">
                        <c:v>1</c:v>
                      </c:pt>
                      <c:pt idx="1176">
                        <c:v>1</c:v>
                      </c:pt>
                      <c:pt idx="1177">
                        <c:v>1</c:v>
                      </c:pt>
                      <c:pt idx="1178">
                        <c:v>1</c:v>
                      </c:pt>
                      <c:pt idx="1179">
                        <c:v>0</c:v>
                      </c:pt>
                      <c:pt idx="1180">
                        <c:v>0</c:v>
                      </c:pt>
                      <c:pt idx="1181">
                        <c:v>0</c:v>
                      </c:pt>
                      <c:pt idx="1182">
                        <c:v>0</c:v>
                      </c:pt>
                      <c:pt idx="1183">
                        <c:v>0</c:v>
                      </c:pt>
                      <c:pt idx="1184">
                        <c:v>0</c:v>
                      </c:pt>
                      <c:pt idx="1185">
                        <c:v>0</c:v>
                      </c:pt>
                      <c:pt idx="1186">
                        <c:v>0</c:v>
                      </c:pt>
                      <c:pt idx="1187">
                        <c:v>0</c:v>
                      </c:pt>
                      <c:pt idx="1188">
                        <c:v>0</c:v>
                      </c:pt>
                      <c:pt idx="1189">
                        <c:v>0</c:v>
                      </c:pt>
                      <c:pt idx="1190">
                        <c:v>0</c:v>
                      </c:pt>
                      <c:pt idx="1191">
                        <c:v>0</c:v>
                      </c:pt>
                      <c:pt idx="1192">
                        <c:v>0</c:v>
                      </c:pt>
                      <c:pt idx="1193">
                        <c:v>0</c:v>
                      </c:pt>
                      <c:pt idx="1194">
                        <c:v>0</c:v>
                      </c:pt>
                      <c:pt idx="1195">
                        <c:v>0</c:v>
                      </c:pt>
                      <c:pt idx="1196">
                        <c:v>0</c:v>
                      </c:pt>
                      <c:pt idx="1197">
                        <c:v>0</c:v>
                      </c:pt>
                      <c:pt idx="1198">
                        <c:v>0</c:v>
                      </c:pt>
                      <c:pt idx="1199">
                        <c:v>0</c:v>
                      </c:pt>
                      <c:pt idx="1200">
                        <c:v>0</c:v>
                      </c:pt>
                      <c:pt idx="1201">
                        <c:v>0</c:v>
                      </c:pt>
                      <c:pt idx="1202">
                        <c:v>0</c:v>
                      </c:pt>
                      <c:pt idx="1203">
                        <c:v>0</c:v>
                      </c:pt>
                      <c:pt idx="1204">
                        <c:v>0</c:v>
                      </c:pt>
                      <c:pt idx="1205">
                        <c:v>0</c:v>
                      </c:pt>
                      <c:pt idx="1206">
                        <c:v>0</c:v>
                      </c:pt>
                      <c:pt idx="1207">
                        <c:v>0</c:v>
                      </c:pt>
                      <c:pt idx="1208">
                        <c:v>0</c:v>
                      </c:pt>
                      <c:pt idx="1209">
                        <c:v>0</c:v>
                      </c:pt>
                      <c:pt idx="1210">
                        <c:v>0</c:v>
                      </c:pt>
                      <c:pt idx="1211">
                        <c:v>0</c:v>
                      </c:pt>
                      <c:pt idx="1212">
                        <c:v>0</c:v>
                      </c:pt>
                      <c:pt idx="1213">
                        <c:v>0</c:v>
                      </c:pt>
                      <c:pt idx="1214">
                        <c:v>0</c:v>
                      </c:pt>
                      <c:pt idx="1215">
                        <c:v>0</c:v>
                      </c:pt>
                      <c:pt idx="1216">
                        <c:v>0</c:v>
                      </c:pt>
                      <c:pt idx="1217">
                        <c:v>0</c:v>
                      </c:pt>
                      <c:pt idx="1218">
                        <c:v>0</c:v>
                      </c:pt>
                      <c:pt idx="1219">
                        <c:v>0</c:v>
                      </c:pt>
                      <c:pt idx="1220">
                        <c:v>0</c:v>
                      </c:pt>
                      <c:pt idx="1221">
                        <c:v>0</c:v>
                      </c:pt>
                      <c:pt idx="1222">
                        <c:v>0</c:v>
                      </c:pt>
                      <c:pt idx="1223">
                        <c:v>0</c:v>
                      </c:pt>
                      <c:pt idx="1224">
                        <c:v>0</c:v>
                      </c:pt>
                      <c:pt idx="1225">
                        <c:v>0</c:v>
                      </c:pt>
                      <c:pt idx="1226">
                        <c:v>0</c:v>
                      </c:pt>
                      <c:pt idx="1227">
                        <c:v>0</c:v>
                      </c:pt>
                      <c:pt idx="1228">
                        <c:v>0</c:v>
                      </c:pt>
                      <c:pt idx="1229">
                        <c:v>0</c:v>
                      </c:pt>
                      <c:pt idx="1230">
                        <c:v>0</c:v>
                      </c:pt>
                      <c:pt idx="1231">
                        <c:v>0</c:v>
                      </c:pt>
                      <c:pt idx="1232">
                        <c:v>0</c:v>
                      </c:pt>
                      <c:pt idx="1233">
                        <c:v>0</c:v>
                      </c:pt>
                      <c:pt idx="1234">
                        <c:v>0</c:v>
                      </c:pt>
                      <c:pt idx="1235">
                        <c:v>0</c:v>
                      </c:pt>
                      <c:pt idx="1236">
                        <c:v>0</c:v>
                      </c:pt>
                      <c:pt idx="1237">
                        <c:v>0</c:v>
                      </c:pt>
                      <c:pt idx="1238">
                        <c:v>0</c:v>
                      </c:pt>
                      <c:pt idx="1239">
                        <c:v>0</c:v>
                      </c:pt>
                      <c:pt idx="1240">
                        <c:v>0</c:v>
                      </c:pt>
                      <c:pt idx="1241">
                        <c:v>0</c:v>
                      </c:pt>
                      <c:pt idx="1242">
                        <c:v>0</c:v>
                      </c:pt>
                      <c:pt idx="1243">
                        <c:v>0</c:v>
                      </c:pt>
                      <c:pt idx="1244">
                        <c:v>0</c:v>
                      </c:pt>
                      <c:pt idx="1245">
                        <c:v>0</c:v>
                      </c:pt>
                      <c:pt idx="1246">
                        <c:v>0</c:v>
                      </c:pt>
                      <c:pt idx="1247">
                        <c:v>0</c:v>
                      </c:pt>
                      <c:pt idx="1248">
                        <c:v>0</c:v>
                      </c:pt>
                      <c:pt idx="1249">
                        <c:v>0</c:v>
                      </c:pt>
                      <c:pt idx="1250">
                        <c:v>0</c:v>
                      </c:pt>
                      <c:pt idx="1251">
                        <c:v>0</c:v>
                      </c:pt>
                      <c:pt idx="1252">
                        <c:v>0</c:v>
                      </c:pt>
                      <c:pt idx="1253">
                        <c:v>0</c:v>
                      </c:pt>
                      <c:pt idx="1254">
                        <c:v>0</c:v>
                      </c:pt>
                      <c:pt idx="1255">
                        <c:v>0</c:v>
                      </c:pt>
                      <c:pt idx="1256">
                        <c:v>0</c:v>
                      </c:pt>
                      <c:pt idx="1257">
                        <c:v>0</c:v>
                      </c:pt>
                      <c:pt idx="1258">
                        <c:v>0</c:v>
                      </c:pt>
                      <c:pt idx="1259">
                        <c:v>0</c:v>
                      </c:pt>
                      <c:pt idx="1260">
                        <c:v>0</c:v>
                      </c:pt>
                      <c:pt idx="1261">
                        <c:v>0</c:v>
                      </c:pt>
                      <c:pt idx="1262">
                        <c:v>0</c:v>
                      </c:pt>
                      <c:pt idx="1263">
                        <c:v>0</c:v>
                      </c:pt>
                      <c:pt idx="1264">
                        <c:v>0</c:v>
                      </c:pt>
                      <c:pt idx="1265">
                        <c:v>0</c:v>
                      </c:pt>
                      <c:pt idx="1266">
                        <c:v>0</c:v>
                      </c:pt>
                      <c:pt idx="1267">
                        <c:v>0</c:v>
                      </c:pt>
                      <c:pt idx="1268">
                        <c:v>0</c:v>
                      </c:pt>
                      <c:pt idx="1269">
                        <c:v>0</c:v>
                      </c:pt>
                      <c:pt idx="1270">
                        <c:v>0</c:v>
                      </c:pt>
                      <c:pt idx="1271">
                        <c:v>0</c:v>
                      </c:pt>
                      <c:pt idx="1272">
                        <c:v>0</c:v>
                      </c:pt>
                      <c:pt idx="1273">
                        <c:v>0</c:v>
                      </c:pt>
                      <c:pt idx="1274">
                        <c:v>0</c:v>
                      </c:pt>
                      <c:pt idx="1275">
                        <c:v>0</c:v>
                      </c:pt>
                      <c:pt idx="1276">
                        <c:v>0</c:v>
                      </c:pt>
                      <c:pt idx="1277">
                        <c:v>0</c:v>
                      </c:pt>
                      <c:pt idx="1278">
                        <c:v>0</c:v>
                      </c:pt>
                      <c:pt idx="1279">
                        <c:v>0</c:v>
                      </c:pt>
                      <c:pt idx="1280">
                        <c:v>0</c:v>
                      </c:pt>
                      <c:pt idx="1281">
                        <c:v>0</c:v>
                      </c:pt>
                      <c:pt idx="1282">
                        <c:v>0</c:v>
                      </c:pt>
                      <c:pt idx="1283">
                        <c:v>0</c:v>
                      </c:pt>
                      <c:pt idx="1284">
                        <c:v>0</c:v>
                      </c:pt>
                      <c:pt idx="1285">
                        <c:v>0</c:v>
                      </c:pt>
                      <c:pt idx="1286">
                        <c:v>0</c:v>
                      </c:pt>
                      <c:pt idx="1287">
                        <c:v>0</c:v>
                      </c:pt>
                      <c:pt idx="1288">
                        <c:v>0</c:v>
                      </c:pt>
                      <c:pt idx="1289">
                        <c:v>0</c:v>
                      </c:pt>
                      <c:pt idx="1290">
                        <c:v>0</c:v>
                      </c:pt>
                      <c:pt idx="1291">
                        <c:v>0</c:v>
                      </c:pt>
                      <c:pt idx="1292">
                        <c:v>0</c:v>
                      </c:pt>
                      <c:pt idx="1293">
                        <c:v>0</c:v>
                      </c:pt>
                      <c:pt idx="1294">
                        <c:v>0</c:v>
                      </c:pt>
                      <c:pt idx="1295">
                        <c:v>0</c:v>
                      </c:pt>
                      <c:pt idx="1296">
                        <c:v>0</c:v>
                      </c:pt>
                      <c:pt idx="1297">
                        <c:v>0</c:v>
                      </c:pt>
                      <c:pt idx="1298">
                        <c:v>0</c:v>
                      </c:pt>
                      <c:pt idx="1299">
                        <c:v>0</c:v>
                      </c:pt>
                      <c:pt idx="1300">
                        <c:v>0</c:v>
                      </c:pt>
                      <c:pt idx="1301">
                        <c:v>0</c:v>
                      </c:pt>
                      <c:pt idx="1302">
                        <c:v>0</c:v>
                      </c:pt>
                      <c:pt idx="1303">
                        <c:v>0</c:v>
                      </c:pt>
                      <c:pt idx="1304">
                        <c:v>0</c:v>
                      </c:pt>
                      <c:pt idx="1305">
                        <c:v>0</c:v>
                      </c:pt>
                      <c:pt idx="1306">
                        <c:v>0</c:v>
                      </c:pt>
                      <c:pt idx="1307">
                        <c:v>0</c:v>
                      </c:pt>
                      <c:pt idx="1308">
                        <c:v>0</c:v>
                      </c:pt>
                      <c:pt idx="1309">
                        <c:v>0</c:v>
                      </c:pt>
                      <c:pt idx="1310">
                        <c:v>0</c:v>
                      </c:pt>
                      <c:pt idx="1311">
                        <c:v>0</c:v>
                      </c:pt>
                      <c:pt idx="1312">
                        <c:v>0</c:v>
                      </c:pt>
                      <c:pt idx="1313">
                        <c:v>0</c:v>
                      </c:pt>
                      <c:pt idx="1314">
                        <c:v>0</c:v>
                      </c:pt>
                      <c:pt idx="1315">
                        <c:v>0</c:v>
                      </c:pt>
                      <c:pt idx="1316">
                        <c:v>0</c:v>
                      </c:pt>
                      <c:pt idx="1317">
                        <c:v>0</c:v>
                      </c:pt>
                      <c:pt idx="1318">
                        <c:v>0</c:v>
                      </c:pt>
                      <c:pt idx="1319">
                        <c:v>0</c:v>
                      </c:pt>
                      <c:pt idx="1320">
                        <c:v>0</c:v>
                      </c:pt>
                      <c:pt idx="1321">
                        <c:v>0</c:v>
                      </c:pt>
                      <c:pt idx="1322">
                        <c:v>0</c:v>
                      </c:pt>
                      <c:pt idx="1323">
                        <c:v>0</c:v>
                      </c:pt>
                      <c:pt idx="1324">
                        <c:v>0</c:v>
                      </c:pt>
                      <c:pt idx="1325">
                        <c:v>0</c:v>
                      </c:pt>
                      <c:pt idx="1326">
                        <c:v>0</c:v>
                      </c:pt>
                      <c:pt idx="1327">
                        <c:v>0</c:v>
                      </c:pt>
                      <c:pt idx="1328">
                        <c:v>0</c:v>
                      </c:pt>
                      <c:pt idx="1329">
                        <c:v>0</c:v>
                      </c:pt>
                      <c:pt idx="1330">
                        <c:v>0</c:v>
                      </c:pt>
                      <c:pt idx="1331">
                        <c:v>0</c:v>
                      </c:pt>
                      <c:pt idx="1332">
                        <c:v>0</c:v>
                      </c:pt>
                      <c:pt idx="1333">
                        <c:v>0</c:v>
                      </c:pt>
                      <c:pt idx="1334">
                        <c:v>0</c:v>
                      </c:pt>
                      <c:pt idx="1335">
                        <c:v>0</c:v>
                      </c:pt>
                      <c:pt idx="1336">
                        <c:v>0</c:v>
                      </c:pt>
                      <c:pt idx="1337">
                        <c:v>0</c:v>
                      </c:pt>
                      <c:pt idx="1338">
                        <c:v>0</c:v>
                      </c:pt>
                      <c:pt idx="1339">
                        <c:v>0</c:v>
                      </c:pt>
                      <c:pt idx="1340">
                        <c:v>0</c:v>
                      </c:pt>
                      <c:pt idx="1341">
                        <c:v>0</c:v>
                      </c:pt>
                      <c:pt idx="1342">
                        <c:v>0</c:v>
                      </c:pt>
                      <c:pt idx="1343">
                        <c:v>0</c:v>
                      </c:pt>
                      <c:pt idx="1344">
                        <c:v>0</c:v>
                      </c:pt>
                      <c:pt idx="1345">
                        <c:v>0</c:v>
                      </c:pt>
                      <c:pt idx="1346">
                        <c:v>0</c:v>
                      </c:pt>
                      <c:pt idx="1347">
                        <c:v>0</c:v>
                      </c:pt>
                      <c:pt idx="1348">
                        <c:v>0</c:v>
                      </c:pt>
                      <c:pt idx="1349">
                        <c:v>0</c:v>
                      </c:pt>
                      <c:pt idx="1350">
                        <c:v>0</c:v>
                      </c:pt>
                      <c:pt idx="1351">
                        <c:v>0</c:v>
                      </c:pt>
                      <c:pt idx="1352">
                        <c:v>0</c:v>
                      </c:pt>
                      <c:pt idx="1353">
                        <c:v>0</c:v>
                      </c:pt>
                      <c:pt idx="1354">
                        <c:v>0</c:v>
                      </c:pt>
                      <c:pt idx="1355">
                        <c:v>0</c:v>
                      </c:pt>
                      <c:pt idx="1356">
                        <c:v>0</c:v>
                      </c:pt>
                      <c:pt idx="1357">
                        <c:v>0</c:v>
                      </c:pt>
                      <c:pt idx="1358">
                        <c:v>0</c:v>
                      </c:pt>
                      <c:pt idx="1359">
                        <c:v>0</c:v>
                      </c:pt>
                      <c:pt idx="1360">
                        <c:v>0</c:v>
                      </c:pt>
                      <c:pt idx="1361">
                        <c:v>0</c:v>
                      </c:pt>
                      <c:pt idx="1362">
                        <c:v>0</c:v>
                      </c:pt>
                      <c:pt idx="1363">
                        <c:v>0</c:v>
                      </c:pt>
                      <c:pt idx="1364">
                        <c:v>0</c:v>
                      </c:pt>
                      <c:pt idx="1365">
                        <c:v>0</c:v>
                      </c:pt>
                      <c:pt idx="1366">
                        <c:v>0</c:v>
                      </c:pt>
                      <c:pt idx="1367">
                        <c:v>0</c:v>
                      </c:pt>
                      <c:pt idx="1368">
                        <c:v>0</c:v>
                      </c:pt>
                      <c:pt idx="1369">
                        <c:v>0</c:v>
                      </c:pt>
                      <c:pt idx="1370">
                        <c:v>0</c:v>
                      </c:pt>
                      <c:pt idx="1371">
                        <c:v>0</c:v>
                      </c:pt>
                      <c:pt idx="1372">
                        <c:v>0</c:v>
                      </c:pt>
                      <c:pt idx="1373">
                        <c:v>0</c:v>
                      </c:pt>
                      <c:pt idx="1374">
                        <c:v>0</c:v>
                      </c:pt>
                      <c:pt idx="1375">
                        <c:v>0</c:v>
                      </c:pt>
                      <c:pt idx="1376">
                        <c:v>0</c:v>
                      </c:pt>
                      <c:pt idx="1377">
                        <c:v>0</c:v>
                      </c:pt>
                      <c:pt idx="1378">
                        <c:v>0</c:v>
                      </c:pt>
                      <c:pt idx="1379">
                        <c:v>0</c:v>
                      </c:pt>
                      <c:pt idx="1380">
                        <c:v>0</c:v>
                      </c:pt>
                      <c:pt idx="1381">
                        <c:v>0</c:v>
                      </c:pt>
                      <c:pt idx="1382">
                        <c:v>0</c:v>
                      </c:pt>
                      <c:pt idx="1383">
                        <c:v>0</c:v>
                      </c:pt>
                      <c:pt idx="1384">
                        <c:v>0</c:v>
                      </c:pt>
                      <c:pt idx="1385">
                        <c:v>0</c:v>
                      </c:pt>
                      <c:pt idx="1386">
                        <c:v>0</c:v>
                      </c:pt>
                      <c:pt idx="1387">
                        <c:v>0</c:v>
                      </c:pt>
                      <c:pt idx="1388">
                        <c:v>1</c:v>
                      </c:pt>
                      <c:pt idx="1389">
                        <c:v>1</c:v>
                      </c:pt>
                      <c:pt idx="1390">
                        <c:v>1</c:v>
                      </c:pt>
                      <c:pt idx="1391">
                        <c:v>1</c:v>
                      </c:pt>
                      <c:pt idx="1392">
                        <c:v>1</c:v>
                      </c:pt>
                      <c:pt idx="1393">
                        <c:v>1</c:v>
                      </c:pt>
                      <c:pt idx="1394">
                        <c:v>1</c:v>
                      </c:pt>
                      <c:pt idx="1395">
                        <c:v>1</c:v>
                      </c:pt>
                      <c:pt idx="1396">
                        <c:v>1</c:v>
                      </c:pt>
                      <c:pt idx="1397">
                        <c:v>1</c:v>
                      </c:pt>
                      <c:pt idx="1398">
                        <c:v>1</c:v>
                      </c:pt>
                      <c:pt idx="1399">
                        <c:v>1</c:v>
                      </c:pt>
                      <c:pt idx="1400">
                        <c:v>1</c:v>
                      </c:pt>
                      <c:pt idx="1401">
                        <c:v>1</c:v>
                      </c:pt>
                      <c:pt idx="1402">
                        <c:v>1</c:v>
                      </c:pt>
                      <c:pt idx="1403">
                        <c:v>1</c:v>
                      </c:pt>
                      <c:pt idx="1404">
                        <c:v>1</c:v>
                      </c:pt>
                      <c:pt idx="1405">
                        <c:v>1</c:v>
                      </c:pt>
                      <c:pt idx="1406">
                        <c:v>1</c:v>
                      </c:pt>
                      <c:pt idx="1407">
                        <c:v>1</c:v>
                      </c:pt>
                      <c:pt idx="1408">
                        <c:v>1</c:v>
                      </c:pt>
                      <c:pt idx="1409">
                        <c:v>1</c:v>
                      </c:pt>
                      <c:pt idx="1410">
                        <c:v>1</c:v>
                      </c:pt>
                      <c:pt idx="1411">
                        <c:v>0</c:v>
                      </c:pt>
                      <c:pt idx="1412">
                        <c:v>0</c:v>
                      </c:pt>
                      <c:pt idx="1413">
                        <c:v>1</c:v>
                      </c:pt>
                      <c:pt idx="1414">
                        <c:v>1</c:v>
                      </c:pt>
                      <c:pt idx="1415">
                        <c:v>1</c:v>
                      </c:pt>
                      <c:pt idx="1416">
                        <c:v>1</c:v>
                      </c:pt>
                      <c:pt idx="1417">
                        <c:v>1</c:v>
                      </c:pt>
                      <c:pt idx="1418">
                        <c:v>1</c:v>
                      </c:pt>
                      <c:pt idx="1419">
                        <c:v>1</c:v>
                      </c:pt>
                      <c:pt idx="1420">
                        <c:v>1</c:v>
                      </c:pt>
                      <c:pt idx="1421">
                        <c:v>1</c:v>
                      </c:pt>
                      <c:pt idx="1422">
                        <c:v>1</c:v>
                      </c:pt>
                      <c:pt idx="1423">
                        <c:v>1</c:v>
                      </c:pt>
                      <c:pt idx="1424">
                        <c:v>1</c:v>
                      </c:pt>
                      <c:pt idx="1425">
                        <c:v>1</c:v>
                      </c:pt>
                      <c:pt idx="1426">
                        <c:v>1</c:v>
                      </c:pt>
                      <c:pt idx="1427">
                        <c:v>1</c:v>
                      </c:pt>
                      <c:pt idx="1428">
                        <c:v>1</c:v>
                      </c:pt>
                      <c:pt idx="1429">
                        <c:v>1</c:v>
                      </c:pt>
                      <c:pt idx="1430">
                        <c:v>1</c:v>
                      </c:pt>
                      <c:pt idx="1431">
                        <c:v>1</c:v>
                      </c:pt>
                      <c:pt idx="1432">
                        <c:v>1</c:v>
                      </c:pt>
                      <c:pt idx="1433">
                        <c:v>1</c:v>
                      </c:pt>
                      <c:pt idx="1434">
                        <c:v>0</c:v>
                      </c:pt>
                      <c:pt idx="1435">
                        <c:v>0</c:v>
                      </c:pt>
                      <c:pt idx="1436">
                        <c:v>0</c:v>
                      </c:pt>
                      <c:pt idx="1437">
                        <c:v>0</c:v>
                      </c:pt>
                      <c:pt idx="1438">
                        <c:v>0</c:v>
                      </c:pt>
                      <c:pt idx="1439">
                        <c:v>0</c:v>
                      </c:pt>
                      <c:pt idx="1440">
                        <c:v>0</c:v>
                      </c:pt>
                      <c:pt idx="1441">
                        <c:v>0</c:v>
                      </c:pt>
                      <c:pt idx="1442">
                        <c:v>0</c:v>
                      </c:pt>
                      <c:pt idx="1443">
                        <c:v>0</c:v>
                      </c:pt>
                      <c:pt idx="1444">
                        <c:v>0</c:v>
                      </c:pt>
                      <c:pt idx="1445">
                        <c:v>0</c:v>
                      </c:pt>
                      <c:pt idx="1446">
                        <c:v>0</c:v>
                      </c:pt>
                      <c:pt idx="1447">
                        <c:v>0</c:v>
                      </c:pt>
                      <c:pt idx="1448">
                        <c:v>0</c:v>
                      </c:pt>
                      <c:pt idx="1449">
                        <c:v>0</c:v>
                      </c:pt>
                      <c:pt idx="1450">
                        <c:v>0</c:v>
                      </c:pt>
                      <c:pt idx="1451">
                        <c:v>0</c:v>
                      </c:pt>
                      <c:pt idx="1452">
                        <c:v>0</c:v>
                      </c:pt>
                      <c:pt idx="1453">
                        <c:v>0</c:v>
                      </c:pt>
                      <c:pt idx="1454">
                        <c:v>0</c:v>
                      </c:pt>
                      <c:pt idx="1455">
                        <c:v>0</c:v>
                      </c:pt>
                      <c:pt idx="1456">
                        <c:v>0</c:v>
                      </c:pt>
                      <c:pt idx="1457">
                        <c:v>0</c:v>
                      </c:pt>
                      <c:pt idx="1458">
                        <c:v>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6-9904-4954-96FD-84D3DA4728EB}"/>
                  </c:ext>
                </c:extLst>
              </c15:ser>
            </c15:filteredLineSeries>
          </c:ext>
        </c:extLst>
      </c:lineChart>
      <c:catAx>
        <c:axId val="11018686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Timestamp</a:t>
                </a:r>
                <a:endParaRPr lang="zh-TW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TW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1101869920"/>
        <c:crosses val="autoZero"/>
        <c:auto val="1"/>
        <c:lblAlgn val="ctr"/>
        <c:lblOffset val="100"/>
        <c:noMultiLvlLbl val="0"/>
      </c:catAx>
      <c:valAx>
        <c:axId val="110186992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Value</a:t>
                </a:r>
                <a:endParaRPr lang="zh-TW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1101868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2022/12/29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157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2022/12/29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328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2022/12/29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8757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2022/12/29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3908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2022/12/29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5974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2022/12/29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0937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2022/12/29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5855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2022/12/29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2791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2022/12/29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3393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2022/12/29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4007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2022/12/29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0605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450A1-9F3E-4FE0-8169-54E38890FDC2}" type="datetimeFigureOut">
              <a:rPr lang="zh-TW" altLang="en-US" smtClean="0"/>
              <a:t>2022/12/29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4115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sv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7" Type="http://schemas.openxmlformats.org/officeDocument/2006/relationships/image" Target="../media/image23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9.svg"/><Relationship Id="rId7" Type="http://schemas.openxmlformats.org/officeDocument/2006/relationships/image" Target="../media/image2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>
            <a:extLst>
              <a:ext uri="{FF2B5EF4-FFF2-40B4-BE49-F238E27FC236}">
                <a16:creationId xmlns:a16="http://schemas.microsoft.com/office/drawing/2014/main" id="{22D25556-BE85-476D-8425-7E871FB1EE43}"/>
              </a:ext>
            </a:extLst>
          </p:cNvPr>
          <p:cNvGrpSpPr/>
          <p:nvPr/>
        </p:nvGrpSpPr>
        <p:grpSpPr>
          <a:xfrm>
            <a:off x="-1172551" y="1014073"/>
            <a:ext cx="11487483" cy="4732983"/>
            <a:chOff x="351450" y="1014069"/>
            <a:chExt cx="11487482" cy="4732982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5C3D08F4-7427-4BBE-BAB0-9A5A74E55CF5}"/>
                </a:ext>
              </a:extLst>
            </p:cNvPr>
            <p:cNvGrpSpPr/>
            <p:nvPr/>
          </p:nvGrpSpPr>
          <p:grpSpPr>
            <a:xfrm>
              <a:off x="351450" y="1014069"/>
              <a:ext cx="11487482" cy="4732982"/>
              <a:chOff x="351450" y="1014069"/>
              <a:chExt cx="11487482" cy="4732982"/>
            </a:xfrm>
          </p:grpSpPr>
          <p:grpSp>
            <p:nvGrpSpPr>
              <p:cNvPr id="34" name="群組 33"/>
              <p:cNvGrpSpPr/>
              <p:nvPr/>
            </p:nvGrpSpPr>
            <p:grpSpPr>
              <a:xfrm>
                <a:off x="351450" y="1014069"/>
                <a:ext cx="11487482" cy="4732982"/>
                <a:chOff x="351450" y="1014069"/>
                <a:chExt cx="11487482" cy="4732982"/>
              </a:xfrm>
            </p:grpSpPr>
            <p:cxnSp>
              <p:nvCxnSpPr>
                <p:cNvPr id="5" name="直線單箭頭接點 4"/>
                <p:cNvCxnSpPr>
                  <a:cxnSpLocks/>
                  <a:endCxn id="6" idx="1"/>
                </p:cNvCxnSpPr>
                <p:nvPr/>
              </p:nvCxnSpPr>
              <p:spPr>
                <a:xfrm flipV="1">
                  <a:off x="519320" y="3633590"/>
                  <a:ext cx="8825530" cy="31398"/>
                </a:xfrm>
                <a:prstGeom prst="straightConnector1">
                  <a:avLst/>
                </a:prstGeom>
                <a:ln w="76200">
                  <a:solidFill>
                    <a:srgbClr val="91D2E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" name="矩形 5"/>
                <p:cNvSpPr/>
                <p:nvPr/>
              </p:nvSpPr>
              <p:spPr>
                <a:xfrm>
                  <a:off x="9344850" y="3100190"/>
                  <a:ext cx="2494082" cy="10668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b="1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基於數據驅動元強化學習的應用服務之計算資源異常偵測與預測</a:t>
                  </a:r>
                  <a:endParaRPr lang="en-US" altLang="zh-TW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425090" y="5185608"/>
                  <a:ext cx="3414498" cy="557941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C. </a:t>
                  </a:r>
                  <a:r>
                    <a:rPr lang="zh-TW" altLang="en-US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元強化學習</a:t>
                  </a:r>
                </a:p>
              </p:txBody>
            </p:sp>
            <p:cxnSp>
              <p:nvCxnSpPr>
                <p:cNvPr id="46" name="直線接點 45"/>
                <p:cNvCxnSpPr/>
                <p:nvPr/>
              </p:nvCxnSpPr>
              <p:spPr>
                <a:xfrm flipV="1">
                  <a:off x="831946" y="4287419"/>
                  <a:ext cx="1928042" cy="517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線接點 46"/>
                <p:cNvCxnSpPr/>
                <p:nvPr/>
              </p:nvCxnSpPr>
              <p:spPr>
                <a:xfrm>
                  <a:off x="524159" y="4732925"/>
                  <a:ext cx="1778652" cy="4966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線接點 47"/>
                <p:cNvCxnSpPr/>
                <p:nvPr/>
              </p:nvCxnSpPr>
              <p:spPr>
                <a:xfrm>
                  <a:off x="2439756" y="4582664"/>
                  <a:ext cx="1807153" cy="21432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線接點 48"/>
                <p:cNvCxnSpPr/>
                <p:nvPr/>
              </p:nvCxnSpPr>
              <p:spPr>
                <a:xfrm>
                  <a:off x="1952526" y="5064275"/>
                  <a:ext cx="1807153" cy="21432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文字方塊 66"/>
                <p:cNvSpPr txBox="1"/>
                <p:nvPr/>
              </p:nvSpPr>
              <p:spPr>
                <a:xfrm>
                  <a:off x="2344015" y="4695296"/>
                  <a:ext cx="15554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</a:t>
                  </a:r>
                  <a:r>
                    <a:rPr lang="zh-TW" altLang="en-US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TW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MAML</a:t>
                  </a:r>
                </a:p>
              </p:txBody>
            </p:sp>
            <p:sp>
              <p:nvSpPr>
                <p:cNvPr id="68" name="文字方塊 67"/>
                <p:cNvSpPr txBox="1"/>
                <p:nvPr/>
              </p:nvSpPr>
              <p:spPr>
                <a:xfrm>
                  <a:off x="898602" y="3887309"/>
                  <a:ext cx="231461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 learn2learn </a:t>
                  </a:r>
                  <a:endPara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" name="文字方塊 68"/>
                <p:cNvSpPr txBox="1"/>
                <p:nvPr/>
              </p:nvSpPr>
              <p:spPr>
                <a:xfrm>
                  <a:off x="2858723" y="4219289"/>
                  <a:ext cx="126491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 </a:t>
                  </a:r>
                  <a:r>
                    <a:rPr lang="en-US" altLang="zh-TW" dirty="0" err="1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mujoco</a:t>
                  </a:r>
                  <a:endPara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0" name="文字方塊 69"/>
                <p:cNvSpPr txBox="1"/>
                <p:nvPr/>
              </p:nvSpPr>
              <p:spPr>
                <a:xfrm>
                  <a:off x="899641" y="4346041"/>
                  <a:ext cx="12720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</a:t>
                  </a:r>
                  <a:r>
                    <a:rPr lang="zh-TW" altLang="en-US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TW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TRPO</a:t>
                  </a:r>
                </a:p>
              </p:txBody>
            </p:sp>
            <p:cxnSp>
              <p:nvCxnSpPr>
                <p:cNvPr id="45" name="直線單箭頭接點 44"/>
                <p:cNvCxnSpPr/>
                <p:nvPr/>
              </p:nvCxnSpPr>
              <p:spPr>
                <a:xfrm flipV="1">
                  <a:off x="1832924" y="3692910"/>
                  <a:ext cx="1598010" cy="1468819"/>
                </a:xfrm>
                <a:prstGeom prst="straightConnector1">
                  <a:avLst/>
                </a:prstGeom>
                <a:ln w="57150">
                  <a:solidFill>
                    <a:srgbClr val="91D2E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矩形 7"/>
                <p:cNvSpPr/>
                <p:nvPr/>
              </p:nvSpPr>
              <p:spPr>
                <a:xfrm>
                  <a:off x="4789239" y="1021127"/>
                  <a:ext cx="3435063" cy="550941"/>
                </a:xfrm>
                <a:prstGeom prst="rect">
                  <a:avLst/>
                </a:prstGeom>
                <a:solidFill>
                  <a:srgbClr val="FFE882"/>
                </a:solidFill>
                <a:ln>
                  <a:solidFill>
                    <a:srgbClr val="FFC000"/>
                  </a:solidFill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B. </a:t>
                  </a:r>
                  <a:r>
                    <a:rPr lang="zh-TW" altLang="en-US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時間序列的強化學習</a:t>
                  </a:r>
                </a:p>
              </p:txBody>
            </p:sp>
            <p:cxnSp>
              <p:nvCxnSpPr>
                <p:cNvPr id="17" name="直線接點 16"/>
                <p:cNvCxnSpPr>
                  <a:cxnSpLocks/>
                </p:cNvCxnSpPr>
                <p:nvPr/>
              </p:nvCxnSpPr>
              <p:spPr>
                <a:xfrm flipV="1">
                  <a:off x="6724736" y="2020396"/>
                  <a:ext cx="1659199" cy="14289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線接點 17"/>
                <p:cNvCxnSpPr/>
                <p:nvPr/>
              </p:nvCxnSpPr>
              <p:spPr>
                <a:xfrm flipV="1">
                  <a:off x="7005915" y="2684773"/>
                  <a:ext cx="1659199" cy="14289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線接點 18"/>
                <p:cNvCxnSpPr>
                  <a:cxnSpLocks/>
                </p:cNvCxnSpPr>
                <p:nvPr/>
              </p:nvCxnSpPr>
              <p:spPr>
                <a:xfrm flipV="1">
                  <a:off x="5174488" y="2320011"/>
                  <a:ext cx="1659199" cy="14289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線接點 19"/>
                <p:cNvCxnSpPr/>
                <p:nvPr/>
              </p:nvCxnSpPr>
              <p:spPr>
                <a:xfrm flipV="1">
                  <a:off x="5472362" y="2980912"/>
                  <a:ext cx="1659199" cy="14289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59" name="文字方塊 58"/>
                <p:cNvSpPr txBox="1"/>
                <p:nvPr/>
              </p:nvSpPr>
              <p:spPr>
                <a:xfrm>
                  <a:off x="4585486" y="1832902"/>
                  <a:ext cx="247559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 </a:t>
                  </a:r>
                  <a:r>
                    <a:rPr lang="en-US" altLang="zh-TW" dirty="0" err="1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Tensorflow</a:t>
                  </a:r>
                  <a:endPara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" name="文字方塊 59"/>
                <p:cNvSpPr txBox="1"/>
                <p:nvPr/>
              </p:nvSpPr>
              <p:spPr>
                <a:xfrm>
                  <a:off x="6957039" y="1634596"/>
                  <a:ext cx="11130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 Gym</a:t>
                  </a:r>
                  <a:endPara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5" name="直線單箭頭接點 14"/>
                <p:cNvCxnSpPr>
                  <a:cxnSpLocks/>
                  <a:stCxn id="8" idx="2"/>
                </p:cNvCxnSpPr>
                <p:nvPr/>
              </p:nvCxnSpPr>
              <p:spPr>
                <a:xfrm>
                  <a:off x="6506771" y="1572068"/>
                  <a:ext cx="933824" cy="2064369"/>
                </a:xfrm>
                <a:prstGeom prst="straightConnector1">
                  <a:avLst/>
                </a:prstGeom>
                <a:ln w="57150">
                  <a:solidFill>
                    <a:srgbClr val="91D2E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線接點 52">
                  <a:extLst>
                    <a:ext uri="{FF2B5EF4-FFF2-40B4-BE49-F238E27FC236}">
                      <a16:creationId xmlns:a16="http://schemas.microsoft.com/office/drawing/2014/main" id="{F3B9A420-982E-4EB7-AE01-6CF220540CB1}"/>
                    </a:ext>
                  </a:extLst>
                </p:cNvPr>
                <p:cNvCxnSpPr/>
                <p:nvPr/>
              </p:nvCxnSpPr>
              <p:spPr>
                <a:xfrm flipV="1">
                  <a:off x="7306634" y="3270086"/>
                  <a:ext cx="1659199" cy="14289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54" name="文字方塊 53">
                  <a:extLst>
                    <a:ext uri="{FF2B5EF4-FFF2-40B4-BE49-F238E27FC236}">
                      <a16:creationId xmlns:a16="http://schemas.microsoft.com/office/drawing/2014/main" id="{D2BD20AA-8D61-4DCF-A47A-F5808F7195E7}"/>
                    </a:ext>
                  </a:extLst>
                </p:cNvPr>
                <p:cNvSpPr txBox="1"/>
                <p:nvPr/>
              </p:nvSpPr>
              <p:spPr>
                <a:xfrm>
                  <a:off x="5500656" y="2543597"/>
                  <a:ext cx="14854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 </a:t>
                  </a:r>
                  <a:r>
                    <a:rPr lang="en-US" altLang="zh-TW" dirty="0" err="1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OpenAI</a:t>
                  </a:r>
                  <a:endPara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" name="矩形 9"/>
                <p:cNvSpPr/>
                <p:nvPr/>
              </p:nvSpPr>
              <p:spPr>
                <a:xfrm>
                  <a:off x="4789239" y="5189110"/>
                  <a:ext cx="3435063" cy="557941"/>
                </a:xfrm>
                <a:prstGeom prst="rect">
                  <a:avLst/>
                </a:prstGeom>
                <a:solidFill>
                  <a:srgbClr val="E0A09E"/>
                </a:solidFill>
                <a:ln>
                  <a:solidFill>
                    <a:srgbClr val="C0000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D. </a:t>
                  </a:r>
                  <a:r>
                    <a:rPr lang="zh-TW" altLang="en-US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元策略的自適應系統</a:t>
                  </a:r>
                  <a:endParaRPr lang="en-US" altLang="zh-TW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40" name="直線接點 39"/>
                <p:cNvCxnSpPr/>
                <p:nvPr/>
              </p:nvCxnSpPr>
              <p:spPr>
                <a:xfrm>
                  <a:off x="5419141" y="4193136"/>
                  <a:ext cx="1777245" cy="9169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接點 41"/>
                <p:cNvCxnSpPr/>
                <p:nvPr/>
              </p:nvCxnSpPr>
              <p:spPr>
                <a:xfrm>
                  <a:off x="4699617" y="4878103"/>
                  <a:ext cx="1807153" cy="21432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線接點 42"/>
                <p:cNvCxnSpPr/>
                <p:nvPr/>
              </p:nvCxnSpPr>
              <p:spPr>
                <a:xfrm>
                  <a:off x="6944340" y="4482732"/>
                  <a:ext cx="1807153" cy="21432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線接點 43"/>
                <p:cNvCxnSpPr/>
                <p:nvPr/>
              </p:nvCxnSpPr>
              <p:spPr>
                <a:xfrm>
                  <a:off x="6446658" y="4998273"/>
                  <a:ext cx="2092689" cy="8352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文字方塊 55"/>
                <p:cNvSpPr txBox="1"/>
                <p:nvPr/>
              </p:nvSpPr>
              <p:spPr>
                <a:xfrm>
                  <a:off x="7372206" y="4037494"/>
                  <a:ext cx="16655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</a:t>
                  </a:r>
                  <a:r>
                    <a:rPr lang="zh-TW" altLang="en-US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Meta Feature</a:t>
                  </a:r>
                  <a:endPara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7" name="文字方塊 56"/>
                <p:cNvSpPr txBox="1"/>
                <p:nvPr/>
              </p:nvSpPr>
              <p:spPr>
                <a:xfrm>
                  <a:off x="6863650" y="4566395"/>
                  <a:ext cx="150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</a:t>
                  </a:r>
                  <a:r>
                    <a:rPr lang="zh-TW" altLang="en-US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TW" dirty="0" err="1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MetaOD</a:t>
                  </a:r>
                  <a:endPara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5" name="直線單箭頭接點 34"/>
                <p:cNvCxnSpPr/>
                <p:nvPr/>
              </p:nvCxnSpPr>
              <p:spPr>
                <a:xfrm flipV="1">
                  <a:off x="6249015" y="3678412"/>
                  <a:ext cx="1501500" cy="1495196"/>
                </a:xfrm>
                <a:prstGeom prst="straightConnector1">
                  <a:avLst/>
                </a:prstGeom>
                <a:ln w="57150">
                  <a:solidFill>
                    <a:srgbClr val="91D2E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文字方塊 49">
                  <a:extLst>
                    <a:ext uri="{FF2B5EF4-FFF2-40B4-BE49-F238E27FC236}">
                      <a16:creationId xmlns:a16="http://schemas.microsoft.com/office/drawing/2014/main" id="{EE15BD96-661E-408B-B44A-E85C3EB765DD}"/>
                    </a:ext>
                  </a:extLst>
                </p:cNvPr>
                <p:cNvSpPr txBox="1"/>
                <p:nvPr/>
              </p:nvSpPr>
              <p:spPr>
                <a:xfrm>
                  <a:off x="5221900" y="3796221"/>
                  <a:ext cx="21601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 Meta-AAD</a:t>
                  </a:r>
                  <a:endPara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404525" y="1014069"/>
                  <a:ext cx="3435063" cy="558000"/>
                </a:xfrm>
                <a:prstGeom prst="rect">
                  <a:avLst/>
                </a:prstGeom>
                <a:solidFill>
                  <a:srgbClr val="C4E2D8"/>
                </a:solidFill>
                <a:ln>
                  <a:solidFill>
                    <a:schemeClr val="accent6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A.</a:t>
                  </a:r>
                  <a:r>
                    <a:rPr lang="zh-TW" altLang="en-US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 伺服器狀態分析</a:t>
                  </a:r>
                </a:p>
              </p:txBody>
            </p:sp>
            <p:cxnSp>
              <p:nvCxnSpPr>
                <p:cNvPr id="25" name="直線接點 24"/>
                <p:cNvCxnSpPr/>
                <p:nvPr/>
              </p:nvCxnSpPr>
              <p:spPr>
                <a:xfrm flipV="1">
                  <a:off x="2128059" y="2537289"/>
                  <a:ext cx="1659199" cy="14289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線接點 25"/>
                <p:cNvCxnSpPr/>
                <p:nvPr/>
              </p:nvCxnSpPr>
              <p:spPr>
                <a:xfrm flipV="1">
                  <a:off x="365927" y="2226476"/>
                  <a:ext cx="1551990" cy="6021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線接點 26"/>
                <p:cNvCxnSpPr/>
                <p:nvPr/>
              </p:nvCxnSpPr>
              <p:spPr>
                <a:xfrm flipV="1">
                  <a:off x="540862" y="2771390"/>
                  <a:ext cx="1659199" cy="14289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63" name="文字方塊 62"/>
                <p:cNvSpPr txBox="1"/>
                <p:nvPr/>
              </p:nvSpPr>
              <p:spPr>
                <a:xfrm>
                  <a:off x="1861885" y="1569360"/>
                  <a:ext cx="1303559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 Python</a:t>
                  </a:r>
                </a:p>
              </p:txBody>
            </p:sp>
            <p:sp>
              <p:nvSpPr>
                <p:cNvPr id="66" name="文字方塊 65"/>
                <p:cNvSpPr txBox="1"/>
                <p:nvPr/>
              </p:nvSpPr>
              <p:spPr>
                <a:xfrm>
                  <a:off x="392686" y="2358931"/>
                  <a:ext cx="17131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</a:t>
                  </a:r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</a:rPr>
                    <a:t> TSFEL</a:t>
                  </a:r>
                  <a:endPara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3" name="直線單箭頭接點 22"/>
                <p:cNvCxnSpPr>
                  <a:cxnSpLocks/>
                </p:cNvCxnSpPr>
                <p:nvPr/>
              </p:nvCxnSpPr>
              <p:spPr>
                <a:xfrm>
                  <a:off x="1590446" y="1573429"/>
                  <a:ext cx="1113509" cy="2095602"/>
                </a:xfrm>
                <a:prstGeom prst="straightConnector1">
                  <a:avLst/>
                </a:prstGeom>
                <a:ln w="57150">
                  <a:solidFill>
                    <a:srgbClr val="91D2E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文字方塊 51"/>
                <p:cNvSpPr txBox="1"/>
                <p:nvPr/>
              </p:nvSpPr>
              <p:spPr>
                <a:xfrm>
                  <a:off x="351450" y="1832902"/>
                  <a:ext cx="14804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 Scikit-learn</a:t>
                  </a:r>
                  <a:endPara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55" name="直線接點 54">
                  <a:extLst>
                    <a:ext uri="{FF2B5EF4-FFF2-40B4-BE49-F238E27FC236}">
                      <a16:creationId xmlns:a16="http://schemas.microsoft.com/office/drawing/2014/main" id="{487BEC23-94BC-44C8-A17F-9E161CB3EE73}"/>
                    </a:ext>
                  </a:extLst>
                </p:cNvPr>
                <p:cNvCxnSpPr/>
                <p:nvPr/>
              </p:nvCxnSpPr>
              <p:spPr>
                <a:xfrm flipV="1">
                  <a:off x="2453705" y="3186474"/>
                  <a:ext cx="1659199" cy="14289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64" name="文字方塊 63">
                  <a:extLst>
                    <a:ext uri="{FF2B5EF4-FFF2-40B4-BE49-F238E27FC236}">
                      <a16:creationId xmlns:a16="http://schemas.microsoft.com/office/drawing/2014/main" id="{A8219FA2-FC93-444F-888D-9D3F052A7967}"/>
                    </a:ext>
                  </a:extLst>
                </p:cNvPr>
                <p:cNvSpPr txBox="1"/>
                <p:nvPr/>
              </p:nvSpPr>
              <p:spPr>
                <a:xfrm>
                  <a:off x="2211705" y="2738302"/>
                  <a:ext cx="196195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 Pandas</a:t>
                  </a:r>
                  <a:endPara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" name="文字方塊 70">
                  <a:extLst>
                    <a:ext uri="{FF2B5EF4-FFF2-40B4-BE49-F238E27FC236}">
                      <a16:creationId xmlns:a16="http://schemas.microsoft.com/office/drawing/2014/main" id="{9608D39B-AE34-438A-9710-ACA4356C20BD}"/>
                    </a:ext>
                  </a:extLst>
                </p:cNvPr>
                <p:cNvSpPr txBox="1"/>
                <p:nvPr/>
              </p:nvSpPr>
              <p:spPr>
                <a:xfrm>
                  <a:off x="4533192" y="4429586"/>
                  <a:ext cx="21520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</a:t>
                  </a:r>
                  <a:r>
                    <a:rPr lang="zh-TW" altLang="en-US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Active Learning </a:t>
                  </a:r>
                </a:p>
              </p:txBody>
            </p:sp>
            <p:sp>
              <p:nvSpPr>
                <p:cNvPr id="58" name="文字方塊 57">
                  <a:extLst>
                    <a:ext uri="{FF2B5EF4-FFF2-40B4-BE49-F238E27FC236}">
                      <a16:creationId xmlns:a16="http://schemas.microsoft.com/office/drawing/2014/main" id="{786A78CF-9BFC-4726-BF3A-FCEA5FD4C74A}"/>
                    </a:ext>
                  </a:extLst>
                </p:cNvPr>
                <p:cNvSpPr txBox="1"/>
                <p:nvPr/>
              </p:nvSpPr>
              <p:spPr>
                <a:xfrm>
                  <a:off x="2202243" y="2097336"/>
                  <a:ext cx="1433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 Matplotlib</a:t>
                  </a:r>
                  <a:endPara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65" name="直線接點 64">
                  <a:extLst>
                    <a:ext uri="{FF2B5EF4-FFF2-40B4-BE49-F238E27FC236}">
                      <a16:creationId xmlns:a16="http://schemas.microsoft.com/office/drawing/2014/main" id="{65BF18B7-5E65-42EA-A300-EF7D8F9BBB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1404" y="3369694"/>
                  <a:ext cx="1807043" cy="0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72" name="文字方塊 71">
                  <a:extLst>
                    <a:ext uri="{FF2B5EF4-FFF2-40B4-BE49-F238E27FC236}">
                      <a16:creationId xmlns:a16="http://schemas.microsoft.com/office/drawing/2014/main" id="{33B8022E-65E0-4DC7-81AB-6CC37E5C4E76}"/>
                    </a:ext>
                  </a:extLst>
                </p:cNvPr>
                <p:cNvSpPr txBox="1"/>
                <p:nvPr/>
              </p:nvSpPr>
              <p:spPr>
                <a:xfrm>
                  <a:off x="439869" y="2905054"/>
                  <a:ext cx="21893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</a:t>
                  </a:r>
                  <a:r>
                    <a:rPr lang="en-US" altLang="zh-TW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Pyod</a:t>
                  </a:r>
                  <a:endPara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75" name="直線接點 74">
                  <a:extLst>
                    <a:ext uri="{FF2B5EF4-FFF2-40B4-BE49-F238E27FC236}">
                      <a16:creationId xmlns:a16="http://schemas.microsoft.com/office/drawing/2014/main" id="{1A0372E7-3EF6-4FB2-BD31-0192A06670E2}"/>
                    </a:ext>
                  </a:extLst>
                </p:cNvPr>
                <p:cNvCxnSpPr/>
                <p:nvPr/>
              </p:nvCxnSpPr>
              <p:spPr>
                <a:xfrm>
                  <a:off x="2951069" y="4164541"/>
                  <a:ext cx="1807153" cy="21432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1" name="直線接點 50">
                <a:extLst>
                  <a:ext uri="{FF2B5EF4-FFF2-40B4-BE49-F238E27FC236}">
                    <a16:creationId xmlns:a16="http://schemas.microsoft.com/office/drawing/2014/main" id="{9FB985E9-9E35-4C31-ADB1-627F374E5EE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05869" y="1960255"/>
                <a:ext cx="1659199" cy="14289"/>
              </a:xfrm>
              <a:prstGeom prst="line">
                <a:avLst/>
              </a:prstGeom>
              <a:ln w="38100">
                <a:solidFill>
                  <a:srgbClr val="91D2E4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28AC6318-C032-44E0-9D78-38705DF3B6C5}"/>
                </a:ext>
              </a:extLst>
            </p:cNvPr>
            <p:cNvSpPr txBox="1"/>
            <p:nvPr/>
          </p:nvSpPr>
          <p:spPr>
            <a:xfrm>
              <a:off x="7047566" y="2247615"/>
              <a:ext cx="13251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 TF-Agent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013CB159-C007-4950-8F91-4800D932AD15}"/>
                </a:ext>
              </a:extLst>
            </p:cNvPr>
            <p:cNvSpPr txBox="1"/>
            <p:nvPr/>
          </p:nvSpPr>
          <p:spPr>
            <a:xfrm>
              <a:off x="7192078" y="2821619"/>
              <a:ext cx="1555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- </a:t>
              </a:r>
              <a:r>
                <a:rPr lang="en-US" altLang="zh-TW" dirty="0" err="1">
                  <a:solidFill>
                    <a:prstClr val="black">
                      <a:lumMod val="85000"/>
                      <a:lumOff val="15000"/>
                    </a:prst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Keras</a:t>
              </a:r>
              <a:endParaRPr lang="en-US" altLang="zh-TW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8BDAEB57-2EF4-484D-BAE0-D72565749F8B}"/>
                </a:ext>
              </a:extLst>
            </p:cNvPr>
            <p:cNvSpPr txBox="1"/>
            <p:nvPr/>
          </p:nvSpPr>
          <p:spPr>
            <a:xfrm>
              <a:off x="3343332" y="3781530"/>
              <a:ext cx="1159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 </a:t>
              </a:r>
              <a:r>
                <a:rPr lang="en-US" altLang="zh-TW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Pytorch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0773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63B1BFD-4ED9-03A8-CA3A-E5D88FB560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82" t="10491" r="9234" b="2264"/>
          <a:stretch/>
        </p:blipFill>
        <p:spPr>
          <a:xfrm>
            <a:off x="2439179" y="923439"/>
            <a:ext cx="4434957" cy="488488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16A0324-E915-25EB-0493-2BA5B85045BC}"/>
              </a:ext>
            </a:extLst>
          </p:cNvPr>
          <p:cNvSpPr/>
          <p:nvPr/>
        </p:nvSpPr>
        <p:spPr>
          <a:xfrm>
            <a:off x="4812073" y="991673"/>
            <a:ext cx="1099263" cy="4260591"/>
          </a:xfrm>
          <a:prstGeom prst="rect">
            <a:avLst/>
          </a:prstGeom>
          <a:solidFill>
            <a:srgbClr val="FF0000">
              <a:alpha val="24000"/>
            </a:srgb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AC1201D-A983-0A6A-FD02-4F9F23970842}"/>
              </a:ext>
            </a:extLst>
          </p:cNvPr>
          <p:cNvSpPr txBox="1"/>
          <p:nvPr/>
        </p:nvSpPr>
        <p:spPr>
          <a:xfrm>
            <a:off x="3337545" y="4569965"/>
            <a:ext cx="3085519" cy="4924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300" b="1" dirty="0"/>
              <a:t>Labeling:</a:t>
            </a:r>
            <a:r>
              <a:rPr lang="zh-TW" altLang="en-US" sz="1300" b="1" dirty="0"/>
              <a:t> </a:t>
            </a:r>
            <a:r>
              <a:rPr lang="en-US" altLang="zh-TW" sz="1300" b="1" u="sng" dirty="0"/>
              <a:t>000000000</a:t>
            </a:r>
            <a:r>
              <a:rPr lang="en-US" altLang="zh-TW" sz="1300" b="1" u="sng" dirty="0">
                <a:solidFill>
                  <a:srgbClr val="FF0000"/>
                </a:solidFill>
              </a:rPr>
              <a:t>1111111111111</a:t>
            </a:r>
            <a:r>
              <a:rPr lang="en-US" altLang="zh-TW" sz="1300" b="1" u="sng" dirty="0"/>
              <a:t>00000</a:t>
            </a:r>
            <a:endParaRPr lang="zh-TW" altLang="en-US" sz="1300" b="1" u="sng" dirty="0"/>
          </a:p>
        </p:txBody>
      </p:sp>
    </p:spTree>
    <p:extLst>
      <p:ext uri="{BB962C8B-B14F-4D97-AF65-F5344CB8AC3E}">
        <p14:creationId xmlns:p14="http://schemas.microsoft.com/office/powerpoint/2010/main" val="3637748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左大括弧 17">
            <a:extLst>
              <a:ext uri="{FF2B5EF4-FFF2-40B4-BE49-F238E27FC236}">
                <a16:creationId xmlns:a16="http://schemas.microsoft.com/office/drawing/2014/main" id="{4D5F34FD-CDD7-4B8E-8001-3A5D713AD4D0}"/>
              </a:ext>
            </a:extLst>
          </p:cNvPr>
          <p:cNvSpPr/>
          <p:nvPr/>
        </p:nvSpPr>
        <p:spPr>
          <a:xfrm rot="5400000">
            <a:off x="1958641" y="581181"/>
            <a:ext cx="209475" cy="2748063"/>
          </a:xfrm>
          <a:prstGeom prst="leftBrace">
            <a:avLst>
              <a:gd name="adj1" fmla="val 0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1395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DF535CB3-573A-4D44-BC55-5ED55EB29724}"/>
              </a:ext>
            </a:extLst>
          </p:cNvPr>
          <p:cNvSpPr txBox="1"/>
          <p:nvPr/>
        </p:nvSpPr>
        <p:spPr>
          <a:xfrm>
            <a:off x="1550528" y="2874624"/>
            <a:ext cx="876869" cy="37869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186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endParaRPr lang="zh-TW" altLang="en-US" sz="186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2C48F6EB-860F-4AA4-B6D6-D21326DC98E9}"/>
              </a:ext>
            </a:extLst>
          </p:cNvPr>
          <p:cNvGrpSpPr>
            <a:grpSpLocks noChangeAspect="1"/>
          </p:cNvGrpSpPr>
          <p:nvPr/>
        </p:nvGrpSpPr>
        <p:grpSpPr>
          <a:xfrm>
            <a:off x="4512520" y="770611"/>
            <a:ext cx="2449019" cy="2058627"/>
            <a:chOff x="1566359" y="2573751"/>
            <a:chExt cx="3758762" cy="3093231"/>
          </a:xfrm>
        </p:grpSpPr>
        <p:grpSp>
          <p:nvGrpSpPr>
            <p:cNvPr id="47" name="群組 46">
              <a:extLst>
                <a:ext uri="{FF2B5EF4-FFF2-40B4-BE49-F238E27FC236}">
                  <a16:creationId xmlns:a16="http://schemas.microsoft.com/office/drawing/2014/main" id="{C0E4B7DF-C1C8-4589-91CA-44B2994E4596}"/>
                </a:ext>
              </a:extLst>
            </p:cNvPr>
            <p:cNvGrpSpPr/>
            <p:nvPr/>
          </p:nvGrpSpPr>
          <p:grpSpPr>
            <a:xfrm>
              <a:off x="1566359" y="2991412"/>
              <a:ext cx="964598" cy="2265088"/>
              <a:chOff x="1103904" y="2206090"/>
              <a:chExt cx="1094305" cy="2569668"/>
            </a:xfrm>
          </p:grpSpPr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BFD9E7C1-4A52-4318-8811-AEACF9F44B73}"/>
                  </a:ext>
                </a:extLst>
              </p:cNvPr>
              <p:cNvSpPr/>
              <p:nvPr/>
            </p:nvSpPr>
            <p:spPr>
              <a:xfrm>
                <a:off x="1103904" y="2206090"/>
                <a:ext cx="1094305" cy="256966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87" name="橢圓 86">
                <a:extLst>
                  <a:ext uri="{FF2B5EF4-FFF2-40B4-BE49-F238E27FC236}">
                    <a16:creationId xmlns:a16="http://schemas.microsoft.com/office/drawing/2014/main" id="{3AEB4973-526A-4D39-9E05-8493FD5F02DB}"/>
                  </a:ext>
                </a:extLst>
              </p:cNvPr>
              <p:cNvSpPr/>
              <p:nvPr/>
            </p:nvSpPr>
            <p:spPr>
              <a:xfrm>
                <a:off x="1376378" y="2505992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88" name="橢圓 87">
                <a:extLst>
                  <a:ext uri="{FF2B5EF4-FFF2-40B4-BE49-F238E27FC236}">
                    <a16:creationId xmlns:a16="http://schemas.microsoft.com/office/drawing/2014/main" id="{0FC4BA44-86FD-4EC4-BCF5-B4E4856AE122}"/>
                  </a:ext>
                </a:extLst>
              </p:cNvPr>
              <p:cNvSpPr/>
              <p:nvPr/>
            </p:nvSpPr>
            <p:spPr>
              <a:xfrm>
                <a:off x="1376378" y="3214730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89" name="橢圓 88">
                <a:extLst>
                  <a:ext uri="{FF2B5EF4-FFF2-40B4-BE49-F238E27FC236}">
                    <a16:creationId xmlns:a16="http://schemas.microsoft.com/office/drawing/2014/main" id="{522DC8E0-017A-4005-BB97-304DF4C661C4}"/>
                  </a:ext>
                </a:extLst>
              </p:cNvPr>
              <p:cNvSpPr/>
              <p:nvPr/>
            </p:nvSpPr>
            <p:spPr>
              <a:xfrm>
                <a:off x="1376378" y="3923468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</p:grpSp>
        <p:grpSp>
          <p:nvGrpSpPr>
            <p:cNvPr id="48" name="群組 47">
              <a:extLst>
                <a:ext uri="{FF2B5EF4-FFF2-40B4-BE49-F238E27FC236}">
                  <a16:creationId xmlns:a16="http://schemas.microsoft.com/office/drawing/2014/main" id="{F9454085-15DD-4400-B973-DA3211426452}"/>
                </a:ext>
              </a:extLst>
            </p:cNvPr>
            <p:cNvGrpSpPr/>
            <p:nvPr/>
          </p:nvGrpSpPr>
          <p:grpSpPr>
            <a:xfrm>
              <a:off x="2963441" y="2573751"/>
              <a:ext cx="964598" cy="3093231"/>
              <a:chOff x="2280284" y="1729715"/>
              <a:chExt cx="1094305" cy="3509170"/>
            </a:xfrm>
          </p:grpSpPr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BA5D41BE-1E87-48A0-AA85-708F8CFB773F}"/>
                  </a:ext>
                </a:extLst>
              </p:cNvPr>
              <p:cNvSpPr/>
              <p:nvPr/>
            </p:nvSpPr>
            <p:spPr>
              <a:xfrm>
                <a:off x="2280284" y="1729715"/>
                <a:ext cx="1094305" cy="350917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81" name="橢圓 80">
                <a:extLst>
                  <a:ext uri="{FF2B5EF4-FFF2-40B4-BE49-F238E27FC236}">
                    <a16:creationId xmlns:a16="http://schemas.microsoft.com/office/drawing/2014/main" id="{5106C891-1832-4E8F-AA90-25DBCB654EE2}"/>
                  </a:ext>
                </a:extLst>
              </p:cNvPr>
              <p:cNvSpPr/>
              <p:nvPr/>
            </p:nvSpPr>
            <p:spPr>
              <a:xfrm>
                <a:off x="2555314" y="2581700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82" name="橢圓 81">
                <a:extLst>
                  <a:ext uri="{FF2B5EF4-FFF2-40B4-BE49-F238E27FC236}">
                    <a16:creationId xmlns:a16="http://schemas.microsoft.com/office/drawing/2014/main" id="{A9FA2B4C-626F-4CF1-9F52-51F07B276CDE}"/>
                  </a:ext>
                </a:extLst>
              </p:cNvPr>
              <p:cNvSpPr/>
              <p:nvPr/>
            </p:nvSpPr>
            <p:spPr>
              <a:xfrm>
                <a:off x="2555314" y="3212177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83" name="橢圓 82">
                <a:extLst>
                  <a:ext uri="{FF2B5EF4-FFF2-40B4-BE49-F238E27FC236}">
                    <a16:creationId xmlns:a16="http://schemas.microsoft.com/office/drawing/2014/main" id="{FC02BD71-4895-43DC-AC87-A990C7DBBCF6}"/>
                  </a:ext>
                </a:extLst>
              </p:cNvPr>
              <p:cNvSpPr/>
              <p:nvPr/>
            </p:nvSpPr>
            <p:spPr>
              <a:xfrm>
                <a:off x="2555314" y="3842654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84" name="橢圓 83">
                <a:extLst>
                  <a:ext uri="{FF2B5EF4-FFF2-40B4-BE49-F238E27FC236}">
                    <a16:creationId xmlns:a16="http://schemas.microsoft.com/office/drawing/2014/main" id="{898DA294-DE39-49BB-BEF2-7E26B24D8064}"/>
                  </a:ext>
                </a:extLst>
              </p:cNvPr>
              <p:cNvSpPr/>
              <p:nvPr/>
            </p:nvSpPr>
            <p:spPr>
              <a:xfrm>
                <a:off x="2555314" y="4473131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85" name="橢圓 84">
                <a:extLst>
                  <a:ext uri="{FF2B5EF4-FFF2-40B4-BE49-F238E27FC236}">
                    <a16:creationId xmlns:a16="http://schemas.microsoft.com/office/drawing/2014/main" id="{B293B89E-482A-4E5B-874D-C10F41E56FB4}"/>
                  </a:ext>
                </a:extLst>
              </p:cNvPr>
              <p:cNvSpPr/>
              <p:nvPr/>
            </p:nvSpPr>
            <p:spPr>
              <a:xfrm>
                <a:off x="2555314" y="1951223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</p:grpSp>
        <p:grpSp>
          <p:nvGrpSpPr>
            <p:cNvPr id="49" name="群組 48">
              <a:extLst>
                <a:ext uri="{FF2B5EF4-FFF2-40B4-BE49-F238E27FC236}">
                  <a16:creationId xmlns:a16="http://schemas.microsoft.com/office/drawing/2014/main" id="{0C35215D-9EA3-4F0F-B654-16F990D69679}"/>
                </a:ext>
              </a:extLst>
            </p:cNvPr>
            <p:cNvGrpSpPr/>
            <p:nvPr/>
          </p:nvGrpSpPr>
          <p:grpSpPr>
            <a:xfrm>
              <a:off x="4360523" y="3300901"/>
              <a:ext cx="964598" cy="1663406"/>
              <a:chOff x="1103904" y="2888678"/>
              <a:chExt cx="1094305" cy="1887080"/>
            </a:xfrm>
          </p:grpSpPr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8ACCE285-A9C9-41FF-918F-398609ED4F35}"/>
                  </a:ext>
                </a:extLst>
              </p:cNvPr>
              <p:cNvSpPr/>
              <p:nvPr/>
            </p:nvSpPr>
            <p:spPr>
              <a:xfrm>
                <a:off x="1103904" y="2888678"/>
                <a:ext cx="1094305" cy="188708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77" name="橢圓 76">
                <a:extLst>
                  <a:ext uri="{FF2B5EF4-FFF2-40B4-BE49-F238E27FC236}">
                    <a16:creationId xmlns:a16="http://schemas.microsoft.com/office/drawing/2014/main" id="{C26D5C69-AE5E-4813-93BD-05FBACDAB258}"/>
                  </a:ext>
                </a:extLst>
              </p:cNvPr>
              <p:cNvSpPr/>
              <p:nvPr/>
            </p:nvSpPr>
            <p:spPr>
              <a:xfrm>
                <a:off x="1376378" y="3214730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78" name="橢圓 77">
                <a:extLst>
                  <a:ext uri="{FF2B5EF4-FFF2-40B4-BE49-F238E27FC236}">
                    <a16:creationId xmlns:a16="http://schemas.microsoft.com/office/drawing/2014/main" id="{B3B63C14-8A03-4922-B0D0-8FBE6D6C10B8}"/>
                  </a:ext>
                </a:extLst>
              </p:cNvPr>
              <p:cNvSpPr/>
              <p:nvPr/>
            </p:nvSpPr>
            <p:spPr>
              <a:xfrm>
                <a:off x="1376378" y="3923468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</p:grpSp>
        <p:cxnSp>
          <p:nvCxnSpPr>
            <p:cNvPr id="51" name="直線單箭頭接點 50">
              <a:extLst>
                <a:ext uri="{FF2B5EF4-FFF2-40B4-BE49-F238E27FC236}">
                  <a16:creationId xmlns:a16="http://schemas.microsoft.com/office/drawing/2014/main" id="{1F780027-89DF-47AE-A85B-BF2E0D713356}"/>
                </a:ext>
              </a:extLst>
            </p:cNvPr>
            <p:cNvCxnSpPr>
              <a:stCxn id="87" idx="6"/>
              <a:endCxn id="85" idx="2"/>
            </p:cNvCxnSpPr>
            <p:nvPr/>
          </p:nvCxnSpPr>
          <p:spPr>
            <a:xfrm flipV="1">
              <a:off x="2286274" y="3008873"/>
              <a:ext cx="919598" cy="486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單箭頭接點 51">
              <a:extLst>
                <a:ext uri="{FF2B5EF4-FFF2-40B4-BE49-F238E27FC236}">
                  <a16:creationId xmlns:a16="http://schemas.microsoft.com/office/drawing/2014/main" id="{D41A7296-5B1A-4CA3-BC98-7FB4CA014B98}"/>
                </a:ext>
              </a:extLst>
            </p:cNvPr>
            <p:cNvCxnSpPr>
              <a:stCxn id="87" idx="6"/>
              <a:endCxn id="81" idx="2"/>
            </p:cNvCxnSpPr>
            <p:nvPr/>
          </p:nvCxnSpPr>
          <p:spPr>
            <a:xfrm>
              <a:off x="2286274" y="3495635"/>
              <a:ext cx="919598" cy="68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線單箭頭接點 52">
              <a:extLst>
                <a:ext uri="{FF2B5EF4-FFF2-40B4-BE49-F238E27FC236}">
                  <a16:creationId xmlns:a16="http://schemas.microsoft.com/office/drawing/2014/main" id="{D4036F59-585B-4CA1-A1E8-B73AB3FEF341}"/>
                </a:ext>
              </a:extLst>
            </p:cNvPr>
            <p:cNvCxnSpPr>
              <a:stCxn id="87" idx="6"/>
              <a:endCxn id="82" idx="2"/>
            </p:cNvCxnSpPr>
            <p:nvPr/>
          </p:nvCxnSpPr>
          <p:spPr>
            <a:xfrm>
              <a:off x="2286274" y="3495635"/>
              <a:ext cx="919598" cy="624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單箭頭接點 53">
              <a:extLst>
                <a:ext uri="{FF2B5EF4-FFF2-40B4-BE49-F238E27FC236}">
                  <a16:creationId xmlns:a16="http://schemas.microsoft.com/office/drawing/2014/main" id="{1E8DBAF0-C0B2-47C1-A86B-6BE0C681467B}"/>
                </a:ext>
              </a:extLst>
            </p:cNvPr>
            <p:cNvCxnSpPr>
              <a:endCxn id="83" idx="2"/>
            </p:cNvCxnSpPr>
            <p:nvPr/>
          </p:nvCxnSpPr>
          <p:spPr>
            <a:xfrm>
              <a:off x="2302761" y="3511325"/>
              <a:ext cx="903111" cy="1164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單箭頭接點 54">
              <a:extLst>
                <a:ext uri="{FF2B5EF4-FFF2-40B4-BE49-F238E27FC236}">
                  <a16:creationId xmlns:a16="http://schemas.microsoft.com/office/drawing/2014/main" id="{EE20D29A-57A0-497A-826E-2B35D5707711}"/>
                </a:ext>
              </a:extLst>
            </p:cNvPr>
            <p:cNvCxnSpPr>
              <a:stCxn id="87" idx="6"/>
              <a:endCxn id="84" idx="2"/>
            </p:cNvCxnSpPr>
            <p:nvPr/>
          </p:nvCxnSpPr>
          <p:spPr>
            <a:xfrm>
              <a:off x="2286274" y="3495635"/>
              <a:ext cx="919598" cy="173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單箭頭接點 55">
              <a:extLst>
                <a:ext uri="{FF2B5EF4-FFF2-40B4-BE49-F238E27FC236}">
                  <a16:creationId xmlns:a16="http://schemas.microsoft.com/office/drawing/2014/main" id="{D393DB28-C483-4719-A10B-CFB17BF94806}"/>
                </a:ext>
              </a:extLst>
            </p:cNvPr>
            <p:cNvCxnSpPr>
              <a:stCxn id="88" idx="6"/>
              <a:endCxn id="85" idx="2"/>
            </p:cNvCxnSpPr>
            <p:nvPr/>
          </p:nvCxnSpPr>
          <p:spPr>
            <a:xfrm flipV="1">
              <a:off x="2286274" y="3008873"/>
              <a:ext cx="919598" cy="11114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單箭頭接點 56">
              <a:extLst>
                <a:ext uri="{FF2B5EF4-FFF2-40B4-BE49-F238E27FC236}">
                  <a16:creationId xmlns:a16="http://schemas.microsoft.com/office/drawing/2014/main" id="{FB06D631-0F9B-4AAB-9E4E-233829A41397}"/>
                </a:ext>
              </a:extLst>
            </p:cNvPr>
            <p:cNvCxnSpPr>
              <a:stCxn id="88" idx="6"/>
              <a:endCxn id="81" idx="2"/>
            </p:cNvCxnSpPr>
            <p:nvPr/>
          </p:nvCxnSpPr>
          <p:spPr>
            <a:xfrm flipV="1">
              <a:off x="2286274" y="3564620"/>
              <a:ext cx="919598" cy="5557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單箭頭接點 57">
              <a:extLst>
                <a:ext uri="{FF2B5EF4-FFF2-40B4-BE49-F238E27FC236}">
                  <a16:creationId xmlns:a16="http://schemas.microsoft.com/office/drawing/2014/main" id="{7D19F795-970B-4F5E-AD2A-F79B8435481E}"/>
                </a:ext>
              </a:extLst>
            </p:cNvPr>
            <p:cNvCxnSpPr>
              <a:stCxn id="88" idx="6"/>
              <a:endCxn id="82" idx="2"/>
            </p:cNvCxnSpPr>
            <p:nvPr/>
          </p:nvCxnSpPr>
          <p:spPr>
            <a:xfrm>
              <a:off x="2286274" y="4120367"/>
              <a:ext cx="9195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線單箭頭接點 58">
              <a:extLst>
                <a:ext uri="{FF2B5EF4-FFF2-40B4-BE49-F238E27FC236}">
                  <a16:creationId xmlns:a16="http://schemas.microsoft.com/office/drawing/2014/main" id="{B39A83D1-A021-43EA-A718-D49ADE49E8F8}"/>
                </a:ext>
              </a:extLst>
            </p:cNvPr>
            <p:cNvCxnSpPr>
              <a:endCxn id="83" idx="2"/>
            </p:cNvCxnSpPr>
            <p:nvPr/>
          </p:nvCxnSpPr>
          <p:spPr>
            <a:xfrm>
              <a:off x="2302761" y="4142488"/>
              <a:ext cx="903111" cy="533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單箭頭接點 59">
              <a:extLst>
                <a:ext uri="{FF2B5EF4-FFF2-40B4-BE49-F238E27FC236}">
                  <a16:creationId xmlns:a16="http://schemas.microsoft.com/office/drawing/2014/main" id="{4B0D4A60-C854-4CED-9387-FF12A398CC9B}"/>
                </a:ext>
              </a:extLst>
            </p:cNvPr>
            <p:cNvCxnSpPr>
              <a:endCxn id="84" idx="2"/>
            </p:cNvCxnSpPr>
            <p:nvPr/>
          </p:nvCxnSpPr>
          <p:spPr>
            <a:xfrm>
              <a:off x="2312983" y="4137828"/>
              <a:ext cx="892888" cy="1094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單箭頭接點 60">
              <a:extLst>
                <a:ext uri="{FF2B5EF4-FFF2-40B4-BE49-F238E27FC236}">
                  <a16:creationId xmlns:a16="http://schemas.microsoft.com/office/drawing/2014/main" id="{D38263EF-7086-4BB9-BC3C-17D7BE882392}"/>
                </a:ext>
              </a:extLst>
            </p:cNvPr>
            <p:cNvCxnSpPr>
              <a:stCxn id="89" idx="6"/>
              <a:endCxn id="85" idx="2"/>
            </p:cNvCxnSpPr>
            <p:nvPr/>
          </p:nvCxnSpPr>
          <p:spPr>
            <a:xfrm flipV="1">
              <a:off x="2286274" y="3008873"/>
              <a:ext cx="919598" cy="173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單箭頭接點 61">
              <a:extLst>
                <a:ext uri="{FF2B5EF4-FFF2-40B4-BE49-F238E27FC236}">
                  <a16:creationId xmlns:a16="http://schemas.microsoft.com/office/drawing/2014/main" id="{2E10FC5A-8BF5-493A-87AB-261F555CDC73}"/>
                </a:ext>
              </a:extLst>
            </p:cNvPr>
            <p:cNvCxnSpPr>
              <a:stCxn id="89" idx="6"/>
              <a:endCxn id="81" idx="2"/>
            </p:cNvCxnSpPr>
            <p:nvPr/>
          </p:nvCxnSpPr>
          <p:spPr>
            <a:xfrm flipV="1">
              <a:off x="2286274" y="3564620"/>
              <a:ext cx="919598" cy="1180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線單箭頭接點 62">
              <a:extLst>
                <a:ext uri="{FF2B5EF4-FFF2-40B4-BE49-F238E27FC236}">
                  <a16:creationId xmlns:a16="http://schemas.microsoft.com/office/drawing/2014/main" id="{A9FEC6C6-4C31-41B3-BDA0-0E84F6376DBA}"/>
                </a:ext>
              </a:extLst>
            </p:cNvPr>
            <p:cNvCxnSpPr>
              <a:endCxn id="82" idx="2"/>
            </p:cNvCxnSpPr>
            <p:nvPr/>
          </p:nvCxnSpPr>
          <p:spPr>
            <a:xfrm flipV="1">
              <a:off x="2312983" y="4120367"/>
              <a:ext cx="892888" cy="6313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線單箭頭接點 63">
              <a:extLst>
                <a:ext uri="{FF2B5EF4-FFF2-40B4-BE49-F238E27FC236}">
                  <a16:creationId xmlns:a16="http://schemas.microsoft.com/office/drawing/2014/main" id="{36D91D78-6E41-4961-9203-0A2E3DAE94D4}"/>
                </a:ext>
              </a:extLst>
            </p:cNvPr>
            <p:cNvCxnSpPr>
              <a:stCxn id="89" idx="6"/>
              <a:endCxn id="83" idx="2"/>
            </p:cNvCxnSpPr>
            <p:nvPr/>
          </p:nvCxnSpPr>
          <p:spPr>
            <a:xfrm flipV="1">
              <a:off x="2286274" y="4676114"/>
              <a:ext cx="919598" cy="68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線單箭頭接點 64">
              <a:extLst>
                <a:ext uri="{FF2B5EF4-FFF2-40B4-BE49-F238E27FC236}">
                  <a16:creationId xmlns:a16="http://schemas.microsoft.com/office/drawing/2014/main" id="{01576EA7-CA0A-4C2A-A0D5-B9CC4F44D810}"/>
                </a:ext>
              </a:extLst>
            </p:cNvPr>
            <p:cNvCxnSpPr>
              <a:stCxn id="89" idx="6"/>
              <a:endCxn id="84" idx="2"/>
            </p:cNvCxnSpPr>
            <p:nvPr/>
          </p:nvCxnSpPr>
          <p:spPr>
            <a:xfrm>
              <a:off x="2286274" y="4745099"/>
              <a:ext cx="919598" cy="486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線單箭頭接點 65">
              <a:extLst>
                <a:ext uri="{FF2B5EF4-FFF2-40B4-BE49-F238E27FC236}">
                  <a16:creationId xmlns:a16="http://schemas.microsoft.com/office/drawing/2014/main" id="{8539A236-01EF-4746-AB5D-E10D8F28DD5A}"/>
                </a:ext>
              </a:extLst>
            </p:cNvPr>
            <p:cNvCxnSpPr>
              <a:stCxn id="85" idx="6"/>
              <a:endCxn id="77" idx="2"/>
            </p:cNvCxnSpPr>
            <p:nvPr/>
          </p:nvCxnSpPr>
          <p:spPr>
            <a:xfrm>
              <a:off x="3685609" y="3008873"/>
              <a:ext cx="915092" cy="819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線單箭頭接點 66">
              <a:extLst>
                <a:ext uri="{FF2B5EF4-FFF2-40B4-BE49-F238E27FC236}">
                  <a16:creationId xmlns:a16="http://schemas.microsoft.com/office/drawing/2014/main" id="{FD655B33-4E5D-42D5-BC46-6813EF6C4333}"/>
                </a:ext>
              </a:extLst>
            </p:cNvPr>
            <p:cNvCxnSpPr>
              <a:stCxn id="81" idx="6"/>
              <a:endCxn id="77" idx="2"/>
            </p:cNvCxnSpPr>
            <p:nvPr/>
          </p:nvCxnSpPr>
          <p:spPr>
            <a:xfrm>
              <a:off x="3685609" y="3564620"/>
              <a:ext cx="915092" cy="263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線單箭頭接點 67">
              <a:extLst>
                <a:ext uri="{FF2B5EF4-FFF2-40B4-BE49-F238E27FC236}">
                  <a16:creationId xmlns:a16="http://schemas.microsoft.com/office/drawing/2014/main" id="{D07478FF-08B2-43BD-B89A-CB097AB6C46F}"/>
                </a:ext>
              </a:extLst>
            </p:cNvPr>
            <p:cNvCxnSpPr>
              <a:stCxn id="82" idx="6"/>
              <a:endCxn id="77" idx="2"/>
            </p:cNvCxnSpPr>
            <p:nvPr/>
          </p:nvCxnSpPr>
          <p:spPr>
            <a:xfrm flipV="1">
              <a:off x="3685609" y="3828175"/>
              <a:ext cx="915092" cy="29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線單箭頭接點 68">
              <a:extLst>
                <a:ext uri="{FF2B5EF4-FFF2-40B4-BE49-F238E27FC236}">
                  <a16:creationId xmlns:a16="http://schemas.microsoft.com/office/drawing/2014/main" id="{E9576E3E-6A12-4047-A31F-B81D62C86D94}"/>
                </a:ext>
              </a:extLst>
            </p:cNvPr>
            <p:cNvCxnSpPr>
              <a:stCxn id="83" idx="6"/>
              <a:endCxn id="77" idx="2"/>
            </p:cNvCxnSpPr>
            <p:nvPr/>
          </p:nvCxnSpPr>
          <p:spPr>
            <a:xfrm flipV="1">
              <a:off x="3685609" y="3828175"/>
              <a:ext cx="915092" cy="8479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線單箭頭接點 69">
              <a:extLst>
                <a:ext uri="{FF2B5EF4-FFF2-40B4-BE49-F238E27FC236}">
                  <a16:creationId xmlns:a16="http://schemas.microsoft.com/office/drawing/2014/main" id="{03188371-16F7-4BBD-92A7-D5688E4C42B9}"/>
                </a:ext>
              </a:extLst>
            </p:cNvPr>
            <p:cNvCxnSpPr>
              <a:stCxn id="84" idx="6"/>
              <a:endCxn id="77" idx="2"/>
            </p:cNvCxnSpPr>
            <p:nvPr/>
          </p:nvCxnSpPr>
          <p:spPr>
            <a:xfrm flipV="1">
              <a:off x="3685609" y="3828175"/>
              <a:ext cx="915092" cy="14036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線單箭頭接點 70">
              <a:extLst>
                <a:ext uri="{FF2B5EF4-FFF2-40B4-BE49-F238E27FC236}">
                  <a16:creationId xmlns:a16="http://schemas.microsoft.com/office/drawing/2014/main" id="{C413E342-52E7-4717-A6A4-E25F5926809F}"/>
                </a:ext>
              </a:extLst>
            </p:cNvPr>
            <p:cNvCxnSpPr>
              <a:stCxn id="85" idx="6"/>
              <a:endCxn id="78" idx="2"/>
            </p:cNvCxnSpPr>
            <p:nvPr/>
          </p:nvCxnSpPr>
          <p:spPr>
            <a:xfrm>
              <a:off x="3685609" y="3008873"/>
              <a:ext cx="915092" cy="14440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線單箭頭接點 71">
              <a:extLst>
                <a:ext uri="{FF2B5EF4-FFF2-40B4-BE49-F238E27FC236}">
                  <a16:creationId xmlns:a16="http://schemas.microsoft.com/office/drawing/2014/main" id="{D55D84AB-6107-43ED-9199-E592AC2DDEAD}"/>
                </a:ext>
              </a:extLst>
            </p:cNvPr>
            <p:cNvCxnSpPr>
              <a:stCxn id="81" idx="6"/>
              <a:endCxn id="78" idx="2"/>
            </p:cNvCxnSpPr>
            <p:nvPr/>
          </p:nvCxnSpPr>
          <p:spPr>
            <a:xfrm>
              <a:off x="3685609" y="3564620"/>
              <a:ext cx="915092" cy="8882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線單箭頭接點 72">
              <a:extLst>
                <a:ext uri="{FF2B5EF4-FFF2-40B4-BE49-F238E27FC236}">
                  <a16:creationId xmlns:a16="http://schemas.microsoft.com/office/drawing/2014/main" id="{ACB5B97C-0338-4976-A759-E00B9BA71F4D}"/>
                </a:ext>
              </a:extLst>
            </p:cNvPr>
            <p:cNvCxnSpPr>
              <a:stCxn id="82" idx="6"/>
              <a:endCxn id="78" idx="2"/>
            </p:cNvCxnSpPr>
            <p:nvPr/>
          </p:nvCxnSpPr>
          <p:spPr>
            <a:xfrm>
              <a:off x="3685609" y="4120367"/>
              <a:ext cx="915092" cy="3325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線單箭頭接點 73">
              <a:extLst>
                <a:ext uri="{FF2B5EF4-FFF2-40B4-BE49-F238E27FC236}">
                  <a16:creationId xmlns:a16="http://schemas.microsoft.com/office/drawing/2014/main" id="{F81A7036-D218-4406-8C84-D2F18C847125}"/>
                </a:ext>
              </a:extLst>
            </p:cNvPr>
            <p:cNvCxnSpPr>
              <a:stCxn id="83" idx="6"/>
              <a:endCxn id="78" idx="2"/>
            </p:cNvCxnSpPr>
            <p:nvPr/>
          </p:nvCxnSpPr>
          <p:spPr>
            <a:xfrm flipV="1">
              <a:off x="3685609" y="4452907"/>
              <a:ext cx="915092" cy="2232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線單箭頭接點 74">
              <a:extLst>
                <a:ext uri="{FF2B5EF4-FFF2-40B4-BE49-F238E27FC236}">
                  <a16:creationId xmlns:a16="http://schemas.microsoft.com/office/drawing/2014/main" id="{8D7CBDEF-DE50-4E35-B7EC-3612D6FC1036}"/>
                </a:ext>
              </a:extLst>
            </p:cNvPr>
            <p:cNvCxnSpPr>
              <a:endCxn id="78" idx="2"/>
            </p:cNvCxnSpPr>
            <p:nvPr/>
          </p:nvCxnSpPr>
          <p:spPr>
            <a:xfrm flipV="1">
              <a:off x="3685609" y="4452907"/>
              <a:ext cx="915092" cy="778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0" name="箭號: 向右 139">
            <a:extLst>
              <a:ext uri="{FF2B5EF4-FFF2-40B4-BE49-F238E27FC236}">
                <a16:creationId xmlns:a16="http://schemas.microsoft.com/office/drawing/2014/main" id="{19759024-373A-4D01-BD2D-01199AE6F56F}"/>
              </a:ext>
            </a:extLst>
          </p:cNvPr>
          <p:cNvSpPr/>
          <p:nvPr/>
        </p:nvSpPr>
        <p:spPr>
          <a:xfrm rot="5400000">
            <a:off x="7976717" y="3675641"/>
            <a:ext cx="522648" cy="301427"/>
          </a:xfrm>
          <a:prstGeom prst="rightArrow">
            <a:avLst/>
          </a:prstGeom>
          <a:solidFill>
            <a:srgbClr val="FFE882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95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47" name="文字方塊 146">
            <a:extLst>
              <a:ext uri="{FF2B5EF4-FFF2-40B4-BE49-F238E27FC236}">
                <a16:creationId xmlns:a16="http://schemas.microsoft.com/office/drawing/2014/main" id="{EC36DF1E-4ED2-4E59-B1C4-235F8026899C}"/>
              </a:ext>
            </a:extLst>
          </p:cNvPr>
          <p:cNvSpPr txBox="1"/>
          <p:nvPr/>
        </p:nvSpPr>
        <p:spPr>
          <a:xfrm>
            <a:off x="7720316" y="2892039"/>
            <a:ext cx="876869" cy="37869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186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endParaRPr lang="zh-TW" altLang="en-US" sz="186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1" name="圖形 150" descr="資料庫">
            <a:extLst>
              <a:ext uri="{FF2B5EF4-FFF2-40B4-BE49-F238E27FC236}">
                <a16:creationId xmlns:a16="http://schemas.microsoft.com/office/drawing/2014/main" id="{A8F0CE3B-73B4-4F31-B0DF-A69A61B46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26359" y="3791734"/>
            <a:ext cx="1894909" cy="1894909"/>
          </a:xfrm>
          <a:prstGeom prst="rect">
            <a:avLst/>
          </a:prstGeom>
        </p:spPr>
      </p:pic>
      <p:sp>
        <p:nvSpPr>
          <p:cNvPr id="152" name="文字方塊 151">
            <a:extLst>
              <a:ext uri="{FF2B5EF4-FFF2-40B4-BE49-F238E27FC236}">
                <a16:creationId xmlns:a16="http://schemas.microsoft.com/office/drawing/2014/main" id="{CD94298B-4335-4A80-8701-015D299CD5C8}"/>
              </a:ext>
            </a:extLst>
          </p:cNvPr>
          <p:cNvSpPr txBox="1"/>
          <p:nvPr/>
        </p:nvSpPr>
        <p:spPr>
          <a:xfrm>
            <a:off x="3877084" y="7108735"/>
            <a:ext cx="2174187" cy="37869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186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Replay Memory</a:t>
            </a:r>
            <a:endParaRPr lang="zh-TW" altLang="en-US" sz="186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3" name="直線單箭頭接點 152">
            <a:extLst>
              <a:ext uri="{FF2B5EF4-FFF2-40B4-BE49-F238E27FC236}">
                <a16:creationId xmlns:a16="http://schemas.microsoft.com/office/drawing/2014/main" id="{4B90A444-BDCD-4ECD-80C2-E165EEEEAFE5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1988963" y="3253317"/>
            <a:ext cx="2060960" cy="69084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單箭頭接點 155">
            <a:extLst>
              <a:ext uri="{FF2B5EF4-FFF2-40B4-BE49-F238E27FC236}">
                <a16:creationId xmlns:a16="http://schemas.microsoft.com/office/drawing/2014/main" id="{188BB71F-8D57-4D89-843A-613B438052B5}"/>
              </a:ext>
            </a:extLst>
          </p:cNvPr>
          <p:cNvCxnSpPr>
            <a:cxnSpLocks/>
            <a:stCxn id="147" idx="2"/>
          </p:cNvCxnSpPr>
          <p:nvPr/>
        </p:nvCxnSpPr>
        <p:spPr>
          <a:xfrm flipH="1">
            <a:off x="6051271" y="3270732"/>
            <a:ext cx="2107480" cy="85385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群組 166">
            <a:extLst>
              <a:ext uri="{FF2B5EF4-FFF2-40B4-BE49-F238E27FC236}">
                <a16:creationId xmlns:a16="http://schemas.microsoft.com/office/drawing/2014/main" id="{BBFAEA95-729C-4EDF-8DDB-ABC22614FEC2}"/>
              </a:ext>
            </a:extLst>
          </p:cNvPr>
          <p:cNvGrpSpPr/>
          <p:nvPr/>
        </p:nvGrpSpPr>
        <p:grpSpPr>
          <a:xfrm>
            <a:off x="7279343" y="635877"/>
            <a:ext cx="1077091" cy="2022215"/>
            <a:chOff x="7187694" y="3937881"/>
            <a:chExt cx="1389517" cy="2046964"/>
          </a:xfrm>
        </p:grpSpPr>
        <p:sp>
          <p:nvSpPr>
            <p:cNvPr id="162" name="文字方塊 161">
              <a:extLst>
                <a:ext uri="{FF2B5EF4-FFF2-40B4-BE49-F238E27FC236}">
                  <a16:creationId xmlns:a16="http://schemas.microsoft.com/office/drawing/2014/main" id="{CB9169C5-6FEB-4427-BADE-4AFF837E67D0}"/>
                </a:ext>
              </a:extLst>
            </p:cNvPr>
            <p:cNvSpPr txBox="1"/>
            <p:nvPr/>
          </p:nvSpPr>
          <p:spPr>
            <a:xfrm>
              <a:off x="8207833" y="4323710"/>
              <a:ext cx="360485" cy="5281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sz="2791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TW" altLang="en-US" sz="2791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3" name="文字方塊 162">
              <a:extLst>
                <a:ext uri="{FF2B5EF4-FFF2-40B4-BE49-F238E27FC236}">
                  <a16:creationId xmlns:a16="http://schemas.microsoft.com/office/drawing/2014/main" id="{AA6889B8-E774-4160-ACA4-FBD3066F9234}"/>
                </a:ext>
              </a:extLst>
            </p:cNvPr>
            <p:cNvSpPr txBox="1"/>
            <p:nvPr/>
          </p:nvSpPr>
          <p:spPr>
            <a:xfrm>
              <a:off x="8216726" y="5456649"/>
              <a:ext cx="360485" cy="5281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sz="2791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TW" altLang="en-US" sz="2791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文字方塊 180">
                  <a:extLst>
                    <a:ext uri="{FF2B5EF4-FFF2-40B4-BE49-F238E27FC236}">
                      <a16:creationId xmlns:a16="http://schemas.microsoft.com/office/drawing/2014/main" id="{4F34DEDE-9A86-4262-A82A-0A508B44E93B}"/>
                    </a:ext>
                  </a:extLst>
                </p:cNvPr>
                <p:cNvSpPr txBox="1"/>
                <p:nvPr/>
              </p:nvSpPr>
              <p:spPr>
                <a:xfrm>
                  <a:off x="7187694" y="3937881"/>
                  <a:ext cx="736811" cy="44784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2275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zh-TW" altLang="en-US" sz="2275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𝜺</m:t>
                        </m:r>
                      </m:oMath>
                    </m:oMathPara>
                  </a14:m>
                  <a:endParaRPr lang="zh-TW" altLang="en-US" sz="2275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81" name="文字方塊 180">
                  <a:extLst>
                    <a:ext uri="{FF2B5EF4-FFF2-40B4-BE49-F238E27FC236}">
                      <a16:creationId xmlns:a16="http://schemas.microsoft.com/office/drawing/2014/main" id="{4F34DEDE-9A86-4262-A82A-0A508B44E9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7694" y="3937881"/>
                  <a:ext cx="736811" cy="44784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4" name="文字方塊 163">
            <a:extLst>
              <a:ext uri="{FF2B5EF4-FFF2-40B4-BE49-F238E27FC236}">
                <a16:creationId xmlns:a16="http://schemas.microsoft.com/office/drawing/2014/main" id="{5ABA6DD0-CA1F-4261-94D3-3F76E36FFD58}"/>
              </a:ext>
            </a:extLst>
          </p:cNvPr>
          <p:cNvSpPr txBox="1"/>
          <p:nvPr/>
        </p:nvSpPr>
        <p:spPr>
          <a:xfrm>
            <a:off x="7678441" y="4383728"/>
            <a:ext cx="1062775" cy="378693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86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Reward</a:t>
            </a:r>
            <a:endParaRPr lang="zh-TW" altLang="en-US" sz="186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9" name="接點: 肘形 178">
            <a:extLst>
              <a:ext uri="{FF2B5EF4-FFF2-40B4-BE49-F238E27FC236}">
                <a16:creationId xmlns:a16="http://schemas.microsoft.com/office/drawing/2014/main" id="{A88DF78C-3166-480D-A4FE-835D7E716CFF}"/>
              </a:ext>
            </a:extLst>
          </p:cNvPr>
          <p:cNvCxnSpPr>
            <a:cxnSpLocks/>
            <a:stCxn id="164" idx="1"/>
          </p:cNvCxnSpPr>
          <p:nvPr/>
        </p:nvCxnSpPr>
        <p:spPr>
          <a:xfrm rot="10800000">
            <a:off x="6036301" y="4573073"/>
            <a:ext cx="1642141" cy="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圖片 2">
            <a:extLst>
              <a:ext uri="{FF2B5EF4-FFF2-40B4-BE49-F238E27FC236}">
                <a16:creationId xmlns:a16="http://schemas.microsoft.com/office/drawing/2014/main" id="{10172AD5-91F3-15E0-D301-4891ACCB5D8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49" y="963849"/>
            <a:ext cx="3447363" cy="792111"/>
          </a:xfrm>
          <a:prstGeom prst="rect">
            <a:avLst/>
          </a:prstGeom>
        </p:spPr>
      </p:pic>
      <p:grpSp>
        <p:nvGrpSpPr>
          <p:cNvPr id="149" name="群組 148">
            <a:extLst>
              <a:ext uri="{FF2B5EF4-FFF2-40B4-BE49-F238E27FC236}">
                <a16:creationId xmlns:a16="http://schemas.microsoft.com/office/drawing/2014/main" id="{83C384A0-F700-75D1-91B3-46276FE2E6B6}"/>
              </a:ext>
            </a:extLst>
          </p:cNvPr>
          <p:cNvGrpSpPr/>
          <p:nvPr/>
        </p:nvGrpSpPr>
        <p:grpSpPr>
          <a:xfrm>
            <a:off x="689348" y="2133291"/>
            <a:ext cx="2748061" cy="640587"/>
            <a:chOff x="773888" y="1834281"/>
            <a:chExt cx="3382229" cy="788413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877CAC8E-4E28-8006-24BD-F34E3FAA24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97" t="11047" r="82878" b="7351"/>
            <a:stretch/>
          </p:blipFill>
          <p:spPr>
            <a:xfrm>
              <a:off x="773888" y="1850629"/>
              <a:ext cx="445758" cy="772065"/>
            </a:xfrm>
            <a:prstGeom prst="rect">
              <a:avLst/>
            </a:prstGeom>
          </p:spPr>
        </p:pic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A4D30C88-3123-2967-E7D2-71B744B4BD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27" t="7813" r="75947" b="10585"/>
            <a:stretch/>
          </p:blipFill>
          <p:spPr>
            <a:xfrm>
              <a:off x="1350772" y="1845087"/>
              <a:ext cx="445758" cy="772065"/>
            </a:xfrm>
            <a:prstGeom prst="rect">
              <a:avLst/>
            </a:prstGeom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BDF4A716-F91F-FC2B-959F-D09DD3460C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109" t="8583" r="63066" b="9814"/>
            <a:stretch/>
          </p:blipFill>
          <p:spPr>
            <a:xfrm>
              <a:off x="1927656" y="1838883"/>
              <a:ext cx="445758" cy="772065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7AE51E63-141D-4FCA-407F-7EFA68530A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806" t="9969" r="51368" b="8429"/>
            <a:stretch/>
          </p:blipFill>
          <p:spPr>
            <a:xfrm>
              <a:off x="2523025" y="1840806"/>
              <a:ext cx="445758" cy="772065"/>
            </a:xfrm>
            <a:prstGeom prst="rect">
              <a:avLst/>
            </a:prstGeom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FF0F00B7-BB17-9A72-D00D-13C0C5A73C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151" t="8429" r="35023" b="9969"/>
            <a:stretch/>
          </p:blipFill>
          <p:spPr>
            <a:xfrm>
              <a:off x="3113263" y="1841306"/>
              <a:ext cx="445758" cy="772065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19FDEB28-E5D0-1FE8-192E-250E2207D6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227" t="10700" r="12948" b="7698"/>
            <a:stretch/>
          </p:blipFill>
          <p:spPr>
            <a:xfrm>
              <a:off x="3710359" y="1834281"/>
              <a:ext cx="445758" cy="772065"/>
            </a:xfrm>
            <a:prstGeom prst="rect">
              <a:avLst/>
            </a:prstGeom>
          </p:spPr>
        </p:pic>
      </p:grp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CAF564D-2648-CD0E-C10B-B06F4DF0DA46}"/>
              </a:ext>
            </a:extLst>
          </p:cNvPr>
          <p:cNvSpPr txBox="1"/>
          <p:nvPr/>
        </p:nvSpPr>
        <p:spPr>
          <a:xfrm>
            <a:off x="4911816" y="2871158"/>
            <a:ext cx="1963009" cy="37869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186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Policy Network</a:t>
            </a:r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CAC90FF1-78C7-B532-5E03-B5E883E0E820}"/>
              </a:ext>
            </a:extLst>
          </p:cNvPr>
          <p:cNvSpPr/>
          <p:nvPr/>
        </p:nvSpPr>
        <p:spPr>
          <a:xfrm>
            <a:off x="3713531" y="1642588"/>
            <a:ext cx="628483" cy="378651"/>
          </a:xfrm>
          <a:prstGeom prst="rightArrow">
            <a:avLst/>
          </a:prstGeom>
          <a:solidFill>
            <a:srgbClr val="FFE882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95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6B696F50-7907-7B01-D6B5-A381FBB56137}"/>
              </a:ext>
            </a:extLst>
          </p:cNvPr>
          <p:cNvCxnSpPr>
            <a:cxnSpLocks/>
            <a:stCxn id="76" idx="3"/>
          </p:cNvCxnSpPr>
          <p:nvPr/>
        </p:nvCxnSpPr>
        <p:spPr>
          <a:xfrm flipV="1">
            <a:off x="6961537" y="1430064"/>
            <a:ext cx="698291" cy="378009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E6618FC0-E098-D491-2314-5B5026AC26E9}"/>
              </a:ext>
            </a:extLst>
          </p:cNvPr>
          <p:cNvCxnSpPr>
            <a:cxnSpLocks/>
            <a:stCxn id="76" idx="3"/>
          </p:cNvCxnSpPr>
          <p:nvPr/>
        </p:nvCxnSpPr>
        <p:spPr>
          <a:xfrm>
            <a:off x="6961537" y="1808073"/>
            <a:ext cx="698291" cy="38467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136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0455658D-A36C-33B1-A436-F49A8BEAE200}"/>
              </a:ext>
            </a:extLst>
          </p:cNvPr>
          <p:cNvGrpSpPr>
            <a:grpSpLocks noChangeAspect="1"/>
          </p:cNvGrpSpPr>
          <p:nvPr/>
        </p:nvGrpSpPr>
        <p:grpSpPr>
          <a:xfrm>
            <a:off x="3069213" y="2129245"/>
            <a:ext cx="2449019" cy="2058627"/>
            <a:chOff x="1566359" y="2573751"/>
            <a:chExt cx="3758762" cy="3093231"/>
          </a:xfrm>
        </p:grpSpPr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47B101D5-F8B9-378E-4339-2DF22295FF6F}"/>
                </a:ext>
              </a:extLst>
            </p:cNvPr>
            <p:cNvGrpSpPr/>
            <p:nvPr/>
          </p:nvGrpSpPr>
          <p:grpSpPr>
            <a:xfrm>
              <a:off x="1566359" y="2991412"/>
              <a:ext cx="964598" cy="2265088"/>
              <a:chOff x="1103904" y="2206090"/>
              <a:chExt cx="1094305" cy="2569668"/>
            </a:xfrm>
          </p:grpSpPr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4C4AABE1-36F7-8173-2031-A1C55749749E}"/>
                  </a:ext>
                </a:extLst>
              </p:cNvPr>
              <p:cNvSpPr/>
              <p:nvPr/>
            </p:nvSpPr>
            <p:spPr>
              <a:xfrm>
                <a:off x="1103904" y="2206090"/>
                <a:ext cx="1094305" cy="256966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96" name="橢圓 95">
                <a:extLst>
                  <a:ext uri="{FF2B5EF4-FFF2-40B4-BE49-F238E27FC236}">
                    <a16:creationId xmlns:a16="http://schemas.microsoft.com/office/drawing/2014/main" id="{95FCE463-6172-9378-CC4F-B0F9C137E2DE}"/>
                  </a:ext>
                </a:extLst>
              </p:cNvPr>
              <p:cNvSpPr/>
              <p:nvPr/>
            </p:nvSpPr>
            <p:spPr>
              <a:xfrm>
                <a:off x="1376378" y="2505992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97" name="橢圓 96">
                <a:extLst>
                  <a:ext uri="{FF2B5EF4-FFF2-40B4-BE49-F238E27FC236}">
                    <a16:creationId xmlns:a16="http://schemas.microsoft.com/office/drawing/2014/main" id="{3F18E230-BB10-4760-ECDF-73E961623D7F}"/>
                  </a:ext>
                </a:extLst>
              </p:cNvPr>
              <p:cNvSpPr/>
              <p:nvPr/>
            </p:nvSpPr>
            <p:spPr>
              <a:xfrm>
                <a:off x="1376378" y="3214730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98" name="橢圓 97">
                <a:extLst>
                  <a:ext uri="{FF2B5EF4-FFF2-40B4-BE49-F238E27FC236}">
                    <a16:creationId xmlns:a16="http://schemas.microsoft.com/office/drawing/2014/main" id="{FCC76943-5764-7E46-27D6-A14ACBBDDD44}"/>
                  </a:ext>
                </a:extLst>
              </p:cNvPr>
              <p:cNvSpPr/>
              <p:nvPr/>
            </p:nvSpPr>
            <p:spPr>
              <a:xfrm>
                <a:off x="1376378" y="3923468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</p:grp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B40D1BC7-6C7C-8598-38FF-7F8FA76F30F0}"/>
                </a:ext>
              </a:extLst>
            </p:cNvPr>
            <p:cNvGrpSpPr/>
            <p:nvPr/>
          </p:nvGrpSpPr>
          <p:grpSpPr>
            <a:xfrm>
              <a:off x="2963441" y="2573751"/>
              <a:ext cx="964598" cy="3093231"/>
              <a:chOff x="2280284" y="1729715"/>
              <a:chExt cx="1094305" cy="3509170"/>
            </a:xfrm>
          </p:grpSpPr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90175747-704B-CFA1-2BE5-F35EF77C2A9C}"/>
                  </a:ext>
                </a:extLst>
              </p:cNvPr>
              <p:cNvSpPr/>
              <p:nvPr/>
            </p:nvSpPr>
            <p:spPr>
              <a:xfrm>
                <a:off x="2280284" y="1729715"/>
                <a:ext cx="1094305" cy="350917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90" name="橢圓 89">
                <a:extLst>
                  <a:ext uri="{FF2B5EF4-FFF2-40B4-BE49-F238E27FC236}">
                    <a16:creationId xmlns:a16="http://schemas.microsoft.com/office/drawing/2014/main" id="{51115C5C-FA69-1AF7-4123-61B4F8237164}"/>
                  </a:ext>
                </a:extLst>
              </p:cNvPr>
              <p:cNvSpPr/>
              <p:nvPr/>
            </p:nvSpPr>
            <p:spPr>
              <a:xfrm>
                <a:off x="2555314" y="2581700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91" name="橢圓 90">
                <a:extLst>
                  <a:ext uri="{FF2B5EF4-FFF2-40B4-BE49-F238E27FC236}">
                    <a16:creationId xmlns:a16="http://schemas.microsoft.com/office/drawing/2014/main" id="{1100C4DB-42CF-20D8-5DC0-34AC1ACF06D8}"/>
                  </a:ext>
                </a:extLst>
              </p:cNvPr>
              <p:cNvSpPr/>
              <p:nvPr/>
            </p:nvSpPr>
            <p:spPr>
              <a:xfrm>
                <a:off x="2555314" y="3212177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92" name="橢圓 91">
                <a:extLst>
                  <a:ext uri="{FF2B5EF4-FFF2-40B4-BE49-F238E27FC236}">
                    <a16:creationId xmlns:a16="http://schemas.microsoft.com/office/drawing/2014/main" id="{E77462D7-23FA-C015-7DC0-C57A302FC212}"/>
                  </a:ext>
                </a:extLst>
              </p:cNvPr>
              <p:cNvSpPr/>
              <p:nvPr/>
            </p:nvSpPr>
            <p:spPr>
              <a:xfrm>
                <a:off x="2555314" y="3842654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93" name="橢圓 92">
                <a:extLst>
                  <a:ext uri="{FF2B5EF4-FFF2-40B4-BE49-F238E27FC236}">
                    <a16:creationId xmlns:a16="http://schemas.microsoft.com/office/drawing/2014/main" id="{FB3C2E50-6EA9-12D6-3E96-BF4E7EBFAD99}"/>
                  </a:ext>
                </a:extLst>
              </p:cNvPr>
              <p:cNvSpPr/>
              <p:nvPr/>
            </p:nvSpPr>
            <p:spPr>
              <a:xfrm>
                <a:off x="2555314" y="4473131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94" name="橢圓 93">
                <a:extLst>
                  <a:ext uri="{FF2B5EF4-FFF2-40B4-BE49-F238E27FC236}">
                    <a16:creationId xmlns:a16="http://schemas.microsoft.com/office/drawing/2014/main" id="{473A57D7-E86B-C014-93AF-5D83B05521CF}"/>
                  </a:ext>
                </a:extLst>
              </p:cNvPr>
              <p:cNvSpPr/>
              <p:nvPr/>
            </p:nvSpPr>
            <p:spPr>
              <a:xfrm>
                <a:off x="2555314" y="1951223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</p:grp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770CD400-5C91-8B30-3122-0A247BD04DCB}"/>
                </a:ext>
              </a:extLst>
            </p:cNvPr>
            <p:cNvGrpSpPr/>
            <p:nvPr/>
          </p:nvGrpSpPr>
          <p:grpSpPr>
            <a:xfrm>
              <a:off x="4360523" y="3300901"/>
              <a:ext cx="964598" cy="1663406"/>
              <a:chOff x="1103904" y="2888678"/>
              <a:chExt cx="1094305" cy="1887080"/>
            </a:xfrm>
          </p:grpSpPr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D7263F39-85EE-0B12-584A-739BC866D0DE}"/>
                  </a:ext>
                </a:extLst>
              </p:cNvPr>
              <p:cNvSpPr/>
              <p:nvPr/>
            </p:nvSpPr>
            <p:spPr>
              <a:xfrm>
                <a:off x="1103904" y="2888678"/>
                <a:ext cx="1094305" cy="188708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45" name="橢圓 44">
                <a:extLst>
                  <a:ext uri="{FF2B5EF4-FFF2-40B4-BE49-F238E27FC236}">
                    <a16:creationId xmlns:a16="http://schemas.microsoft.com/office/drawing/2014/main" id="{88A3C3E3-95B7-D832-3208-7C2C2850324B}"/>
                  </a:ext>
                </a:extLst>
              </p:cNvPr>
              <p:cNvSpPr/>
              <p:nvPr/>
            </p:nvSpPr>
            <p:spPr>
              <a:xfrm>
                <a:off x="1376378" y="3214730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50" name="橢圓 49">
                <a:extLst>
                  <a:ext uri="{FF2B5EF4-FFF2-40B4-BE49-F238E27FC236}">
                    <a16:creationId xmlns:a16="http://schemas.microsoft.com/office/drawing/2014/main" id="{556C8022-2D55-5949-CA08-AF2DB48A1850}"/>
                  </a:ext>
                </a:extLst>
              </p:cNvPr>
              <p:cNvSpPr/>
              <p:nvPr/>
            </p:nvSpPr>
            <p:spPr>
              <a:xfrm>
                <a:off x="1376378" y="3923468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</p:grp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48BB3373-1FEE-F6AC-172E-7BCE8DF8D5F9}"/>
                </a:ext>
              </a:extLst>
            </p:cNvPr>
            <p:cNvCxnSpPr>
              <a:stCxn id="96" idx="6"/>
              <a:endCxn id="94" idx="2"/>
            </p:cNvCxnSpPr>
            <p:nvPr/>
          </p:nvCxnSpPr>
          <p:spPr>
            <a:xfrm flipV="1">
              <a:off x="2286274" y="3008873"/>
              <a:ext cx="919598" cy="486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2D5BCCA9-D370-A263-3578-74D089832FD8}"/>
                </a:ext>
              </a:extLst>
            </p:cNvPr>
            <p:cNvCxnSpPr>
              <a:stCxn id="96" idx="6"/>
              <a:endCxn id="90" idx="2"/>
            </p:cNvCxnSpPr>
            <p:nvPr/>
          </p:nvCxnSpPr>
          <p:spPr>
            <a:xfrm>
              <a:off x="2286274" y="3495635"/>
              <a:ext cx="919598" cy="68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B0D0680D-10C4-5DB2-505B-23CDB5EEB5FD}"/>
                </a:ext>
              </a:extLst>
            </p:cNvPr>
            <p:cNvCxnSpPr>
              <a:stCxn id="96" idx="6"/>
              <a:endCxn id="91" idx="2"/>
            </p:cNvCxnSpPr>
            <p:nvPr/>
          </p:nvCxnSpPr>
          <p:spPr>
            <a:xfrm>
              <a:off x="2286274" y="3495635"/>
              <a:ext cx="919598" cy="624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46C1285F-0235-DE52-63D9-143CAA5ACCA5}"/>
                </a:ext>
              </a:extLst>
            </p:cNvPr>
            <p:cNvCxnSpPr>
              <a:endCxn id="92" idx="2"/>
            </p:cNvCxnSpPr>
            <p:nvPr/>
          </p:nvCxnSpPr>
          <p:spPr>
            <a:xfrm>
              <a:off x="2302761" y="3511325"/>
              <a:ext cx="903111" cy="1164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3DC8B142-0E6D-FD13-B740-A9D9E31ABAF2}"/>
                </a:ext>
              </a:extLst>
            </p:cNvPr>
            <p:cNvCxnSpPr>
              <a:stCxn id="96" idx="6"/>
              <a:endCxn id="93" idx="2"/>
            </p:cNvCxnSpPr>
            <p:nvPr/>
          </p:nvCxnSpPr>
          <p:spPr>
            <a:xfrm>
              <a:off x="2286274" y="3495635"/>
              <a:ext cx="919598" cy="173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B2BA04B9-7DAC-6CAB-73D4-7ED9F9DB1877}"/>
                </a:ext>
              </a:extLst>
            </p:cNvPr>
            <p:cNvCxnSpPr>
              <a:stCxn id="97" idx="6"/>
              <a:endCxn id="94" idx="2"/>
            </p:cNvCxnSpPr>
            <p:nvPr/>
          </p:nvCxnSpPr>
          <p:spPr>
            <a:xfrm flipV="1">
              <a:off x="2286274" y="3008873"/>
              <a:ext cx="919598" cy="11114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EBA956BE-DD11-E592-E322-162D5D3CD96C}"/>
                </a:ext>
              </a:extLst>
            </p:cNvPr>
            <p:cNvCxnSpPr>
              <a:stCxn id="97" idx="6"/>
              <a:endCxn id="90" idx="2"/>
            </p:cNvCxnSpPr>
            <p:nvPr/>
          </p:nvCxnSpPr>
          <p:spPr>
            <a:xfrm flipV="1">
              <a:off x="2286274" y="3564620"/>
              <a:ext cx="919598" cy="5557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F7BF686D-B7EC-D717-1796-E21F90339CD6}"/>
                </a:ext>
              </a:extLst>
            </p:cNvPr>
            <p:cNvCxnSpPr>
              <a:stCxn id="97" idx="6"/>
              <a:endCxn id="91" idx="2"/>
            </p:cNvCxnSpPr>
            <p:nvPr/>
          </p:nvCxnSpPr>
          <p:spPr>
            <a:xfrm>
              <a:off x="2286274" y="4120367"/>
              <a:ext cx="9195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17250808-0AD6-1452-B34F-843D375BE705}"/>
                </a:ext>
              </a:extLst>
            </p:cNvPr>
            <p:cNvCxnSpPr>
              <a:endCxn id="92" idx="2"/>
            </p:cNvCxnSpPr>
            <p:nvPr/>
          </p:nvCxnSpPr>
          <p:spPr>
            <a:xfrm>
              <a:off x="2302761" y="4142488"/>
              <a:ext cx="903111" cy="533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9CC5D943-0D0F-8FCC-7342-800E69DB68E1}"/>
                </a:ext>
              </a:extLst>
            </p:cNvPr>
            <p:cNvCxnSpPr>
              <a:endCxn id="93" idx="2"/>
            </p:cNvCxnSpPr>
            <p:nvPr/>
          </p:nvCxnSpPr>
          <p:spPr>
            <a:xfrm>
              <a:off x="2312983" y="4137828"/>
              <a:ext cx="892888" cy="1094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60E6257B-39D2-E594-C46B-12479EFDC6DC}"/>
                </a:ext>
              </a:extLst>
            </p:cNvPr>
            <p:cNvCxnSpPr>
              <a:stCxn id="98" idx="6"/>
              <a:endCxn id="94" idx="2"/>
            </p:cNvCxnSpPr>
            <p:nvPr/>
          </p:nvCxnSpPr>
          <p:spPr>
            <a:xfrm flipV="1">
              <a:off x="2286274" y="3008873"/>
              <a:ext cx="919598" cy="173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B7C8ED62-98F3-1C09-A945-4659CDA46290}"/>
                </a:ext>
              </a:extLst>
            </p:cNvPr>
            <p:cNvCxnSpPr>
              <a:stCxn id="98" idx="6"/>
              <a:endCxn id="90" idx="2"/>
            </p:cNvCxnSpPr>
            <p:nvPr/>
          </p:nvCxnSpPr>
          <p:spPr>
            <a:xfrm flipV="1">
              <a:off x="2286274" y="3564620"/>
              <a:ext cx="919598" cy="1180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1D75832A-86F4-003C-1770-57B2325D288E}"/>
                </a:ext>
              </a:extLst>
            </p:cNvPr>
            <p:cNvCxnSpPr>
              <a:endCxn id="91" idx="2"/>
            </p:cNvCxnSpPr>
            <p:nvPr/>
          </p:nvCxnSpPr>
          <p:spPr>
            <a:xfrm flipV="1">
              <a:off x="2312983" y="4120367"/>
              <a:ext cx="892888" cy="6313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6480D343-A70A-DF18-AB81-1BA5C8332330}"/>
                </a:ext>
              </a:extLst>
            </p:cNvPr>
            <p:cNvCxnSpPr>
              <a:stCxn id="98" idx="6"/>
              <a:endCxn id="92" idx="2"/>
            </p:cNvCxnSpPr>
            <p:nvPr/>
          </p:nvCxnSpPr>
          <p:spPr>
            <a:xfrm flipV="1">
              <a:off x="2286274" y="4676114"/>
              <a:ext cx="919598" cy="68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4ECC2D2D-76A0-022C-A9A4-5FBFB7B2DC96}"/>
                </a:ext>
              </a:extLst>
            </p:cNvPr>
            <p:cNvCxnSpPr>
              <a:stCxn id="98" idx="6"/>
              <a:endCxn id="93" idx="2"/>
            </p:cNvCxnSpPr>
            <p:nvPr/>
          </p:nvCxnSpPr>
          <p:spPr>
            <a:xfrm>
              <a:off x="2286274" y="4745099"/>
              <a:ext cx="919598" cy="486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線單箭頭接點 33">
              <a:extLst>
                <a:ext uri="{FF2B5EF4-FFF2-40B4-BE49-F238E27FC236}">
                  <a16:creationId xmlns:a16="http://schemas.microsoft.com/office/drawing/2014/main" id="{A0661099-4329-CB00-DDC5-80C09144C01C}"/>
                </a:ext>
              </a:extLst>
            </p:cNvPr>
            <p:cNvCxnSpPr>
              <a:stCxn id="94" idx="6"/>
              <a:endCxn id="45" idx="2"/>
            </p:cNvCxnSpPr>
            <p:nvPr/>
          </p:nvCxnSpPr>
          <p:spPr>
            <a:xfrm>
              <a:off x="3685609" y="3008873"/>
              <a:ext cx="915092" cy="819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線單箭頭接點 34">
              <a:extLst>
                <a:ext uri="{FF2B5EF4-FFF2-40B4-BE49-F238E27FC236}">
                  <a16:creationId xmlns:a16="http://schemas.microsoft.com/office/drawing/2014/main" id="{BE4C0C0B-D495-5DF3-4355-AD5D06519C17}"/>
                </a:ext>
              </a:extLst>
            </p:cNvPr>
            <p:cNvCxnSpPr>
              <a:stCxn id="90" idx="6"/>
              <a:endCxn id="45" idx="2"/>
            </p:cNvCxnSpPr>
            <p:nvPr/>
          </p:nvCxnSpPr>
          <p:spPr>
            <a:xfrm>
              <a:off x="3685609" y="3564620"/>
              <a:ext cx="915092" cy="263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id="{8D9E0447-9E6C-4757-5F34-76DC755F4526}"/>
                </a:ext>
              </a:extLst>
            </p:cNvPr>
            <p:cNvCxnSpPr>
              <a:stCxn id="91" idx="6"/>
              <a:endCxn id="45" idx="2"/>
            </p:cNvCxnSpPr>
            <p:nvPr/>
          </p:nvCxnSpPr>
          <p:spPr>
            <a:xfrm flipV="1">
              <a:off x="3685609" y="3828175"/>
              <a:ext cx="915092" cy="29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17305257-AD81-C23B-EE37-7EC2B5F41F5A}"/>
                </a:ext>
              </a:extLst>
            </p:cNvPr>
            <p:cNvCxnSpPr>
              <a:stCxn id="92" idx="6"/>
              <a:endCxn id="45" idx="2"/>
            </p:cNvCxnSpPr>
            <p:nvPr/>
          </p:nvCxnSpPr>
          <p:spPr>
            <a:xfrm flipV="1">
              <a:off x="3685609" y="3828175"/>
              <a:ext cx="915092" cy="8479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單箭頭接點 37">
              <a:extLst>
                <a:ext uri="{FF2B5EF4-FFF2-40B4-BE49-F238E27FC236}">
                  <a16:creationId xmlns:a16="http://schemas.microsoft.com/office/drawing/2014/main" id="{8B2A7A54-61A1-85C7-A80A-F08E2578536B}"/>
                </a:ext>
              </a:extLst>
            </p:cNvPr>
            <p:cNvCxnSpPr>
              <a:stCxn id="93" idx="6"/>
              <a:endCxn id="45" idx="2"/>
            </p:cNvCxnSpPr>
            <p:nvPr/>
          </p:nvCxnSpPr>
          <p:spPr>
            <a:xfrm flipV="1">
              <a:off x="3685609" y="3828175"/>
              <a:ext cx="915092" cy="14036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線單箭頭接點 38">
              <a:extLst>
                <a:ext uri="{FF2B5EF4-FFF2-40B4-BE49-F238E27FC236}">
                  <a16:creationId xmlns:a16="http://schemas.microsoft.com/office/drawing/2014/main" id="{8382446E-F7D1-B5BE-F34E-256932F735ED}"/>
                </a:ext>
              </a:extLst>
            </p:cNvPr>
            <p:cNvCxnSpPr>
              <a:stCxn id="94" idx="6"/>
              <a:endCxn id="50" idx="2"/>
            </p:cNvCxnSpPr>
            <p:nvPr/>
          </p:nvCxnSpPr>
          <p:spPr>
            <a:xfrm>
              <a:off x="3685609" y="3008873"/>
              <a:ext cx="915092" cy="14440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線單箭頭接點 39">
              <a:extLst>
                <a:ext uri="{FF2B5EF4-FFF2-40B4-BE49-F238E27FC236}">
                  <a16:creationId xmlns:a16="http://schemas.microsoft.com/office/drawing/2014/main" id="{96517F25-C015-8800-64C2-AE06858088C6}"/>
                </a:ext>
              </a:extLst>
            </p:cNvPr>
            <p:cNvCxnSpPr>
              <a:stCxn id="90" idx="6"/>
              <a:endCxn id="50" idx="2"/>
            </p:cNvCxnSpPr>
            <p:nvPr/>
          </p:nvCxnSpPr>
          <p:spPr>
            <a:xfrm>
              <a:off x="3685609" y="3564620"/>
              <a:ext cx="915092" cy="8882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37B50334-50BF-DC54-39E3-35A1A944710A}"/>
                </a:ext>
              </a:extLst>
            </p:cNvPr>
            <p:cNvCxnSpPr>
              <a:stCxn id="91" idx="6"/>
              <a:endCxn id="50" idx="2"/>
            </p:cNvCxnSpPr>
            <p:nvPr/>
          </p:nvCxnSpPr>
          <p:spPr>
            <a:xfrm>
              <a:off x="3685609" y="4120367"/>
              <a:ext cx="915092" cy="3325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15D711E5-FC98-2A82-7B67-6F2245B29357}"/>
                </a:ext>
              </a:extLst>
            </p:cNvPr>
            <p:cNvCxnSpPr>
              <a:stCxn id="92" idx="6"/>
              <a:endCxn id="50" idx="2"/>
            </p:cNvCxnSpPr>
            <p:nvPr/>
          </p:nvCxnSpPr>
          <p:spPr>
            <a:xfrm flipV="1">
              <a:off x="3685609" y="4452907"/>
              <a:ext cx="915092" cy="2232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823206EF-4550-C362-8B8B-2FD065E10D34}"/>
                </a:ext>
              </a:extLst>
            </p:cNvPr>
            <p:cNvCxnSpPr>
              <a:endCxn id="50" idx="2"/>
            </p:cNvCxnSpPr>
            <p:nvPr/>
          </p:nvCxnSpPr>
          <p:spPr>
            <a:xfrm flipV="1">
              <a:off x="3685609" y="4452907"/>
              <a:ext cx="915092" cy="778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99" name="圖形 98" descr="資料庫">
            <a:extLst>
              <a:ext uri="{FF2B5EF4-FFF2-40B4-BE49-F238E27FC236}">
                <a16:creationId xmlns:a16="http://schemas.microsoft.com/office/drawing/2014/main" id="{0FF19A73-DE4A-7EFC-E62B-FE2D21702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13208" y="2021780"/>
            <a:ext cx="1894909" cy="1894909"/>
          </a:xfrm>
          <a:prstGeom prst="rect">
            <a:avLst/>
          </a:prstGeom>
        </p:spPr>
      </p:pic>
      <p:sp>
        <p:nvSpPr>
          <p:cNvPr id="100" name="文字方塊 99">
            <a:extLst>
              <a:ext uri="{FF2B5EF4-FFF2-40B4-BE49-F238E27FC236}">
                <a16:creationId xmlns:a16="http://schemas.microsoft.com/office/drawing/2014/main" id="{45CD6529-E07D-1CD9-AFC9-F4B8C3DD1DB0}"/>
              </a:ext>
            </a:extLst>
          </p:cNvPr>
          <p:cNvSpPr txBox="1"/>
          <p:nvPr/>
        </p:nvSpPr>
        <p:spPr>
          <a:xfrm>
            <a:off x="-196775" y="4704066"/>
            <a:ext cx="2174187" cy="3786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186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Replay Memory</a:t>
            </a:r>
            <a:endParaRPr lang="zh-TW" altLang="en-US" sz="186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箭號: 向右 100">
            <a:extLst>
              <a:ext uri="{FF2B5EF4-FFF2-40B4-BE49-F238E27FC236}">
                <a16:creationId xmlns:a16="http://schemas.microsoft.com/office/drawing/2014/main" id="{CE89F9E8-9F4A-72F5-BD54-E7954068EEE0}"/>
              </a:ext>
            </a:extLst>
          </p:cNvPr>
          <p:cNvSpPr/>
          <p:nvPr/>
        </p:nvSpPr>
        <p:spPr>
          <a:xfrm>
            <a:off x="1745996" y="2969233"/>
            <a:ext cx="1077265" cy="378651"/>
          </a:xfrm>
          <a:prstGeom prst="rightArrow">
            <a:avLst/>
          </a:prstGeom>
          <a:solidFill>
            <a:srgbClr val="FFE882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95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DF53D702-6E55-5873-4496-AF5B91BA3A6F}"/>
              </a:ext>
            </a:extLst>
          </p:cNvPr>
          <p:cNvSpPr txBox="1"/>
          <p:nvPr/>
        </p:nvSpPr>
        <p:spPr>
          <a:xfrm>
            <a:off x="1644208" y="2646795"/>
            <a:ext cx="1320283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choice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箭號: 向右 102">
            <a:extLst>
              <a:ext uri="{FF2B5EF4-FFF2-40B4-BE49-F238E27FC236}">
                <a16:creationId xmlns:a16="http://schemas.microsoft.com/office/drawing/2014/main" id="{A82D6507-48A0-5E58-E5EB-B38B07A1B7A8}"/>
              </a:ext>
            </a:extLst>
          </p:cNvPr>
          <p:cNvSpPr/>
          <p:nvPr/>
        </p:nvSpPr>
        <p:spPr>
          <a:xfrm>
            <a:off x="5748479" y="2963849"/>
            <a:ext cx="1000312" cy="378651"/>
          </a:xfrm>
          <a:prstGeom prst="rightArrow">
            <a:avLst/>
          </a:prstGeom>
          <a:solidFill>
            <a:srgbClr val="FFE882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95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F9E1E347-6F45-9FBA-FED2-72362E3E2D49}"/>
              </a:ext>
            </a:extLst>
          </p:cNvPr>
          <p:cNvSpPr txBox="1"/>
          <p:nvPr/>
        </p:nvSpPr>
        <p:spPr>
          <a:xfrm>
            <a:off x="3225701" y="4705761"/>
            <a:ext cx="2174187" cy="3925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19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 Descent</a:t>
            </a:r>
            <a:endParaRPr lang="zh-TW" altLang="en-US" sz="186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字方塊 104">
                <a:extLst>
                  <a:ext uri="{FF2B5EF4-FFF2-40B4-BE49-F238E27FC236}">
                    <a16:creationId xmlns:a16="http://schemas.microsoft.com/office/drawing/2014/main" id="{0CB19D96-6084-CA73-AEBA-6E5DC6C3AE17}"/>
                  </a:ext>
                </a:extLst>
              </p:cNvPr>
              <p:cNvSpPr txBox="1"/>
              <p:nvPr/>
            </p:nvSpPr>
            <p:spPr>
              <a:xfrm>
                <a:off x="3569465" y="4283917"/>
                <a:ext cx="1320283" cy="317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463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1463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𝑇𝑎𝑟𝑔𝑒𝑡</m:t>
                          </m:r>
                        </m:e>
                        <m:sub>
                          <m:r>
                            <a:rPr lang="en-US" altLang="zh-TW" sz="1463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zh-TW" altLang="en-US" sz="1463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5" name="文字方塊 104">
                <a:extLst>
                  <a:ext uri="{FF2B5EF4-FFF2-40B4-BE49-F238E27FC236}">
                    <a16:creationId xmlns:a16="http://schemas.microsoft.com/office/drawing/2014/main" id="{0CB19D96-6084-CA73-AEBA-6E5DC6C3AE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9465" y="4283917"/>
                <a:ext cx="1320283" cy="317459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6" name="群組 105">
            <a:extLst>
              <a:ext uri="{FF2B5EF4-FFF2-40B4-BE49-F238E27FC236}">
                <a16:creationId xmlns:a16="http://schemas.microsoft.com/office/drawing/2014/main" id="{C2A748D2-B435-241C-F697-0D9FFEB64FA1}"/>
              </a:ext>
            </a:extLst>
          </p:cNvPr>
          <p:cNvGrpSpPr>
            <a:grpSpLocks noChangeAspect="1"/>
          </p:cNvGrpSpPr>
          <p:nvPr/>
        </p:nvGrpSpPr>
        <p:grpSpPr>
          <a:xfrm>
            <a:off x="6936983" y="2123861"/>
            <a:ext cx="2449019" cy="2058627"/>
            <a:chOff x="1566359" y="2573751"/>
            <a:chExt cx="3758762" cy="3093231"/>
          </a:xfrm>
        </p:grpSpPr>
        <p:grpSp>
          <p:nvGrpSpPr>
            <p:cNvPr id="107" name="群組 106">
              <a:extLst>
                <a:ext uri="{FF2B5EF4-FFF2-40B4-BE49-F238E27FC236}">
                  <a16:creationId xmlns:a16="http://schemas.microsoft.com/office/drawing/2014/main" id="{634C04E3-8B98-3B59-9D1B-20CE375158B7}"/>
                </a:ext>
              </a:extLst>
            </p:cNvPr>
            <p:cNvGrpSpPr/>
            <p:nvPr/>
          </p:nvGrpSpPr>
          <p:grpSpPr>
            <a:xfrm>
              <a:off x="1566359" y="2991412"/>
              <a:ext cx="964598" cy="2265088"/>
              <a:chOff x="1103904" y="2206090"/>
              <a:chExt cx="1094305" cy="2569668"/>
            </a:xfrm>
          </p:grpSpPr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3082960B-BD48-D476-6201-95443C4D1495}"/>
                  </a:ext>
                </a:extLst>
              </p:cNvPr>
              <p:cNvSpPr/>
              <p:nvPr/>
            </p:nvSpPr>
            <p:spPr>
              <a:xfrm>
                <a:off x="1103904" y="2206090"/>
                <a:ext cx="1094305" cy="256966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146" name="橢圓 145">
                <a:extLst>
                  <a:ext uri="{FF2B5EF4-FFF2-40B4-BE49-F238E27FC236}">
                    <a16:creationId xmlns:a16="http://schemas.microsoft.com/office/drawing/2014/main" id="{EACDBCA0-71E4-7E3B-C8B4-2454A86E1B47}"/>
                  </a:ext>
                </a:extLst>
              </p:cNvPr>
              <p:cNvSpPr/>
              <p:nvPr/>
            </p:nvSpPr>
            <p:spPr>
              <a:xfrm>
                <a:off x="1376378" y="2505992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148" name="橢圓 147">
                <a:extLst>
                  <a:ext uri="{FF2B5EF4-FFF2-40B4-BE49-F238E27FC236}">
                    <a16:creationId xmlns:a16="http://schemas.microsoft.com/office/drawing/2014/main" id="{6864404E-EF47-2CC6-8370-E0806E0FBD24}"/>
                  </a:ext>
                </a:extLst>
              </p:cNvPr>
              <p:cNvSpPr/>
              <p:nvPr/>
            </p:nvSpPr>
            <p:spPr>
              <a:xfrm>
                <a:off x="1376378" y="3214730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150" name="橢圓 149">
                <a:extLst>
                  <a:ext uri="{FF2B5EF4-FFF2-40B4-BE49-F238E27FC236}">
                    <a16:creationId xmlns:a16="http://schemas.microsoft.com/office/drawing/2014/main" id="{5E195E1E-D25F-63CB-249E-3DD52998A6A8}"/>
                  </a:ext>
                </a:extLst>
              </p:cNvPr>
              <p:cNvSpPr/>
              <p:nvPr/>
            </p:nvSpPr>
            <p:spPr>
              <a:xfrm>
                <a:off x="1376378" y="3923468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</p:grpSp>
        <p:grpSp>
          <p:nvGrpSpPr>
            <p:cNvPr id="108" name="群組 107">
              <a:extLst>
                <a:ext uri="{FF2B5EF4-FFF2-40B4-BE49-F238E27FC236}">
                  <a16:creationId xmlns:a16="http://schemas.microsoft.com/office/drawing/2014/main" id="{5601F474-5C28-38AD-824A-7A024BEE9507}"/>
                </a:ext>
              </a:extLst>
            </p:cNvPr>
            <p:cNvGrpSpPr/>
            <p:nvPr/>
          </p:nvGrpSpPr>
          <p:grpSpPr>
            <a:xfrm>
              <a:off x="2963441" y="2573751"/>
              <a:ext cx="964598" cy="3093231"/>
              <a:chOff x="2280284" y="1729715"/>
              <a:chExt cx="1094305" cy="3509170"/>
            </a:xfrm>
          </p:grpSpPr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FBE0ECAC-D5F7-4AC5-68CB-586A6BC3D52B}"/>
                  </a:ext>
                </a:extLst>
              </p:cNvPr>
              <p:cNvSpPr/>
              <p:nvPr/>
            </p:nvSpPr>
            <p:spPr>
              <a:xfrm>
                <a:off x="2280284" y="1729715"/>
                <a:ext cx="1094305" cy="350917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139" name="橢圓 138">
                <a:extLst>
                  <a:ext uri="{FF2B5EF4-FFF2-40B4-BE49-F238E27FC236}">
                    <a16:creationId xmlns:a16="http://schemas.microsoft.com/office/drawing/2014/main" id="{04DA5C62-DC19-1A10-835B-9AC976D9B3C6}"/>
                  </a:ext>
                </a:extLst>
              </p:cNvPr>
              <p:cNvSpPr/>
              <p:nvPr/>
            </p:nvSpPr>
            <p:spPr>
              <a:xfrm>
                <a:off x="2555314" y="2581700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141" name="橢圓 140">
                <a:extLst>
                  <a:ext uri="{FF2B5EF4-FFF2-40B4-BE49-F238E27FC236}">
                    <a16:creationId xmlns:a16="http://schemas.microsoft.com/office/drawing/2014/main" id="{079A3DA7-12D9-6795-B72C-302F856E5C98}"/>
                  </a:ext>
                </a:extLst>
              </p:cNvPr>
              <p:cNvSpPr/>
              <p:nvPr/>
            </p:nvSpPr>
            <p:spPr>
              <a:xfrm>
                <a:off x="2555314" y="3212177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142" name="橢圓 141">
                <a:extLst>
                  <a:ext uri="{FF2B5EF4-FFF2-40B4-BE49-F238E27FC236}">
                    <a16:creationId xmlns:a16="http://schemas.microsoft.com/office/drawing/2014/main" id="{F82D0D46-4425-FD56-0C12-292B4009E53C}"/>
                  </a:ext>
                </a:extLst>
              </p:cNvPr>
              <p:cNvSpPr/>
              <p:nvPr/>
            </p:nvSpPr>
            <p:spPr>
              <a:xfrm>
                <a:off x="2555314" y="3842654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143" name="橢圓 142">
                <a:extLst>
                  <a:ext uri="{FF2B5EF4-FFF2-40B4-BE49-F238E27FC236}">
                    <a16:creationId xmlns:a16="http://schemas.microsoft.com/office/drawing/2014/main" id="{CE7A1019-2700-07A2-DB87-12F0B9CD68B6}"/>
                  </a:ext>
                </a:extLst>
              </p:cNvPr>
              <p:cNvSpPr/>
              <p:nvPr/>
            </p:nvSpPr>
            <p:spPr>
              <a:xfrm>
                <a:off x="2555314" y="4473131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144" name="橢圓 143">
                <a:extLst>
                  <a:ext uri="{FF2B5EF4-FFF2-40B4-BE49-F238E27FC236}">
                    <a16:creationId xmlns:a16="http://schemas.microsoft.com/office/drawing/2014/main" id="{50C81AB8-541D-74B8-9072-D996AB02405C}"/>
                  </a:ext>
                </a:extLst>
              </p:cNvPr>
              <p:cNvSpPr/>
              <p:nvPr/>
            </p:nvSpPr>
            <p:spPr>
              <a:xfrm>
                <a:off x="2555314" y="1951223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</p:grpSp>
        <p:grpSp>
          <p:nvGrpSpPr>
            <p:cNvPr id="109" name="群組 108">
              <a:extLst>
                <a:ext uri="{FF2B5EF4-FFF2-40B4-BE49-F238E27FC236}">
                  <a16:creationId xmlns:a16="http://schemas.microsoft.com/office/drawing/2014/main" id="{12152D7F-561C-3891-B584-87BA3B8080D4}"/>
                </a:ext>
              </a:extLst>
            </p:cNvPr>
            <p:cNvGrpSpPr/>
            <p:nvPr/>
          </p:nvGrpSpPr>
          <p:grpSpPr>
            <a:xfrm>
              <a:off x="4360523" y="3300901"/>
              <a:ext cx="964598" cy="1663406"/>
              <a:chOff x="1103904" y="2888678"/>
              <a:chExt cx="1094305" cy="1887080"/>
            </a:xfrm>
          </p:grpSpPr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297528F1-2B1C-C022-06A5-EBA352DAB02E}"/>
                  </a:ext>
                </a:extLst>
              </p:cNvPr>
              <p:cNvSpPr/>
              <p:nvPr/>
            </p:nvSpPr>
            <p:spPr>
              <a:xfrm>
                <a:off x="1103904" y="2888678"/>
                <a:ext cx="1094305" cy="188708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136" name="橢圓 135">
                <a:extLst>
                  <a:ext uri="{FF2B5EF4-FFF2-40B4-BE49-F238E27FC236}">
                    <a16:creationId xmlns:a16="http://schemas.microsoft.com/office/drawing/2014/main" id="{59466535-6ABB-70D2-1B2F-A24B25826051}"/>
                  </a:ext>
                </a:extLst>
              </p:cNvPr>
              <p:cNvSpPr/>
              <p:nvPr/>
            </p:nvSpPr>
            <p:spPr>
              <a:xfrm>
                <a:off x="1376378" y="3214730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137" name="橢圓 136">
                <a:extLst>
                  <a:ext uri="{FF2B5EF4-FFF2-40B4-BE49-F238E27FC236}">
                    <a16:creationId xmlns:a16="http://schemas.microsoft.com/office/drawing/2014/main" id="{A8945D40-AFFD-F6BF-D69B-2F1E5CB3580F}"/>
                  </a:ext>
                </a:extLst>
              </p:cNvPr>
              <p:cNvSpPr/>
              <p:nvPr/>
            </p:nvSpPr>
            <p:spPr>
              <a:xfrm>
                <a:off x="1376378" y="3923468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</p:grpSp>
        <p:cxnSp>
          <p:nvCxnSpPr>
            <p:cNvPr id="110" name="直線單箭頭接點 109">
              <a:extLst>
                <a:ext uri="{FF2B5EF4-FFF2-40B4-BE49-F238E27FC236}">
                  <a16:creationId xmlns:a16="http://schemas.microsoft.com/office/drawing/2014/main" id="{B9FFE8FA-47CB-AC85-0FEC-96ED9EF734E5}"/>
                </a:ext>
              </a:extLst>
            </p:cNvPr>
            <p:cNvCxnSpPr>
              <a:stCxn id="146" idx="6"/>
              <a:endCxn id="144" idx="2"/>
            </p:cNvCxnSpPr>
            <p:nvPr/>
          </p:nvCxnSpPr>
          <p:spPr>
            <a:xfrm flipV="1">
              <a:off x="2286274" y="3008873"/>
              <a:ext cx="919598" cy="486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直線單箭頭接點 110">
              <a:extLst>
                <a:ext uri="{FF2B5EF4-FFF2-40B4-BE49-F238E27FC236}">
                  <a16:creationId xmlns:a16="http://schemas.microsoft.com/office/drawing/2014/main" id="{2D362010-DBB9-88B7-5A55-69678B8BF53E}"/>
                </a:ext>
              </a:extLst>
            </p:cNvPr>
            <p:cNvCxnSpPr>
              <a:stCxn id="146" idx="6"/>
              <a:endCxn id="139" idx="2"/>
            </p:cNvCxnSpPr>
            <p:nvPr/>
          </p:nvCxnSpPr>
          <p:spPr>
            <a:xfrm>
              <a:off x="2286274" y="3495635"/>
              <a:ext cx="919598" cy="68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直線單箭頭接點 111">
              <a:extLst>
                <a:ext uri="{FF2B5EF4-FFF2-40B4-BE49-F238E27FC236}">
                  <a16:creationId xmlns:a16="http://schemas.microsoft.com/office/drawing/2014/main" id="{A117A9FD-011A-7762-96D1-DF641C35E64C}"/>
                </a:ext>
              </a:extLst>
            </p:cNvPr>
            <p:cNvCxnSpPr>
              <a:stCxn id="146" idx="6"/>
              <a:endCxn id="141" idx="2"/>
            </p:cNvCxnSpPr>
            <p:nvPr/>
          </p:nvCxnSpPr>
          <p:spPr>
            <a:xfrm>
              <a:off x="2286274" y="3495635"/>
              <a:ext cx="919598" cy="624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直線單箭頭接點 112">
              <a:extLst>
                <a:ext uri="{FF2B5EF4-FFF2-40B4-BE49-F238E27FC236}">
                  <a16:creationId xmlns:a16="http://schemas.microsoft.com/office/drawing/2014/main" id="{45582B2B-D528-6E3F-B050-C2F7250A150F}"/>
                </a:ext>
              </a:extLst>
            </p:cNvPr>
            <p:cNvCxnSpPr>
              <a:endCxn id="142" idx="2"/>
            </p:cNvCxnSpPr>
            <p:nvPr/>
          </p:nvCxnSpPr>
          <p:spPr>
            <a:xfrm>
              <a:off x="2302761" y="3511325"/>
              <a:ext cx="903111" cy="1164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線單箭頭接點 113">
              <a:extLst>
                <a:ext uri="{FF2B5EF4-FFF2-40B4-BE49-F238E27FC236}">
                  <a16:creationId xmlns:a16="http://schemas.microsoft.com/office/drawing/2014/main" id="{F11F028F-8502-28DD-F22F-526D620E06D5}"/>
                </a:ext>
              </a:extLst>
            </p:cNvPr>
            <p:cNvCxnSpPr>
              <a:stCxn id="146" idx="6"/>
              <a:endCxn id="143" idx="2"/>
            </p:cNvCxnSpPr>
            <p:nvPr/>
          </p:nvCxnSpPr>
          <p:spPr>
            <a:xfrm>
              <a:off x="2286274" y="3495635"/>
              <a:ext cx="919598" cy="173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直線單箭頭接點 114">
              <a:extLst>
                <a:ext uri="{FF2B5EF4-FFF2-40B4-BE49-F238E27FC236}">
                  <a16:creationId xmlns:a16="http://schemas.microsoft.com/office/drawing/2014/main" id="{9FECD56F-B442-F295-195F-4DB92B733B85}"/>
                </a:ext>
              </a:extLst>
            </p:cNvPr>
            <p:cNvCxnSpPr>
              <a:stCxn id="148" idx="6"/>
              <a:endCxn id="144" idx="2"/>
            </p:cNvCxnSpPr>
            <p:nvPr/>
          </p:nvCxnSpPr>
          <p:spPr>
            <a:xfrm flipV="1">
              <a:off x="2286274" y="3008873"/>
              <a:ext cx="919598" cy="11114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直線單箭頭接點 115">
              <a:extLst>
                <a:ext uri="{FF2B5EF4-FFF2-40B4-BE49-F238E27FC236}">
                  <a16:creationId xmlns:a16="http://schemas.microsoft.com/office/drawing/2014/main" id="{AB71D4DA-21A8-504C-92F9-221B5698B5C4}"/>
                </a:ext>
              </a:extLst>
            </p:cNvPr>
            <p:cNvCxnSpPr>
              <a:stCxn id="148" idx="6"/>
              <a:endCxn id="139" idx="2"/>
            </p:cNvCxnSpPr>
            <p:nvPr/>
          </p:nvCxnSpPr>
          <p:spPr>
            <a:xfrm flipV="1">
              <a:off x="2286274" y="3564620"/>
              <a:ext cx="919598" cy="5557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直線單箭頭接點 116">
              <a:extLst>
                <a:ext uri="{FF2B5EF4-FFF2-40B4-BE49-F238E27FC236}">
                  <a16:creationId xmlns:a16="http://schemas.microsoft.com/office/drawing/2014/main" id="{5FF5504C-B88D-EC69-4189-FAE77A1A2C6C}"/>
                </a:ext>
              </a:extLst>
            </p:cNvPr>
            <p:cNvCxnSpPr>
              <a:stCxn id="148" idx="6"/>
              <a:endCxn id="141" idx="2"/>
            </p:cNvCxnSpPr>
            <p:nvPr/>
          </p:nvCxnSpPr>
          <p:spPr>
            <a:xfrm>
              <a:off x="2286274" y="4120367"/>
              <a:ext cx="9195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線單箭頭接點 117">
              <a:extLst>
                <a:ext uri="{FF2B5EF4-FFF2-40B4-BE49-F238E27FC236}">
                  <a16:creationId xmlns:a16="http://schemas.microsoft.com/office/drawing/2014/main" id="{D3E8FBF1-E159-336C-6835-7A9571B6EAD4}"/>
                </a:ext>
              </a:extLst>
            </p:cNvPr>
            <p:cNvCxnSpPr>
              <a:endCxn id="142" idx="2"/>
            </p:cNvCxnSpPr>
            <p:nvPr/>
          </p:nvCxnSpPr>
          <p:spPr>
            <a:xfrm>
              <a:off x="2302761" y="4142488"/>
              <a:ext cx="903111" cy="533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直線單箭頭接點 118">
              <a:extLst>
                <a:ext uri="{FF2B5EF4-FFF2-40B4-BE49-F238E27FC236}">
                  <a16:creationId xmlns:a16="http://schemas.microsoft.com/office/drawing/2014/main" id="{FE09D854-6B26-14D1-B43A-C251A4A5D19A}"/>
                </a:ext>
              </a:extLst>
            </p:cNvPr>
            <p:cNvCxnSpPr>
              <a:endCxn id="143" idx="2"/>
            </p:cNvCxnSpPr>
            <p:nvPr/>
          </p:nvCxnSpPr>
          <p:spPr>
            <a:xfrm>
              <a:off x="2312983" y="4137828"/>
              <a:ext cx="892888" cy="1094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直線單箭頭接點 119">
              <a:extLst>
                <a:ext uri="{FF2B5EF4-FFF2-40B4-BE49-F238E27FC236}">
                  <a16:creationId xmlns:a16="http://schemas.microsoft.com/office/drawing/2014/main" id="{F6423E3F-FDCB-8852-2698-FBF17DA18180}"/>
                </a:ext>
              </a:extLst>
            </p:cNvPr>
            <p:cNvCxnSpPr>
              <a:stCxn id="150" idx="6"/>
              <a:endCxn id="144" idx="2"/>
            </p:cNvCxnSpPr>
            <p:nvPr/>
          </p:nvCxnSpPr>
          <p:spPr>
            <a:xfrm flipV="1">
              <a:off x="2286274" y="3008873"/>
              <a:ext cx="919598" cy="173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直線單箭頭接點 120">
              <a:extLst>
                <a:ext uri="{FF2B5EF4-FFF2-40B4-BE49-F238E27FC236}">
                  <a16:creationId xmlns:a16="http://schemas.microsoft.com/office/drawing/2014/main" id="{B098FA3A-30FD-E160-4055-DE3763DE2D7B}"/>
                </a:ext>
              </a:extLst>
            </p:cNvPr>
            <p:cNvCxnSpPr>
              <a:stCxn id="150" idx="6"/>
              <a:endCxn id="139" idx="2"/>
            </p:cNvCxnSpPr>
            <p:nvPr/>
          </p:nvCxnSpPr>
          <p:spPr>
            <a:xfrm flipV="1">
              <a:off x="2286274" y="3564620"/>
              <a:ext cx="919598" cy="1180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直線單箭頭接點 121">
              <a:extLst>
                <a:ext uri="{FF2B5EF4-FFF2-40B4-BE49-F238E27FC236}">
                  <a16:creationId xmlns:a16="http://schemas.microsoft.com/office/drawing/2014/main" id="{A59AEAC4-2FFC-4BA5-0D8A-D76339121F47}"/>
                </a:ext>
              </a:extLst>
            </p:cNvPr>
            <p:cNvCxnSpPr>
              <a:endCxn id="141" idx="2"/>
            </p:cNvCxnSpPr>
            <p:nvPr/>
          </p:nvCxnSpPr>
          <p:spPr>
            <a:xfrm flipV="1">
              <a:off x="2312983" y="4120367"/>
              <a:ext cx="892888" cy="6313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直線單箭頭接點 122">
              <a:extLst>
                <a:ext uri="{FF2B5EF4-FFF2-40B4-BE49-F238E27FC236}">
                  <a16:creationId xmlns:a16="http://schemas.microsoft.com/office/drawing/2014/main" id="{4AC39C94-9E49-C0F4-F403-5A5634E34C89}"/>
                </a:ext>
              </a:extLst>
            </p:cNvPr>
            <p:cNvCxnSpPr>
              <a:stCxn id="150" idx="6"/>
              <a:endCxn id="142" idx="2"/>
            </p:cNvCxnSpPr>
            <p:nvPr/>
          </p:nvCxnSpPr>
          <p:spPr>
            <a:xfrm flipV="1">
              <a:off x="2286274" y="4676114"/>
              <a:ext cx="919598" cy="68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直線單箭頭接點 123">
              <a:extLst>
                <a:ext uri="{FF2B5EF4-FFF2-40B4-BE49-F238E27FC236}">
                  <a16:creationId xmlns:a16="http://schemas.microsoft.com/office/drawing/2014/main" id="{66D797C7-A996-12A2-BB44-4E38A34395BB}"/>
                </a:ext>
              </a:extLst>
            </p:cNvPr>
            <p:cNvCxnSpPr>
              <a:stCxn id="150" idx="6"/>
              <a:endCxn id="143" idx="2"/>
            </p:cNvCxnSpPr>
            <p:nvPr/>
          </p:nvCxnSpPr>
          <p:spPr>
            <a:xfrm>
              <a:off x="2286274" y="4745099"/>
              <a:ext cx="919598" cy="486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直線單箭頭接點 124">
              <a:extLst>
                <a:ext uri="{FF2B5EF4-FFF2-40B4-BE49-F238E27FC236}">
                  <a16:creationId xmlns:a16="http://schemas.microsoft.com/office/drawing/2014/main" id="{E09438B1-9C94-3455-3703-FA7A668C1352}"/>
                </a:ext>
              </a:extLst>
            </p:cNvPr>
            <p:cNvCxnSpPr>
              <a:stCxn id="144" idx="6"/>
              <a:endCxn id="136" idx="2"/>
            </p:cNvCxnSpPr>
            <p:nvPr/>
          </p:nvCxnSpPr>
          <p:spPr>
            <a:xfrm>
              <a:off x="3685609" y="3008873"/>
              <a:ext cx="915092" cy="819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直線單箭頭接點 125">
              <a:extLst>
                <a:ext uri="{FF2B5EF4-FFF2-40B4-BE49-F238E27FC236}">
                  <a16:creationId xmlns:a16="http://schemas.microsoft.com/office/drawing/2014/main" id="{03F9614C-0F22-7776-E199-2297EED4F629}"/>
                </a:ext>
              </a:extLst>
            </p:cNvPr>
            <p:cNvCxnSpPr>
              <a:stCxn id="139" idx="6"/>
              <a:endCxn id="136" idx="2"/>
            </p:cNvCxnSpPr>
            <p:nvPr/>
          </p:nvCxnSpPr>
          <p:spPr>
            <a:xfrm>
              <a:off x="3685609" y="3564620"/>
              <a:ext cx="915092" cy="263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直線單箭頭接點 126">
              <a:extLst>
                <a:ext uri="{FF2B5EF4-FFF2-40B4-BE49-F238E27FC236}">
                  <a16:creationId xmlns:a16="http://schemas.microsoft.com/office/drawing/2014/main" id="{012145B1-C31F-056D-F969-3DE9216A0DD3}"/>
                </a:ext>
              </a:extLst>
            </p:cNvPr>
            <p:cNvCxnSpPr>
              <a:stCxn id="141" idx="6"/>
              <a:endCxn id="136" idx="2"/>
            </p:cNvCxnSpPr>
            <p:nvPr/>
          </p:nvCxnSpPr>
          <p:spPr>
            <a:xfrm flipV="1">
              <a:off x="3685609" y="3828175"/>
              <a:ext cx="915092" cy="29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直線單箭頭接點 127">
              <a:extLst>
                <a:ext uri="{FF2B5EF4-FFF2-40B4-BE49-F238E27FC236}">
                  <a16:creationId xmlns:a16="http://schemas.microsoft.com/office/drawing/2014/main" id="{F9E50020-9575-8C6D-0CB6-1E98F42AAF94}"/>
                </a:ext>
              </a:extLst>
            </p:cNvPr>
            <p:cNvCxnSpPr>
              <a:stCxn id="142" idx="6"/>
              <a:endCxn id="136" idx="2"/>
            </p:cNvCxnSpPr>
            <p:nvPr/>
          </p:nvCxnSpPr>
          <p:spPr>
            <a:xfrm flipV="1">
              <a:off x="3685609" y="3828175"/>
              <a:ext cx="915092" cy="8479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直線單箭頭接點 128">
              <a:extLst>
                <a:ext uri="{FF2B5EF4-FFF2-40B4-BE49-F238E27FC236}">
                  <a16:creationId xmlns:a16="http://schemas.microsoft.com/office/drawing/2014/main" id="{CC6F7864-E8F0-25C9-4817-4B74924ABFC2}"/>
                </a:ext>
              </a:extLst>
            </p:cNvPr>
            <p:cNvCxnSpPr>
              <a:stCxn id="143" idx="6"/>
              <a:endCxn id="136" idx="2"/>
            </p:cNvCxnSpPr>
            <p:nvPr/>
          </p:nvCxnSpPr>
          <p:spPr>
            <a:xfrm flipV="1">
              <a:off x="3685609" y="3828175"/>
              <a:ext cx="915092" cy="14036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直線單箭頭接點 129">
              <a:extLst>
                <a:ext uri="{FF2B5EF4-FFF2-40B4-BE49-F238E27FC236}">
                  <a16:creationId xmlns:a16="http://schemas.microsoft.com/office/drawing/2014/main" id="{E8B131BF-F1F0-2AC0-B510-4E2BA1155E21}"/>
                </a:ext>
              </a:extLst>
            </p:cNvPr>
            <p:cNvCxnSpPr>
              <a:stCxn id="144" idx="6"/>
              <a:endCxn id="137" idx="2"/>
            </p:cNvCxnSpPr>
            <p:nvPr/>
          </p:nvCxnSpPr>
          <p:spPr>
            <a:xfrm>
              <a:off x="3685609" y="3008873"/>
              <a:ext cx="915092" cy="14440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直線單箭頭接點 130">
              <a:extLst>
                <a:ext uri="{FF2B5EF4-FFF2-40B4-BE49-F238E27FC236}">
                  <a16:creationId xmlns:a16="http://schemas.microsoft.com/office/drawing/2014/main" id="{E6A58BFE-55FF-2BC1-8CDB-90E57A7424AD}"/>
                </a:ext>
              </a:extLst>
            </p:cNvPr>
            <p:cNvCxnSpPr>
              <a:stCxn id="139" idx="6"/>
              <a:endCxn id="137" idx="2"/>
            </p:cNvCxnSpPr>
            <p:nvPr/>
          </p:nvCxnSpPr>
          <p:spPr>
            <a:xfrm>
              <a:off x="3685609" y="3564620"/>
              <a:ext cx="915092" cy="8882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直線單箭頭接點 131">
              <a:extLst>
                <a:ext uri="{FF2B5EF4-FFF2-40B4-BE49-F238E27FC236}">
                  <a16:creationId xmlns:a16="http://schemas.microsoft.com/office/drawing/2014/main" id="{A18322AA-E255-A8FF-29D1-31B3B92EFA57}"/>
                </a:ext>
              </a:extLst>
            </p:cNvPr>
            <p:cNvCxnSpPr>
              <a:stCxn id="141" idx="6"/>
              <a:endCxn id="137" idx="2"/>
            </p:cNvCxnSpPr>
            <p:nvPr/>
          </p:nvCxnSpPr>
          <p:spPr>
            <a:xfrm>
              <a:off x="3685609" y="4120367"/>
              <a:ext cx="915092" cy="3325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直線單箭頭接點 132">
              <a:extLst>
                <a:ext uri="{FF2B5EF4-FFF2-40B4-BE49-F238E27FC236}">
                  <a16:creationId xmlns:a16="http://schemas.microsoft.com/office/drawing/2014/main" id="{ED45ED45-DE10-F5B4-1323-EB40B63138F8}"/>
                </a:ext>
              </a:extLst>
            </p:cNvPr>
            <p:cNvCxnSpPr>
              <a:stCxn id="142" idx="6"/>
              <a:endCxn id="137" idx="2"/>
            </p:cNvCxnSpPr>
            <p:nvPr/>
          </p:nvCxnSpPr>
          <p:spPr>
            <a:xfrm flipV="1">
              <a:off x="3685609" y="4452907"/>
              <a:ext cx="915092" cy="2232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直線單箭頭接點 133">
              <a:extLst>
                <a:ext uri="{FF2B5EF4-FFF2-40B4-BE49-F238E27FC236}">
                  <a16:creationId xmlns:a16="http://schemas.microsoft.com/office/drawing/2014/main" id="{BA6CDFAC-1933-3FA5-8F09-AC68CB44651B}"/>
                </a:ext>
              </a:extLst>
            </p:cNvPr>
            <p:cNvCxnSpPr>
              <a:endCxn id="137" idx="2"/>
            </p:cNvCxnSpPr>
            <p:nvPr/>
          </p:nvCxnSpPr>
          <p:spPr>
            <a:xfrm flipV="1">
              <a:off x="3685609" y="4452907"/>
              <a:ext cx="915092" cy="778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文字方塊 153">
                <a:extLst>
                  <a:ext uri="{FF2B5EF4-FFF2-40B4-BE49-F238E27FC236}">
                    <a16:creationId xmlns:a16="http://schemas.microsoft.com/office/drawing/2014/main" id="{CF1BC5B7-0845-D653-E51D-B5ED59656B22}"/>
                  </a:ext>
                </a:extLst>
              </p:cNvPr>
              <p:cNvSpPr txBox="1"/>
              <p:nvPr/>
            </p:nvSpPr>
            <p:spPr>
              <a:xfrm>
                <a:off x="7389208" y="4283502"/>
                <a:ext cx="1320283" cy="317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463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463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E</m:t>
                          </m:r>
                          <m:r>
                            <a:rPr lang="en-US" altLang="zh-TW" sz="1463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𝑣𝑎𝑙</m:t>
                          </m:r>
                        </m:e>
                        <m:sub>
                          <m:r>
                            <a:rPr lang="en-US" altLang="zh-TW" sz="1463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zh-TW" altLang="en-US" sz="1463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4" name="文字方塊 153">
                <a:extLst>
                  <a:ext uri="{FF2B5EF4-FFF2-40B4-BE49-F238E27FC236}">
                    <a16:creationId xmlns:a16="http://schemas.microsoft.com/office/drawing/2014/main" id="{CF1BC5B7-0845-D653-E51D-B5ED59656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9208" y="4283502"/>
                <a:ext cx="1320283" cy="3174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文字方塊 154">
            <a:extLst>
              <a:ext uri="{FF2B5EF4-FFF2-40B4-BE49-F238E27FC236}">
                <a16:creationId xmlns:a16="http://schemas.microsoft.com/office/drawing/2014/main" id="{F68EBC4E-2145-A083-7381-568F4F22CA34}"/>
              </a:ext>
            </a:extLst>
          </p:cNvPr>
          <p:cNvSpPr txBox="1"/>
          <p:nvPr/>
        </p:nvSpPr>
        <p:spPr>
          <a:xfrm>
            <a:off x="5370477" y="2686080"/>
            <a:ext cx="1808744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 parameters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333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圖表 1">
            <a:extLst>
              <a:ext uri="{FF2B5EF4-FFF2-40B4-BE49-F238E27FC236}">
                <a16:creationId xmlns:a16="http://schemas.microsoft.com/office/drawing/2014/main" id="{C22B4068-35CE-F0A8-2ED5-02F76056F4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4866698"/>
              </p:ext>
            </p:extLst>
          </p:nvPr>
        </p:nvGraphicFramePr>
        <p:xfrm>
          <a:off x="926352" y="1249047"/>
          <a:ext cx="7139345" cy="4427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06092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圓角 1">
            <a:extLst>
              <a:ext uri="{FF2B5EF4-FFF2-40B4-BE49-F238E27FC236}">
                <a16:creationId xmlns:a16="http://schemas.microsoft.com/office/drawing/2014/main" id="{E9E5FC8E-ED59-B402-7AAF-E7896F7F5113}"/>
              </a:ext>
            </a:extLst>
          </p:cNvPr>
          <p:cNvSpPr/>
          <p:nvPr/>
        </p:nvSpPr>
        <p:spPr>
          <a:xfrm>
            <a:off x="-621146" y="642939"/>
            <a:ext cx="10386291" cy="5178136"/>
          </a:xfrm>
          <a:prstGeom prst="roundRect">
            <a:avLst/>
          </a:prstGeom>
          <a:gradFill flip="none" rotWithShape="1">
            <a:gsLst>
              <a:gs pos="0">
                <a:srgbClr val="91D2E4">
                  <a:tint val="66000"/>
                  <a:satMod val="160000"/>
                </a:srgbClr>
              </a:gs>
              <a:gs pos="50000">
                <a:srgbClr val="91D2E4">
                  <a:tint val="44500"/>
                  <a:satMod val="160000"/>
                </a:srgbClr>
              </a:gs>
              <a:gs pos="100000">
                <a:srgbClr val="91D2E4">
                  <a:tint val="23500"/>
                  <a:satMod val="160000"/>
                </a:srgbClr>
              </a:gs>
            </a:gsLst>
            <a:lin ang="8100000" scaled="1"/>
            <a:tileRect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TW" altLang="en-US" sz="1951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356A5212-0811-4685-A838-CE222083C91F}"/>
              </a:ext>
            </a:extLst>
          </p:cNvPr>
          <p:cNvCxnSpPr>
            <a:cxnSpLocks/>
            <a:stCxn id="47" idx="3"/>
            <a:endCxn id="25" idx="1"/>
          </p:cNvCxnSpPr>
          <p:nvPr/>
        </p:nvCxnSpPr>
        <p:spPr>
          <a:xfrm flipV="1">
            <a:off x="5677763" y="3104681"/>
            <a:ext cx="1332765" cy="105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8E13F240-E160-4E40-B046-E9AA6374C510}"/>
              </a:ext>
            </a:extLst>
          </p:cNvPr>
          <p:cNvSpPr/>
          <p:nvPr/>
        </p:nvSpPr>
        <p:spPr>
          <a:xfrm>
            <a:off x="85345" y="962640"/>
            <a:ext cx="8757305" cy="3658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625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HDFS</a:t>
            </a:r>
            <a:endParaRPr lang="zh-TW" altLang="en-US" sz="1625" b="1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B4353986-0955-44F3-9BFA-527A8289568D}"/>
              </a:ext>
            </a:extLst>
          </p:cNvPr>
          <p:cNvSpPr txBox="1"/>
          <p:nvPr/>
        </p:nvSpPr>
        <p:spPr>
          <a:xfrm>
            <a:off x="3097341" y="5157706"/>
            <a:ext cx="273330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Datacenter</a:t>
            </a:r>
            <a:endParaRPr lang="zh-TW" altLang="en-US" sz="26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7BF518AA-38FA-067C-53C4-B31D5E601A08}"/>
              </a:ext>
            </a:extLst>
          </p:cNvPr>
          <p:cNvCxnSpPr>
            <a:cxnSpLocks/>
            <a:stCxn id="18" idx="1"/>
            <a:endCxn id="14" idx="1"/>
          </p:cNvCxnSpPr>
          <p:nvPr/>
        </p:nvCxnSpPr>
        <p:spPr>
          <a:xfrm rot="10800000" flipH="1">
            <a:off x="17584" y="1145589"/>
            <a:ext cx="67761" cy="2485331"/>
          </a:xfrm>
          <a:prstGeom prst="bentConnector3">
            <a:avLst>
              <a:gd name="adj1" fmla="val -274107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90756A1B-7221-1C89-54C3-1630CDD5F202}"/>
              </a:ext>
            </a:extLst>
          </p:cNvPr>
          <p:cNvSpPr/>
          <p:nvPr/>
        </p:nvSpPr>
        <p:spPr>
          <a:xfrm>
            <a:off x="17583" y="3429005"/>
            <a:ext cx="2211527" cy="403839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sz="19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Zabbix Server agent</a:t>
            </a:r>
            <a:endParaRPr lang="zh-TW" altLang="en-US" sz="1951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2F58C922-2425-DF68-15B5-962CBC893069}"/>
              </a:ext>
            </a:extLst>
          </p:cNvPr>
          <p:cNvSpPr/>
          <p:nvPr/>
        </p:nvSpPr>
        <p:spPr>
          <a:xfrm>
            <a:off x="7010529" y="2613621"/>
            <a:ext cx="2211523" cy="98211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sz="19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Detection Module</a:t>
            </a:r>
            <a:endParaRPr lang="zh-TW" altLang="en-US" sz="1951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92D3C057-776E-3C0C-4FC8-9CE30B0D754C}"/>
              </a:ext>
            </a:extLst>
          </p:cNvPr>
          <p:cNvCxnSpPr>
            <a:cxnSpLocks/>
            <a:stCxn id="14" idx="2"/>
            <a:endCxn id="47" idx="1"/>
          </p:cNvCxnSpPr>
          <p:nvPr/>
        </p:nvCxnSpPr>
        <p:spPr>
          <a:xfrm rot="5400000">
            <a:off x="3071785" y="1722995"/>
            <a:ext cx="1786667" cy="997755"/>
          </a:xfrm>
          <a:prstGeom prst="bentConnector4">
            <a:avLst>
              <a:gd name="adj1" fmla="val 36258"/>
              <a:gd name="adj2" fmla="val 118616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: 圓角 46">
            <a:extLst>
              <a:ext uri="{FF2B5EF4-FFF2-40B4-BE49-F238E27FC236}">
                <a16:creationId xmlns:a16="http://schemas.microsoft.com/office/drawing/2014/main" id="{BE612E3C-91D8-4D5B-5C37-ED83841DF789}"/>
              </a:ext>
            </a:extLst>
          </p:cNvPr>
          <p:cNvSpPr/>
          <p:nvPr/>
        </p:nvSpPr>
        <p:spPr>
          <a:xfrm>
            <a:off x="3466240" y="2624149"/>
            <a:ext cx="2211523" cy="982119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sz="19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Spark Streaming</a:t>
            </a:r>
            <a:endParaRPr lang="zh-TW" altLang="en-US" sz="1951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9027A217-F35E-5C45-93B2-2E3567A161AF}"/>
              </a:ext>
            </a:extLst>
          </p:cNvPr>
          <p:cNvSpPr txBox="1"/>
          <p:nvPr/>
        </p:nvSpPr>
        <p:spPr>
          <a:xfrm>
            <a:off x="5845686" y="2678882"/>
            <a:ext cx="919601" cy="317459"/>
          </a:xfrm>
          <a:prstGeom prst="rect">
            <a:avLst/>
          </a:prstGeom>
          <a:solidFill>
            <a:srgbClr val="91D2E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DStream</a:t>
            </a:r>
            <a:endParaRPr lang="zh-TW" altLang="en-US" sz="1463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67" name="接點: 肘形 66">
            <a:extLst>
              <a:ext uri="{FF2B5EF4-FFF2-40B4-BE49-F238E27FC236}">
                <a16:creationId xmlns:a16="http://schemas.microsoft.com/office/drawing/2014/main" id="{FE079C3E-A691-71E1-CA75-23478BA9876F}"/>
              </a:ext>
            </a:extLst>
          </p:cNvPr>
          <p:cNvCxnSpPr>
            <a:cxnSpLocks/>
            <a:stCxn id="25" idx="3"/>
            <a:endCxn id="14" idx="3"/>
          </p:cNvCxnSpPr>
          <p:nvPr/>
        </p:nvCxnSpPr>
        <p:spPr>
          <a:xfrm flipH="1" flipV="1">
            <a:off x="8842646" y="1145593"/>
            <a:ext cx="379405" cy="1959087"/>
          </a:xfrm>
          <a:prstGeom prst="bentConnector3">
            <a:avLst>
              <a:gd name="adj1" fmla="val -48955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C3096898-353A-E9CE-F4F1-7CD84E12F6DF}"/>
              </a:ext>
            </a:extLst>
          </p:cNvPr>
          <p:cNvSpPr txBox="1"/>
          <p:nvPr/>
        </p:nvSpPr>
        <p:spPr>
          <a:xfrm>
            <a:off x="8289964" y="1759466"/>
            <a:ext cx="1332765" cy="317459"/>
          </a:xfrm>
          <a:prstGeom prst="rect">
            <a:avLst/>
          </a:prstGeom>
          <a:solidFill>
            <a:srgbClr val="91D2E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Result</a:t>
            </a:r>
            <a:endParaRPr lang="zh-TW" altLang="en-US" sz="1463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36830C06-6872-AFFD-08A0-7930FF435944}"/>
              </a:ext>
            </a:extLst>
          </p:cNvPr>
          <p:cNvSpPr txBox="1"/>
          <p:nvPr/>
        </p:nvSpPr>
        <p:spPr>
          <a:xfrm>
            <a:off x="3331237" y="1520955"/>
            <a:ext cx="2276283" cy="317459"/>
          </a:xfrm>
          <a:prstGeom prst="rect">
            <a:avLst/>
          </a:prstGeom>
          <a:solidFill>
            <a:srgbClr val="91D2E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Real time Usage Data</a:t>
            </a:r>
            <a:endParaRPr lang="zh-TW" altLang="en-US" sz="1463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73" name="接點: 肘形 72">
            <a:extLst>
              <a:ext uri="{FF2B5EF4-FFF2-40B4-BE49-F238E27FC236}">
                <a16:creationId xmlns:a16="http://schemas.microsoft.com/office/drawing/2014/main" id="{3DEFFFCB-6D45-6624-C783-F139E98D6E4E}"/>
              </a:ext>
            </a:extLst>
          </p:cNvPr>
          <p:cNvCxnSpPr>
            <a:cxnSpLocks/>
            <a:endCxn id="76" idx="1"/>
          </p:cNvCxnSpPr>
          <p:nvPr/>
        </p:nvCxnSpPr>
        <p:spPr>
          <a:xfrm rot="16200000" flipH="1">
            <a:off x="1513169" y="2339510"/>
            <a:ext cx="3046095" cy="1067117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: 圓角 75">
            <a:extLst>
              <a:ext uri="{FF2B5EF4-FFF2-40B4-BE49-F238E27FC236}">
                <a16:creationId xmlns:a16="http://schemas.microsoft.com/office/drawing/2014/main" id="{3EAE3D58-0177-AF12-7DD3-9C73C1C53640}"/>
              </a:ext>
            </a:extLst>
          </p:cNvPr>
          <p:cNvSpPr/>
          <p:nvPr/>
        </p:nvSpPr>
        <p:spPr>
          <a:xfrm>
            <a:off x="3569773" y="3905057"/>
            <a:ext cx="2211523" cy="982119"/>
          </a:xfrm>
          <a:prstGeom prst="roundRect">
            <a:avLst/>
          </a:prstGeom>
          <a:solidFill>
            <a:srgbClr val="FF669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sz="19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 Module</a:t>
            </a:r>
            <a:endParaRPr lang="zh-TW" altLang="en-US" sz="1951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A0EB49F5-C86C-FE18-3057-0CD01739DDB4}"/>
              </a:ext>
            </a:extLst>
          </p:cNvPr>
          <p:cNvSpPr txBox="1"/>
          <p:nvPr/>
        </p:nvSpPr>
        <p:spPr>
          <a:xfrm>
            <a:off x="-490633" y="2922355"/>
            <a:ext cx="2450196" cy="317459"/>
          </a:xfrm>
          <a:prstGeom prst="rect">
            <a:avLst/>
          </a:prstGeom>
          <a:solidFill>
            <a:srgbClr val="91D2E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Real time export Usage Data</a:t>
            </a:r>
            <a:endParaRPr lang="zh-TW" altLang="en-US" sz="1463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56160EB1-7C4D-4C1E-5B42-9B779B5F378B}"/>
              </a:ext>
            </a:extLst>
          </p:cNvPr>
          <p:cNvSpPr txBox="1"/>
          <p:nvPr/>
        </p:nvSpPr>
        <p:spPr>
          <a:xfrm>
            <a:off x="1998474" y="4497586"/>
            <a:ext cx="1332765" cy="317459"/>
          </a:xfrm>
          <a:prstGeom prst="rect">
            <a:avLst/>
          </a:prstGeom>
          <a:solidFill>
            <a:srgbClr val="91D2E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Query </a:t>
            </a:r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endParaRPr lang="zh-TW" altLang="en-US" sz="1463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685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A72B5EAD-34BA-6C8E-71BF-1342513BBE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9104162"/>
              </p:ext>
            </p:extLst>
          </p:nvPr>
        </p:nvGraphicFramePr>
        <p:xfrm>
          <a:off x="59897" y="962820"/>
          <a:ext cx="9024215" cy="4932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BF2B345E-8ABE-8532-C579-9C5D6BF5ED1F}"/>
              </a:ext>
            </a:extLst>
          </p:cNvPr>
          <p:cNvSpPr/>
          <p:nvPr/>
        </p:nvSpPr>
        <p:spPr>
          <a:xfrm>
            <a:off x="1183941" y="1988442"/>
            <a:ext cx="229209" cy="2807846"/>
          </a:xfrm>
          <a:prstGeom prst="rect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7B821D0-D697-8E0F-E098-3580E763BB2E}"/>
              </a:ext>
            </a:extLst>
          </p:cNvPr>
          <p:cNvSpPr/>
          <p:nvPr/>
        </p:nvSpPr>
        <p:spPr>
          <a:xfrm>
            <a:off x="2951742" y="1988442"/>
            <a:ext cx="229209" cy="2807846"/>
          </a:xfrm>
          <a:prstGeom prst="rect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7A68BD6-6E84-9DD0-D25B-5B8FC3899EA5}"/>
              </a:ext>
            </a:extLst>
          </p:cNvPr>
          <p:cNvSpPr/>
          <p:nvPr/>
        </p:nvSpPr>
        <p:spPr>
          <a:xfrm>
            <a:off x="4304991" y="1988441"/>
            <a:ext cx="332875" cy="2807847"/>
          </a:xfrm>
          <a:prstGeom prst="rect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D98A84-3CFE-AA4E-D8B1-C49501E6CD1B}"/>
              </a:ext>
            </a:extLst>
          </p:cNvPr>
          <p:cNvSpPr/>
          <p:nvPr/>
        </p:nvSpPr>
        <p:spPr>
          <a:xfrm>
            <a:off x="5407166" y="1988442"/>
            <a:ext cx="229209" cy="2807846"/>
          </a:xfrm>
          <a:prstGeom prst="rect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9B845A2-2436-218A-2C6E-BFDFFF9454ED}"/>
              </a:ext>
            </a:extLst>
          </p:cNvPr>
          <p:cNvSpPr/>
          <p:nvPr/>
        </p:nvSpPr>
        <p:spPr>
          <a:xfrm>
            <a:off x="7208756" y="1988442"/>
            <a:ext cx="229209" cy="2807846"/>
          </a:xfrm>
          <a:prstGeom prst="rect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AD2C742-A763-987F-E0C0-1275DB94AF4F}"/>
              </a:ext>
            </a:extLst>
          </p:cNvPr>
          <p:cNvSpPr/>
          <p:nvPr/>
        </p:nvSpPr>
        <p:spPr>
          <a:xfrm>
            <a:off x="8488696" y="1988442"/>
            <a:ext cx="377661" cy="2807846"/>
          </a:xfrm>
          <a:prstGeom prst="rect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970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65DF1FFB-00F2-2DBB-0571-5CA2337F3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095" y="2076450"/>
            <a:ext cx="482981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833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圓角 1">
            <a:extLst>
              <a:ext uri="{FF2B5EF4-FFF2-40B4-BE49-F238E27FC236}">
                <a16:creationId xmlns:a16="http://schemas.microsoft.com/office/drawing/2014/main" id="{EAF06CE7-DF7A-C61F-83B7-68B674014ACB}"/>
              </a:ext>
            </a:extLst>
          </p:cNvPr>
          <p:cNvSpPr/>
          <p:nvPr/>
        </p:nvSpPr>
        <p:spPr>
          <a:xfrm>
            <a:off x="-302345" y="810751"/>
            <a:ext cx="9723885" cy="2695427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95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4" name="矩形: 圓角 53">
            <a:extLst>
              <a:ext uri="{FF2B5EF4-FFF2-40B4-BE49-F238E27FC236}">
                <a16:creationId xmlns:a16="http://schemas.microsoft.com/office/drawing/2014/main" id="{5E1F93E4-5396-96D3-0D11-AD5A044B5D41}"/>
              </a:ext>
            </a:extLst>
          </p:cNvPr>
          <p:cNvSpPr/>
          <p:nvPr/>
        </p:nvSpPr>
        <p:spPr>
          <a:xfrm>
            <a:off x="-167925" y="1188080"/>
            <a:ext cx="6685335" cy="2083032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00B0F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95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1326C503-72BF-B90D-9D10-251D633330FD}"/>
              </a:ext>
            </a:extLst>
          </p:cNvPr>
          <p:cNvSpPr/>
          <p:nvPr/>
        </p:nvSpPr>
        <p:spPr>
          <a:xfrm>
            <a:off x="-289940" y="3555636"/>
            <a:ext cx="9723885" cy="2474963"/>
          </a:xfrm>
          <a:prstGeom prst="roundRect">
            <a:avLst/>
          </a:prstGeom>
          <a:gradFill flip="none" rotWithShape="1">
            <a:gsLst>
              <a:gs pos="0">
                <a:srgbClr val="A9D18E">
                  <a:tint val="66000"/>
                  <a:satMod val="160000"/>
                </a:srgbClr>
              </a:gs>
              <a:gs pos="50000">
                <a:srgbClr val="A9D18E">
                  <a:tint val="44500"/>
                  <a:satMod val="160000"/>
                </a:srgbClr>
              </a:gs>
              <a:gs pos="100000">
                <a:srgbClr val="A9D18E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95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2" name="矩形: 圓角 81">
            <a:extLst>
              <a:ext uri="{FF2B5EF4-FFF2-40B4-BE49-F238E27FC236}">
                <a16:creationId xmlns:a16="http://schemas.microsoft.com/office/drawing/2014/main" id="{18695732-D8AC-E43D-3236-104EBAE5BDB8}"/>
              </a:ext>
            </a:extLst>
          </p:cNvPr>
          <p:cNvSpPr/>
          <p:nvPr/>
        </p:nvSpPr>
        <p:spPr>
          <a:xfrm>
            <a:off x="3367259" y="3833433"/>
            <a:ext cx="2827256" cy="1956368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00B0F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95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BCC543F9-9743-6F76-61CF-D9F5EBF27D27}"/>
              </a:ext>
            </a:extLst>
          </p:cNvPr>
          <p:cNvGrpSpPr/>
          <p:nvPr/>
        </p:nvGrpSpPr>
        <p:grpSpPr>
          <a:xfrm>
            <a:off x="34494" y="1211053"/>
            <a:ext cx="1883689" cy="1927313"/>
            <a:chOff x="507433" y="929651"/>
            <a:chExt cx="2430080" cy="2486358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34535589-77A4-9879-2C3A-0F4E3988AA8A}"/>
                </a:ext>
              </a:extLst>
            </p:cNvPr>
            <p:cNvSpPr/>
            <p:nvPr/>
          </p:nvSpPr>
          <p:spPr>
            <a:xfrm>
              <a:off x="507433" y="1102599"/>
              <a:ext cx="2430080" cy="511195"/>
            </a:xfrm>
            <a:prstGeom prst="round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55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Environment</a:t>
              </a:r>
              <a:endParaRPr lang="zh-TW" altLang="en-US" sz="155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D5DD657C-951C-A10F-C70F-5C5C26AF9CE6}"/>
                </a:ext>
              </a:extLst>
            </p:cNvPr>
            <p:cNvSpPr/>
            <p:nvPr/>
          </p:nvSpPr>
          <p:spPr>
            <a:xfrm>
              <a:off x="507433" y="929651"/>
              <a:ext cx="890046" cy="299898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39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1</a:t>
              </a:r>
              <a:endParaRPr lang="zh-TW" altLang="en-US" sz="1395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E9B32018-3DA1-593A-ADD2-9EDC8D301F13}"/>
                </a:ext>
              </a:extLst>
            </p:cNvPr>
            <p:cNvSpPr/>
            <p:nvPr/>
          </p:nvSpPr>
          <p:spPr>
            <a:xfrm>
              <a:off x="507433" y="1766210"/>
              <a:ext cx="2430080" cy="511195"/>
            </a:xfrm>
            <a:prstGeom prst="round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55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Environment</a:t>
              </a:r>
              <a:endParaRPr lang="zh-TW" altLang="en-US" sz="155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02390D96-A558-AAF7-6568-A1FCA0082647}"/>
                </a:ext>
              </a:extLst>
            </p:cNvPr>
            <p:cNvSpPr/>
            <p:nvPr/>
          </p:nvSpPr>
          <p:spPr>
            <a:xfrm>
              <a:off x="507433" y="1593262"/>
              <a:ext cx="890046" cy="299898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39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2</a:t>
              </a:r>
              <a:endParaRPr lang="zh-TW" altLang="en-US" sz="1395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FCEB6E75-7931-D6BD-1F95-39BE5113491A}"/>
                </a:ext>
              </a:extLst>
            </p:cNvPr>
            <p:cNvSpPr txBox="1"/>
            <p:nvPr/>
          </p:nvSpPr>
          <p:spPr>
            <a:xfrm>
              <a:off x="1438132" y="2379931"/>
              <a:ext cx="515174" cy="51119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TW" sz="1395" dirty="0"/>
                <a:t>…….</a:t>
              </a:r>
              <a:endParaRPr lang="zh-TW" altLang="en-US" sz="1395" dirty="0"/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16836331-F267-C4D5-5F18-A51BFCF5700F}"/>
                </a:ext>
              </a:extLst>
            </p:cNvPr>
            <p:cNvSpPr/>
            <p:nvPr/>
          </p:nvSpPr>
          <p:spPr>
            <a:xfrm>
              <a:off x="507433" y="2904814"/>
              <a:ext cx="2430080" cy="511195"/>
            </a:xfrm>
            <a:prstGeom prst="round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55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Environment</a:t>
              </a:r>
              <a:endParaRPr lang="zh-TW" altLang="en-US" sz="155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AFDC93E6-B09B-5557-BDF0-2899ABA0D79F}"/>
                </a:ext>
              </a:extLst>
            </p:cNvPr>
            <p:cNvSpPr/>
            <p:nvPr/>
          </p:nvSpPr>
          <p:spPr>
            <a:xfrm>
              <a:off x="507433" y="2731866"/>
              <a:ext cx="890046" cy="299898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39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n</a:t>
              </a:r>
              <a:endParaRPr lang="zh-TW" altLang="en-US" sz="1395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637964F4-DBEE-685D-5968-ADAB8EAA7FE6}"/>
              </a:ext>
            </a:extLst>
          </p:cNvPr>
          <p:cNvSpPr txBox="1"/>
          <p:nvPr/>
        </p:nvSpPr>
        <p:spPr>
          <a:xfrm>
            <a:off x="3342607" y="2325281"/>
            <a:ext cx="399340" cy="3962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1395" dirty="0"/>
              <a:t>…….</a:t>
            </a:r>
            <a:endParaRPr lang="zh-TW" altLang="en-US" sz="1395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FF7156C9-4826-8082-64F1-EC96C63FFED7}"/>
              </a:ext>
            </a:extLst>
          </p:cNvPr>
          <p:cNvSpPr txBox="1"/>
          <p:nvPr/>
        </p:nvSpPr>
        <p:spPr>
          <a:xfrm>
            <a:off x="5445881" y="2326459"/>
            <a:ext cx="399340" cy="3962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1395" dirty="0"/>
              <a:t>…….</a:t>
            </a:r>
            <a:endParaRPr lang="zh-TW" altLang="en-US" sz="1395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1EC2567C-500C-527D-C0DE-49E7AD316E39}"/>
              </a:ext>
            </a:extLst>
          </p:cNvPr>
          <p:cNvCxnSpPr>
            <a:cxnSpLocks/>
            <a:stCxn id="4" idx="3"/>
            <a:endCxn id="25" idx="1"/>
          </p:cNvCxnSpPr>
          <p:nvPr/>
        </p:nvCxnSpPr>
        <p:spPr>
          <a:xfrm flipV="1">
            <a:off x="1918182" y="1543245"/>
            <a:ext cx="86577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D073C12B-E9DE-F99E-C334-29E613BC9C2F}"/>
              </a:ext>
            </a:extLst>
          </p:cNvPr>
          <p:cNvCxnSpPr>
            <a:cxnSpLocks/>
            <a:stCxn id="7" idx="3"/>
            <a:endCxn id="28" idx="1"/>
          </p:cNvCxnSpPr>
          <p:nvPr/>
        </p:nvCxnSpPr>
        <p:spPr>
          <a:xfrm flipV="1">
            <a:off x="1918182" y="2057648"/>
            <a:ext cx="86577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6C990090-A985-17E0-39DF-3F699E4F7A58}"/>
              </a:ext>
            </a:extLst>
          </p:cNvPr>
          <p:cNvCxnSpPr>
            <a:cxnSpLocks/>
            <a:stCxn id="13" idx="3"/>
            <a:endCxn id="31" idx="1"/>
          </p:cNvCxnSpPr>
          <p:nvPr/>
        </p:nvCxnSpPr>
        <p:spPr>
          <a:xfrm flipV="1">
            <a:off x="1918186" y="2937227"/>
            <a:ext cx="865772" cy="30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: 圓角 24">
                <a:extLst>
                  <a:ext uri="{FF2B5EF4-FFF2-40B4-BE49-F238E27FC236}">
                    <a16:creationId xmlns:a16="http://schemas.microsoft.com/office/drawing/2014/main" id="{32093355-7064-0016-44B8-F6A22466BB9D}"/>
                  </a:ext>
                </a:extLst>
              </p:cNvPr>
              <p:cNvSpPr/>
              <p:nvPr/>
            </p:nvSpPr>
            <p:spPr>
              <a:xfrm>
                <a:off x="2783953" y="1327119"/>
                <a:ext cx="1665016" cy="432247"/>
              </a:xfrm>
              <a:prstGeom prst="roundRect">
                <a:avLst/>
              </a:prstGeom>
              <a:gradFill flip="none" rotWithShape="1">
                <a:gsLst>
                  <a:gs pos="0">
                    <a:srgbClr val="A9D18E">
                      <a:tint val="66000"/>
                      <a:satMod val="160000"/>
                    </a:srgbClr>
                  </a:gs>
                  <a:gs pos="50000">
                    <a:srgbClr val="A9D18E">
                      <a:tint val="44500"/>
                      <a:satMod val="160000"/>
                    </a:srgbClr>
                  </a:gs>
                  <a:gs pos="100000">
                    <a:srgbClr val="A9D18E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155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Policy Network(</a:t>
                </a:r>
                <a14:m>
                  <m:oMath xmlns:m="http://schemas.openxmlformats.org/officeDocument/2006/math">
                    <m:r>
                      <a:rPr lang="zh-TW" altLang="en-US" sz="155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altLang="zh-TW" sz="155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TW" altLang="en-US" sz="155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矩形: 圓角 24">
                <a:extLst>
                  <a:ext uri="{FF2B5EF4-FFF2-40B4-BE49-F238E27FC236}">
                    <a16:creationId xmlns:a16="http://schemas.microsoft.com/office/drawing/2014/main" id="{32093355-7064-0016-44B8-F6A22466BB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953" y="1327119"/>
                <a:ext cx="1665016" cy="432247"/>
              </a:xfrm>
              <a:prstGeom prst="roundRect">
                <a:avLst/>
              </a:prstGeom>
              <a:blipFill>
                <a:blip r:embed="rId2"/>
                <a:stretch>
                  <a:fillRect l="-3650" r="-2920" b="-1389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: 圓角 27">
                <a:extLst>
                  <a:ext uri="{FF2B5EF4-FFF2-40B4-BE49-F238E27FC236}">
                    <a16:creationId xmlns:a16="http://schemas.microsoft.com/office/drawing/2014/main" id="{0403106B-5CC7-4401-4A71-0B6A9719BA4C}"/>
                  </a:ext>
                </a:extLst>
              </p:cNvPr>
              <p:cNvSpPr/>
              <p:nvPr/>
            </p:nvSpPr>
            <p:spPr>
              <a:xfrm>
                <a:off x="2783955" y="1841521"/>
                <a:ext cx="1665016" cy="432247"/>
              </a:xfrm>
              <a:prstGeom prst="roundRect">
                <a:avLst/>
              </a:prstGeom>
              <a:gradFill flip="none" rotWithShape="1">
                <a:gsLst>
                  <a:gs pos="0">
                    <a:srgbClr val="A9D18E">
                      <a:tint val="66000"/>
                      <a:satMod val="160000"/>
                    </a:srgbClr>
                  </a:gs>
                  <a:gs pos="50000">
                    <a:srgbClr val="A9D18E">
                      <a:tint val="44500"/>
                      <a:satMod val="160000"/>
                    </a:srgbClr>
                  </a:gs>
                  <a:gs pos="100000">
                    <a:srgbClr val="A9D18E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155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Policy Network (</a:t>
                </a:r>
                <a14:m>
                  <m:oMath xmlns:m="http://schemas.openxmlformats.org/officeDocument/2006/math">
                    <m:r>
                      <a:rPr lang="zh-TW" altLang="en-US" sz="155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altLang="zh-TW" sz="155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TW" altLang="en-US" sz="155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矩形: 圓角 27">
                <a:extLst>
                  <a:ext uri="{FF2B5EF4-FFF2-40B4-BE49-F238E27FC236}">
                    <a16:creationId xmlns:a16="http://schemas.microsoft.com/office/drawing/2014/main" id="{0403106B-5CC7-4401-4A71-0B6A9719BA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955" y="1841521"/>
                <a:ext cx="1665016" cy="432247"/>
              </a:xfrm>
              <a:prstGeom prst="roundRect">
                <a:avLst/>
              </a:prstGeom>
              <a:blipFill>
                <a:blip r:embed="rId3"/>
                <a:stretch>
                  <a:fillRect l="-3650" r="-3285" b="-2778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: 圓角 30">
                <a:extLst>
                  <a:ext uri="{FF2B5EF4-FFF2-40B4-BE49-F238E27FC236}">
                    <a16:creationId xmlns:a16="http://schemas.microsoft.com/office/drawing/2014/main" id="{27FBF8C5-22CB-B19C-E850-4E6DEF1E559B}"/>
                  </a:ext>
                </a:extLst>
              </p:cNvPr>
              <p:cNvSpPr/>
              <p:nvPr/>
            </p:nvSpPr>
            <p:spPr>
              <a:xfrm>
                <a:off x="2783955" y="2721105"/>
                <a:ext cx="1665016" cy="432247"/>
              </a:xfrm>
              <a:prstGeom prst="roundRect">
                <a:avLst/>
              </a:prstGeom>
              <a:gradFill flip="none" rotWithShape="1">
                <a:gsLst>
                  <a:gs pos="0">
                    <a:srgbClr val="A9D18E">
                      <a:tint val="66000"/>
                      <a:satMod val="160000"/>
                    </a:srgbClr>
                  </a:gs>
                  <a:gs pos="50000">
                    <a:srgbClr val="A9D18E">
                      <a:tint val="44500"/>
                      <a:satMod val="160000"/>
                    </a:srgbClr>
                  </a:gs>
                  <a:gs pos="100000">
                    <a:srgbClr val="A9D18E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155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Policy Network (</a:t>
                </a:r>
                <a14:m>
                  <m:oMath xmlns:m="http://schemas.openxmlformats.org/officeDocument/2006/math">
                    <m:r>
                      <a:rPr lang="zh-TW" altLang="en-US" sz="155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altLang="zh-TW" sz="155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TW" altLang="en-US" sz="155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矩形: 圓角 30">
                <a:extLst>
                  <a:ext uri="{FF2B5EF4-FFF2-40B4-BE49-F238E27FC236}">
                    <a16:creationId xmlns:a16="http://schemas.microsoft.com/office/drawing/2014/main" id="{27FBF8C5-22CB-B19C-E850-4E6DEF1E55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955" y="2721105"/>
                <a:ext cx="1665016" cy="432247"/>
              </a:xfrm>
              <a:prstGeom prst="roundRect">
                <a:avLst/>
              </a:prstGeom>
              <a:blipFill>
                <a:blip r:embed="rId4"/>
                <a:stretch>
                  <a:fillRect l="-3650" r="-3285" b="-2778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: 圓角 35">
                <a:extLst>
                  <a:ext uri="{FF2B5EF4-FFF2-40B4-BE49-F238E27FC236}">
                    <a16:creationId xmlns:a16="http://schemas.microsoft.com/office/drawing/2014/main" id="{ADF0FD74-F059-5430-D34D-15A1BFAF226A}"/>
                  </a:ext>
                </a:extLst>
              </p:cNvPr>
              <p:cNvSpPr/>
              <p:nvPr/>
            </p:nvSpPr>
            <p:spPr>
              <a:xfrm>
                <a:off x="4926317" y="1341809"/>
                <a:ext cx="1392785" cy="398335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2060">
                      <a:tint val="66000"/>
                      <a:satMod val="160000"/>
                    </a:srgbClr>
                  </a:gs>
                  <a:gs pos="50000">
                    <a:srgbClr val="002060">
                      <a:tint val="44500"/>
                      <a:satMod val="160000"/>
                    </a:srgbClr>
                  </a:gs>
                  <a:gs pos="100000">
                    <a:srgbClr val="00206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solidFill>
                  <a:schemeClr val="bg2">
                    <a:lumMod val="50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155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Loss</a:t>
                </a:r>
                <a:r>
                  <a:rPr lang="zh-TW" altLang="en-US" sz="155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55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TW" altLang="en-US" sz="155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155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zh-TW" altLang="en-US" sz="155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矩形: 圓角 35">
                <a:extLst>
                  <a:ext uri="{FF2B5EF4-FFF2-40B4-BE49-F238E27FC236}">
                    <a16:creationId xmlns:a16="http://schemas.microsoft.com/office/drawing/2014/main" id="{ADF0FD74-F059-5430-D34D-15A1BFAF22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317" y="1341809"/>
                <a:ext cx="1392785" cy="398335"/>
              </a:xfrm>
              <a:prstGeom prst="roundRect">
                <a:avLst/>
              </a:prstGeom>
              <a:blipFill>
                <a:blip r:embed="rId5"/>
                <a:stretch>
                  <a:fillRect b="-7576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: 圓角 38">
                <a:extLst>
                  <a:ext uri="{FF2B5EF4-FFF2-40B4-BE49-F238E27FC236}">
                    <a16:creationId xmlns:a16="http://schemas.microsoft.com/office/drawing/2014/main" id="{31F91C35-065D-B373-A58D-97116FE0D841}"/>
                  </a:ext>
                </a:extLst>
              </p:cNvPr>
              <p:cNvSpPr/>
              <p:nvPr/>
            </p:nvSpPr>
            <p:spPr>
              <a:xfrm>
                <a:off x="4926318" y="1875433"/>
                <a:ext cx="1392785" cy="398335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2060">
                      <a:tint val="66000"/>
                      <a:satMod val="160000"/>
                    </a:srgbClr>
                  </a:gs>
                  <a:gs pos="50000">
                    <a:srgbClr val="002060">
                      <a:tint val="44500"/>
                      <a:satMod val="160000"/>
                    </a:srgbClr>
                  </a:gs>
                  <a:gs pos="100000">
                    <a:srgbClr val="00206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solidFill>
                  <a:schemeClr val="bg2">
                    <a:lumMod val="50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155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Loss</a:t>
                </a:r>
                <a:r>
                  <a:rPr lang="zh-TW" altLang="en-US" sz="155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55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TW" altLang="en-US" sz="155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155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zh-TW" altLang="en-US" sz="155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矩形: 圓角 38">
                <a:extLst>
                  <a:ext uri="{FF2B5EF4-FFF2-40B4-BE49-F238E27FC236}">
                    <a16:creationId xmlns:a16="http://schemas.microsoft.com/office/drawing/2014/main" id="{31F91C35-065D-B373-A58D-97116FE0D8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318" y="1875433"/>
                <a:ext cx="1392785" cy="398335"/>
              </a:xfrm>
              <a:prstGeom prst="roundRect">
                <a:avLst/>
              </a:prstGeom>
              <a:blipFill>
                <a:blip r:embed="rId6"/>
                <a:stretch>
                  <a:fillRect b="-6061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: 圓角 39">
                <a:extLst>
                  <a:ext uri="{FF2B5EF4-FFF2-40B4-BE49-F238E27FC236}">
                    <a16:creationId xmlns:a16="http://schemas.microsoft.com/office/drawing/2014/main" id="{8101376C-9AF3-D4F2-9D27-3845DE7A82E2}"/>
                  </a:ext>
                </a:extLst>
              </p:cNvPr>
              <p:cNvSpPr/>
              <p:nvPr/>
            </p:nvSpPr>
            <p:spPr>
              <a:xfrm>
                <a:off x="4926318" y="2742113"/>
                <a:ext cx="1392785" cy="398335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2060">
                      <a:tint val="66000"/>
                      <a:satMod val="160000"/>
                    </a:srgbClr>
                  </a:gs>
                  <a:gs pos="50000">
                    <a:srgbClr val="002060">
                      <a:tint val="44500"/>
                      <a:satMod val="160000"/>
                    </a:srgbClr>
                  </a:gs>
                  <a:gs pos="100000">
                    <a:srgbClr val="00206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solidFill>
                  <a:schemeClr val="bg2">
                    <a:lumMod val="50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155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Loss</a:t>
                </a:r>
                <a:r>
                  <a:rPr lang="zh-TW" altLang="en-US" sz="155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55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TW" altLang="en-US" sz="155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155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zh-TW" altLang="en-US" sz="155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矩形: 圓角 39">
                <a:extLst>
                  <a:ext uri="{FF2B5EF4-FFF2-40B4-BE49-F238E27FC236}">
                    <a16:creationId xmlns:a16="http://schemas.microsoft.com/office/drawing/2014/main" id="{8101376C-9AF3-D4F2-9D27-3845DE7A82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318" y="2742113"/>
                <a:ext cx="1392785" cy="398335"/>
              </a:xfrm>
              <a:prstGeom prst="roundRect">
                <a:avLst/>
              </a:prstGeom>
              <a:blipFill>
                <a:blip r:embed="rId7"/>
                <a:stretch>
                  <a:fillRect b="-7576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矩形: 圓角 45">
            <a:extLst>
              <a:ext uri="{FF2B5EF4-FFF2-40B4-BE49-F238E27FC236}">
                <a16:creationId xmlns:a16="http://schemas.microsoft.com/office/drawing/2014/main" id="{654B5B71-755A-B394-6CA9-2DA04FC9C51D}"/>
              </a:ext>
            </a:extLst>
          </p:cNvPr>
          <p:cNvSpPr/>
          <p:nvPr/>
        </p:nvSpPr>
        <p:spPr>
          <a:xfrm>
            <a:off x="7270127" y="2030431"/>
            <a:ext cx="1845207" cy="398335"/>
          </a:xfrm>
          <a:prstGeom prst="roundRect">
            <a:avLst/>
          </a:prstGeom>
          <a:gradFill flip="none" rotWithShape="1">
            <a:gsLst>
              <a:gs pos="0">
                <a:srgbClr val="002060">
                  <a:tint val="66000"/>
                  <a:satMod val="160000"/>
                </a:srgbClr>
              </a:gs>
              <a:gs pos="50000">
                <a:srgbClr val="002060">
                  <a:tint val="44500"/>
                  <a:satMod val="16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5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 Replays</a:t>
            </a:r>
            <a:endParaRPr lang="zh-TW" altLang="en-US" sz="155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59D2EDFF-FE71-257B-A4B2-1CACD98C0738}"/>
              </a:ext>
            </a:extLst>
          </p:cNvPr>
          <p:cNvSpPr txBox="1"/>
          <p:nvPr/>
        </p:nvSpPr>
        <p:spPr>
          <a:xfrm>
            <a:off x="2601795" y="794845"/>
            <a:ext cx="3915615" cy="3786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861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 Loop</a:t>
            </a:r>
            <a:endParaRPr lang="zh-TW" altLang="en-US" sz="1861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3497C27F-0875-080C-2FF0-612ADE5CFAD8}"/>
              </a:ext>
            </a:extLst>
          </p:cNvPr>
          <p:cNvSpPr txBox="1"/>
          <p:nvPr/>
        </p:nvSpPr>
        <p:spPr>
          <a:xfrm>
            <a:off x="2579646" y="3488505"/>
            <a:ext cx="3915615" cy="3786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861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Outer Loop</a:t>
            </a:r>
            <a:endParaRPr lang="zh-TW" altLang="en-US" sz="1861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593D5DCE-F993-7AE2-19AF-F2CDFE49A2B5}"/>
              </a:ext>
            </a:extLst>
          </p:cNvPr>
          <p:cNvSpPr txBox="1"/>
          <p:nvPr/>
        </p:nvSpPr>
        <p:spPr>
          <a:xfrm>
            <a:off x="1312350" y="3224165"/>
            <a:ext cx="3915615" cy="3070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395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 Training</a:t>
            </a:r>
            <a:endParaRPr lang="zh-TW" altLang="en-US" sz="1395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箭號: 向右 57">
            <a:extLst>
              <a:ext uri="{FF2B5EF4-FFF2-40B4-BE49-F238E27FC236}">
                <a16:creationId xmlns:a16="http://schemas.microsoft.com/office/drawing/2014/main" id="{99548E32-03B2-81DD-49F0-B3FC0A73D673}"/>
              </a:ext>
            </a:extLst>
          </p:cNvPr>
          <p:cNvSpPr/>
          <p:nvPr/>
        </p:nvSpPr>
        <p:spPr>
          <a:xfrm>
            <a:off x="6617751" y="2068099"/>
            <a:ext cx="562061" cy="322999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95"/>
          </a:p>
        </p:txBody>
      </p:sp>
      <p:sp>
        <p:nvSpPr>
          <p:cNvPr id="59" name="矩形: 圓角 58">
            <a:extLst>
              <a:ext uri="{FF2B5EF4-FFF2-40B4-BE49-F238E27FC236}">
                <a16:creationId xmlns:a16="http://schemas.microsoft.com/office/drawing/2014/main" id="{2325486C-C924-3398-B396-7CF6AA2D9CEA}"/>
              </a:ext>
            </a:extLst>
          </p:cNvPr>
          <p:cNvSpPr/>
          <p:nvPr/>
        </p:nvSpPr>
        <p:spPr>
          <a:xfrm>
            <a:off x="367595" y="4638431"/>
            <a:ext cx="1845207" cy="398335"/>
          </a:xfrm>
          <a:prstGeom prst="roundRect">
            <a:avLst/>
          </a:prstGeom>
          <a:gradFill flip="none" rotWithShape="1">
            <a:gsLst>
              <a:gs pos="0">
                <a:srgbClr val="002060">
                  <a:tint val="66000"/>
                  <a:satMod val="160000"/>
                </a:srgbClr>
              </a:gs>
              <a:gs pos="50000">
                <a:srgbClr val="002060">
                  <a:tint val="44500"/>
                  <a:satMod val="16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5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 Replays</a:t>
            </a:r>
            <a:endParaRPr lang="zh-TW" altLang="en-US" sz="155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箭號: 向右 60">
            <a:extLst>
              <a:ext uri="{FF2B5EF4-FFF2-40B4-BE49-F238E27FC236}">
                <a16:creationId xmlns:a16="http://schemas.microsoft.com/office/drawing/2014/main" id="{CFA6BB5F-B125-58C2-E10B-990EB2C88EDD}"/>
              </a:ext>
            </a:extLst>
          </p:cNvPr>
          <p:cNvSpPr/>
          <p:nvPr/>
        </p:nvSpPr>
        <p:spPr>
          <a:xfrm>
            <a:off x="2504460" y="4679361"/>
            <a:ext cx="562061" cy="322999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95"/>
          </a:p>
        </p:txBody>
      </p: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64B67899-9F94-F2FA-3829-1A5B1DC5E625}"/>
              </a:ext>
            </a:extLst>
          </p:cNvPr>
          <p:cNvCxnSpPr>
            <a:cxnSpLocks/>
            <a:stCxn id="88" idx="2"/>
            <a:endCxn id="86" idx="0"/>
          </p:cNvCxnSpPr>
          <p:nvPr/>
        </p:nvCxnSpPr>
        <p:spPr>
          <a:xfrm>
            <a:off x="4778727" y="4415442"/>
            <a:ext cx="0" cy="2042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368DD550-36EB-101E-C29C-C2CC8D7433ED}"/>
              </a:ext>
            </a:extLst>
          </p:cNvPr>
          <p:cNvCxnSpPr>
            <a:cxnSpLocks/>
            <a:stCxn id="86" idx="2"/>
            <a:endCxn id="87" idx="0"/>
          </p:cNvCxnSpPr>
          <p:nvPr/>
        </p:nvCxnSpPr>
        <p:spPr>
          <a:xfrm>
            <a:off x="4778727" y="5018764"/>
            <a:ext cx="0" cy="2070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3CBD8CD0-4EBE-CC9E-2B66-897A7DAF1ABE}"/>
              </a:ext>
            </a:extLst>
          </p:cNvPr>
          <p:cNvSpPr txBox="1"/>
          <p:nvPr/>
        </p:nvSpPr>
        <p:spPr>
          <a:xfrm>
            <a:off x="2823085" y="5733949"/>
            <a:ext cx="3915615" cy="3070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395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TRPO meta-optimization</a:t>
            </a:r>
            <a:endParaRPr lang="zh-TW" altLang="en-US" sz="1395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箭號: 向右 83">
            <a:extLst>
              <a:ext uri="{FF2B5EF4-FFF2-40B4-BE49-F238E27FC236}">
                <a16:creationId xmlns:a16="http://schemas.microsoft.com/office/drawing/2014/main" id="{63C9C958-D40F-2B01-DDFC-C3439A492F0E}"/>
              </a:ext>
            </a:extLst>
          </p:cNvPr>
          <p:cNvSpPr/>
          <p:nvPr/>
        </p:nvSpPr>
        <p:spPr>
          <a:xfrm>
            <a:off x="6617751" y="4707759"/>
            <a:ext cx="562061" cy="322999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95"/>
          </a:p>
        </p:txBody>
      </p:sp>
      <p:sp>
        <p:nvSpPr>
          <p:cNvPr id="85" name="矩形: 圓角 84">
            <a:extLst>
              <a:ext uri="{FF2B5EF4-FFF2-40B4-BE49-F238E27FC236}">
                <a16:creationId xmlns:a16="http://schemas.microsoft.com/office/drawing/2014/main" id="{3ED988C5-04A8-3803-268F-3EC9723DF800}"/>
              </a:ext>
            </a:extLst>
          </p:cNvPr>
          <p:cNvSpPr/>
          <p:nvPr/>
        </p:nvSpPr>
        <p:spPr>
          <a:xfrm>
            <a:off x="7270127" y="4638431"/>
            <a:ext cx="1845207" cy="398335"/>
          </a:xfrm>
          <a:prstGeom prst="roundRect">
            <a:avLst/>
          </a:prstGeom>
          <a:gradFill flip="none" rotWithShape="1">
            <a:gsLst>
              <a:gs pos="0">
                <a:srgbClr val="002060">
                  <a:tint val="66000"/>
                  <a:satMod val="160000"/>
                </a:srgbClr>
              </a:gs>
              <a:gs pos="50000">
                <a:srgbClr val="002060">
                  <a:tint val="44500"/>
                  <a:satMod val="16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5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Policy</a:t>
            </a:r>
            <a:endParaRPr lang="zh-TW" altLang="en-US" sz="155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矩形: 圓角 85">
            <a:extLst>
              <a:ext uri="{FF2B5EF4-FFF2-40B4-BE49-F238E27FC236}">
                <a16:creationId xmlns:a16="http://schemas.microsoft.com/office/drawing/2014/main" id="{937EC7AD-13AD-694C-3477-D57C8A7BB711}"/>
              </a:ext>
            </a:extLst>
          </p:cNvPr>
          <p:cNvSpPr/>
          <p:nvPr/>
        </p:nvSpPr>
        <p:spPr>
          <a:xfrm>
            <a:off x="3616460" y="4619713"/>
            <a:ext cx="2324536" cy="399051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5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Conjugate Gradient</a:t>
            </a:r>
            <a:endParaRPr lang="zh-TW" altLang="en-US" sz="155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矩形: 圓角 86">
            <a:extLst>
              <a:ext uri="{FF2B5EF4-FFF2-40B4-BE49-F238E27FC236}">
                <a16:creationId xmlns:a16="http://schemas.microsoft.com/office/drawing/2014/main" id="{489993CA-0D0E-0F37-BEAA-72CA9CDEE95E}"/>
              </a:ext>
            </a:extLst>
          </p:cNvPr>
          <p:cNvSpPr/>
          <p:nvPr/>
        </p:nvSpPr>
        <p:spPr>
          <a:xfrm>
            <a:off x="3616460" y="5225779"/>
            <a:ext cx="2324536" cy="399051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5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Search</a:t>
            </a:r>
            <a:endParaRPr lang="zh-TW" altLang="en-US" sz="155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矩形: 圓角 87">
            <a:extLst>
              <a:ext uri="{FF2B5EF4-FFF2-40B4-BE49-F238E27FC236}">
                <a16:creationId xmlns:a16="http://schemas.microsoft.com/office/drawing/2014/main" id="{1705D5DB-D97E-D6E5-29B7-038BD0877EFA}"/>
              </a:ext>
            </a:extLst>
          </p:cNvPr>
          <p:cNvSpPr/>
          <p:nvPr/>
        </p:nvSpPr>
        <p:spPr>
          <a:xfrm>
            <a:off x="3616460" y="4016385"/>
            <a:ext cx="2324536" cy="399051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5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Surrogate Loss</a:t>
            </a:r>
            <a:endParaRPr lang="zh-TW" altLang="en-US" sz="155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147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2B665CF4-1182-DD6F-5B4D-B30FC7B47F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045" y="2245360"/>
            <a:ext cx="6645910" cy="23672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3368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E00791C3-9203-F3AC-0850-5A96F47FD2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910" y="2042795"/>
            <a:ext cx="6520180" cy="27724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1916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圓角 2">
            <a:extLst>
              <a:ext uri="{FF2B5EF4-FFF2-40B4-BE49-F238E27FC236}">
                <a16:creationId xmlns:a16="http://schemas.microsoft.com/office/drawing/2014/main" id="{6651E9F1-9648-4C81-B50F-40035432BCBB}"/>
              </a:ext>
            </a:extLst>
          </p:cNvPr>
          <p:cNvSpPr/>
          <p:nvPr/>
        </p:nvSpPr>
        <p:spPr>
          <a:xfrm>
            <a:off x="1188489" y="3140307"/>
            <a:ext cx="1028986" cy="7365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Pandas</a:t>
            </a:r>
            <a:r>
              <a:rPr lang="zh-TW" altLang="en-US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進行資料前處理</a:t>
            </a: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74ABC6E5-5B1A-416C-8412-37CC332271BF}"/>
              </a:ext>
            </a:extLst>
          </p:cNvPr>
          <p:cNvSpPr/>
          <p:nvPr/>
        </p:nvSpPr>
        <p:spPr>
          <a:xfrm>
            <a:off x="563658" y="2195941"/>
            <a:ext cx="440846" cy="262532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取得系統歷史使用率、日誌資料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1020B259-CC0D-4CF8-B066-5DDA1FC674B1}"/>
              </a:ext>
            </a:extLst>
          </p:cNvPr>
          <p:cNvSpPr/>
          <p:nvPr/>
        </p:nvSpPr>
        <p:spPr>
          <a:xfrm>
            <a:off x="2401461" y="3140308"/>
            <a:ext cx="1028986" cy="7365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對異常資料使用滑動窗口標記</a:t>
            </a: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542A0C27-CA06-458A-9DAE-01EDFE00BD4D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>
            <a:off x="2217476" y="3508603"/>
            <a:ext cx="18398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98B1756B-9D29-4B90-A687-07C64C67470D}"/>
              </a:ext>
            </a:extLst>
          </p:cNvPr>
          <p:cNvCxnSpPr>
            <a:cxnSpLocks/>
            <a:stCxn id="14" idx="3"/>
            <a:endCxn id="3" idx="1"/>
          </p:cNvCxnSpPr>
          <p:nvPr/>
        </p:nvCxnSpPr>
        <p:spPr>
          <a:xfrm>
            <a:off x="1004505" y="3508601"/>
            <a:ext cx="18398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菱形 83">
            <a:extLst>
              <a:ext uri="{FF2B5EF4-FFF2-40B4-BE49-F238E27FC236}">
                <a16:creationId xmlns:a16="http://schemas.microsoft.com/office/drawing/2014/main" id="{E267BF4F-3C77-499E-985B-DA9A005C7F58}"/>
              </a:ext>
            </a:extLst>
          </p:cNvPr>
          <p:cNvSpPr/>
          <p:nvPr/>
        </p:nvSpPr>
        <p:spPr>
          <a:xfrm>
            <a:off x="7185734" y="3041082"/>
            <a:ext cx="1098619" cy="923782"/>
          </a:xfrm>
          <a:prstGeom prst="diamond">
            <a:avLst/>
          </a:prstGeom>
          <a:solidFill>
            <a:srgbClr val="FFE88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判斷是否異常</a:t>
            </a:r>
          </a:p>
        </p:txBody>
      </p:sp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DA546491-6BC2-4BF5-A252-E05B96E11C07}"/>
              </a:ext>
            </a:extLst>
          </p:cNvPr>
          <p:cNvCxnSpPr>
            <a:cxnSpLocks/>
            <a:stCxn id="84" idx="0"/>
            <a:endCxn id="102" idx="2"/>
          </p:cNvCxnSpPr>
          <p:nvPr/>
        </p:nvCxnSpPr>
        <p:spPr>
          <a:xfrm flipH="1" flipV="1">
            <a:off x="7735041" y="2628776"/>
            <a:ext cx="2" cy="4123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>
            <a:extLst>
              <a:ext uri="{FF2B5EF4-FFF2-40B4-BE49-F238E27FC236}">
                <a16:creationId xmlns:a16="http://schemas.microsoft.com/office/drawing/2014/main" id="{6BEF4558-DFD4-4377-9100-F3C5EBE7B5E2}"/>
              </a:ext>
            </a:extLst>
          </p:cNvPr>
          <p:cNvCxnSpPr>
            <a:cxnSpLocks/>
            <a:stCxn id="84" idx="2"/>
            <a:endCxn id="98" idx="0"/>
          </p:cNvCxnSpPr>
          <p:nvPr/>
        </p:nvCxnSpPr>
        <p:spPr>
          <a:xfrm flipH="1">
            <a:off x="7735043" y="3964864"/>
            <a:ext cx="1" cy="4056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3F98B151-4B06-4BF5-BF77-131341B14E10}"/>
              </a:ext>
            </a:extLst>
          </p:cNvPr>
          <p:cNvSpPr txBox="1"/>
          <p:nvPr/>
        </p:nvSpPr>
        <p:spPr>
          <a:xfrm>
            <a:off x="7474414" y="2720642"/>
            <a:ext cx="281327" cy="26116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zh-TW" altLang="en-US" sz="1097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否</a:t>
            </a: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7D83BA59-8403-49E1-9D2C-CA6798EA71A1}"/>
              </a:ext>
            </a:extLst>
          </p:cNvPr>
          <p:cNvSpPr txBox="1"/>
          <p:nvPr/>
        </p:nvSpPr>
        <p:spPr>
          <a:xfrm>
            <a:off x="7474414" y="4017987"/>
            <a:ext cx="281327" cy="26116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zh-TW" altLang="en-US" sz="1097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</a:p>
        </p:txBody>
      </p:sp>
      <p:grpSp>
        <p:nvGrpSpPr>
          <p:cNvPr id="97" name="群組 96">
            <a:extLst>
              <a:ext uri="{FF2B5EF4-FFF2-40B4-BE49-F238E27FC236}">
                <a16:creationId xmlns:a16="http://schemas.microsoft.com/office/drawing/2014/main" id="{84E1BCCA-BF02-4CA9-A055-29967BBD024D}"/>
              </a:ext>
            </a:extLst>
          </p:cNvPr>
          <p:cNvGrpSpPr/>
          <p:nvPr/>
        </p:nvGrpSpPr>
        <p:grpSpPr>
          <a:xfrm>
            <a:off x="7087990" y="4280357"/>
            <a:ext cx="1294104" cy="835699"/>
            <a:chOff x="3623724" y="2052222"/>
            <a:chExt cx="2731053" cy="772357"/>
          </a:xfrm>
        </p:grpSpPr>
        <p:sp>
          <p:nvSpPr>
            <p:cNvPr id="98" name="矩形: 圓角 97">
              <a:extLst>
                <a:ext uri="{FF2B5EF4-FFF2-40B4-BE49-F238E27FC236}">
                  <a16:creationId xmlns:a16="http://schemas.microsoft.com/office/drawing/2014/main" id="{D896CD7A-B7FE-44FF-9757-DC5C00157E6C}"/>
                </a:ext>
              </a:extLst>
            </p:cNvPr>
            <p:cNvSpPr/>
            <p:nvPr/>
          </p:nvSpPr>
          <p:spPr>
            <a:xfrm>
              <a:off x="3746376" y="2052222"/>
              <a:ext cx="2485747" cy="77235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zh-TW" altLang="en-US" sz="1097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1FAAB7A8-D942-4AF1-B335-F87BC5BF4898}"/>
                </a:ext>
              </a:extLst>
            </p:cNvPr>
            <p:cNvSpPr txBox="1"/>
            <p:nvPr/>
          </p:nvSpPr>
          <p:spPr>
            <a:xfrm>
              <a:off x="3623724" y="2239701"/>
              <a:ext cx="2731053" cy="397399"/>
            </a:xfrm>
            <a:prstGeom prst="rect">
              <a:avLst/>
            </a:prstGeom>
            <a:noFill/>
            <a:ln w="19050">
              <a:noFill/>
            </a:ln>
          </p:spPr>
          <p:txBody>
            <a:bodyPr vert="horz" wrap="square" rtlCol="0" anchor="ctr">
              <a:spAutoFit/>
            </a:bodyPr>
            <a:lstStyle/>
            <a:p>
              <a:pPr algn="ctr"/>
              <a:r>
                <a:rPr lang="zh-TW" altLang="en-US" sz="1097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以郵件通知管理人員異常情形</a:t>
              </a:r>
            </a:p>
          </p:txBody>
        </p:sp>
      </p:grpSp>
      <p:grpSp>
        <p:nvGrpSpPr>
          <p:cNvPr id="101" name="群組 100">
            <a:extLst>
              <a:ext uri="{FF2B5EF4-FFF2-40B4-BE49-F238E27FC236}">
                <a16:creationId xmlns:a16="http://schemas.microsoft.com/office/drawing/2014/main" id="{8FA0A1BA-11CF-4E4D-9014-8FAD505CD7F8}"/>
              </a:ext>
            </a:extLst>
          </p:cNvPr>
          <p:cNvGrpSpPr/>
          <p:nvPr/>
        </p:nvGrpSpPr>
        <p:grpSpPr>
          <a:xfrm>
            <a:off x="7146108" y="1973302"/>
            <a:ext cx="1177867" cy="655474"/>
            <a:chOff x="3746376" y="2052222"/>
            <a:chExt cx="2485747" cy="772357"/>
          </a:xfrm>
        </p:grpSpPr>
        <p:sp>
          <p:nvSpPr>
            <p:cNvPr id="102" name="矩形: 圓角 101">
              <a:extLst>
                <a:ext uri="{FF2B5EF4-FFF2-40B4-BE49-F238E27FC236}">
                  <a16:creationId xmlns:a16="http://schemas.microsoft.com/office/drawing/2014/main" id="{DFF37B2D-0912-475B-9CF2-FC91FC7EC5F1}"/>
                </a:ext>
              </a:extLst>
            </p:cNvPr>
            <p:cNvSpPr/>
            <p:nvPr/>
          </p:nvSpPr>
          <p:spPr>
            <a:xfrm>
              <a:off x="3746376" y="2052222"/>
              <a:ext cx="2485747" cy="77235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1097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AFC9D42E-A4B7-4177-9229-9D925C838C72}"/>
                </a:ext>
              </a:extLst>
            </p:cNvPr>
            <p:cNvSpPr txBox="1"/>
            <p:nvPr/>
          </p:nvSpPr>
          <p:spPr>
            <a:xfrm>
              <a:off x="3801835" y="2284533"/>
              <a:ext cx="2374830" cy="307732"/>
            </a:xfrm>
            <a:prstGeom prst="rect">
              <a:avLst/>
            </a:prstGeom>
            <a:noFill/>
            <a:ln w="19050">
              <a:noFill/>
            </a:ln>
          </p:spPr>
          <p:txBody>
            <a:bodyPr vert="horz" wrap="square" rtlCol="0" anchor="ctr">
              <a:spAutoFit/>
            </a:bodyPr>
            <a:lstStyle/>
            <a:p>
              <a:pPr algn="ctr"/>
              <a:r>
                <a:rPr lang="zh-TW" altLang="en-US" sz="1097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系統持續運行</a:t>
              </a:r>
            </a:p>
          </p:txBody>
        </p:sp>
      </p:grp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D4DD293A-2ED4-635E-68E4-4657CEF8C399}"/>
              </a:ext>
            </a:extLst>
          </p:cNvPr>
          <p:cNvSpPr/>
          <p:nvPr/>
        </p:nvSpPr>
        <p:spPr>
          <a:xfrm>
            <a:off x="3611579" y="3140307"/>
            <a:ext cx="1028986" cy="73658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sz="1097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Pytorch</a:t>
            </a:r>
            <a:r>
              <a:rPr lang="zh-TW" altLang="en-US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進行深度強化學習訓練</a:t>
            </a:r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E2372D70-FD17-75F6-E021-050DC74FE37B}"/>
              </a:ext>
            </a:extLst>
          </p:cNvPr>
          <p:cNvCxnSpPr>
            <a:cxnSpLocks/>
            <a:stCxn id="9" idx="3"/>
            <a:endCxn id="36" idx="1"/>
          </p:cNvCxnSpPr>
          <p:nvPr/>
        </p:nvCxnSpPr>
        <p:spPr>
          <a:xfrm flipV="1">
            <a:off x="3430445" y="3508600"/>
            <a:ext cx="181134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CE48B6D8-A60B-D3BE-285E-863F29E8A75B}"/>
              </a:ext>
            </a:extLst>
          </p:cNvPr>
          <p:cNvSpPr/>
          <p:nvPr/>
        </p:nvSpPr>
        <p:spPr>
          <a:xfrm>
            <a:off x="6565766" y="2489410"/>
            <a:ext cx="268691" cy="202942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接收即時資料串流</a:t>
            </a:r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CFF5CFBC-8155-E946-67F0-5FFCA78AD526}"/>
              </a:ext>
            </a:extLst>
          </p:cNvPr>
          <p:cNvCxnSpPr>
            <a:cxnSpLocks/>
            <a:stCxn id="36" idx="3"/>
            <a:endCxn id="144" idx="1"/>
          </p:cNvCxnSpPr>
          <p:nvPr/>
        </p:nvCxnSpPr>
        <p:spPr>
          <a:xfrm flipV="1">
            <a:off x="4640565" y="3504122"/>
            <a:ext cx="184406" cy="44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菱形 143">
            <a:extLst>
              <a:ext uri="{FF2B5EF4-FFF2-40B4-BE49-F238E27FC236}">
                <a16:creationId xmlns:a16="http://schemas.microsoft.com/office/drawing/2014/main" id="{F590A628-BC36-E08F-227A-610F2BCBB515}"/>
              </a:ext>
            </a:extLst>
          </p:cNvPr>
          <p:cNvSpPr/>
          <p:nvPr/>
        </p:nvSpPr>
        <p:spPr>
          <a:xfrm>
            <a:off x="4824972" y="2966576"/>
            <a:ext cx="1485290" cy="1075090"/>
          </a:xfrm>
          <a:prstGeom prst="diamond">
            <a:avLst/>
          </a:prstGeom>
          <a:solidFill>
            <a:srgbClr val="FFE88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模型評估函數是否達到預定指標</a:t>
            </a:r>
          </a:p>
        </p:txBody>
      </p:sp>
      <p:cxnSp>
        <p:nvCxnSpPr>
          <p:cNvPr id="168" name="接點: 肘形 167">
            <a:extLst>
              <a:ext uri="{FF2B5EF4-FFF2-40B4-BE49-F238E27FC236}">
                <a16:creationId xmlns:a16="http://schemas.microsoft.com/office/drawing/2014/main" id="{87885DBA-56A1-1B65-37A8-92703F671DC8}"/>
              </a:ext>
            </a:extLst>
          </p:cNvPr>
          <p:cNvCxnSpPr>
            <a:cxnSpLocks/>
            <a:stCxn id="144" idx="0"/>
            <a:endCxn id="36" idx="0"/>
          </p:cNvCxnSpPr>
          <p:nvPr/>
        </p:nvCxnSpPr>
        <p:spPr>
          <a:xfrm rot="16200000" flipH="1" flipV="1">
            <a:off x="4759979" y="2332669"/>
            <a:ext cx="173730" cy="1441544"/>
          </a:xfrm>
          <a:prstGeom prst="bentConnector3">
            <a:avLst>
              <a:gd name="adj1" fmla="val -80184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文字方塊 181">
            <a:extLst>
              <a:ext uri="{FF2B5EF4-FFF2-40B4-BE49-F238E27FC236}">
                <a16:creationId xmlns:a16="http://schemas.microsoft.com/office/drawing/2014/main" id="{B58A63FA-E5B8-2DF2-BB74-5CD15782A0F8}"/>
              </a:ext>
            </a:extLst>
          </p:cNvPr>
          <p:cNvSpPr txBox="1"/>
          <p:nvPr/>
        </p:nvSpPr>
        <p:spPr>
          <a:xfrm>
            <a:off x="4592106" y="2508081"/>
            <a:ext cx="281327" cy="26116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zh-TW" altLang="en-US" sz="1097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否</a:t>
            </a:r>
          </a:p>
        </p:txBody>
      </p:sp>
      <p:sp>
        <p:nvSpPr>
          <p:cNvPr id="183" name="文字方塊 182">
            <a:extLst>
              <a:ext uri="{FF2B5EF4-FFF2-40B4-BE49-F238E27FC236}">
                <a16:creationId xmlns:a16="http://schemas.microsoft.com/office/drawing/2014/main" id="{6B1AFB2F-F7E9-43C0-B1C1-3CBF2B8CEC8F}"/>
              </a:ext>
            </a:extLst>
          </p:cNvPr>
          <p:cNvSpPr txBox="1"/>
          <p:nvPr/>
        </p:nvSpPr>
        <p:spPr>
          <a:xfrm>
            <a:off x="6248354" y="3185418"/>
            <a:ext cx="353495" cy="225062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lang="zh-TW" altLang="en-US" sz="1097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C98F436E-E2A6-855E-FA54-73931B385AD9}"/>
              </a:ext>
            </a:extLst>
          </p:cNvPr>
          <p:cNvCxnSpPr>
            <a:cxnSpLocks/>
            <a:stCxn id="144" idx="3"/>
            <a:endCxn id="42" idx="1"/>
          </p:cNvCxnSpPr>
          <p:nvPr/>
        </p:nvCxnSpPr>
        <p:spPr>
          <a:xfrm>
            <a:off x="6310263" y="3504121"/>
            <a:ext cx="25550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C4CF317A-5801-EB4A-A6DA-C2119911A7B2}"/>
              </a:ext>
            </a:extLst>
          </p:cNvPr>
          <p:cNvCxnSpPr>
            <a:cxnSpLocks/>
            <a:stCxn id="42" idx="3"/>
            <a:endCxn id="84" idx="1"/>
          </p:cNvCxnSpPr>
          <p:nvPr/>
        </p:nvCxnSpPr>
        <p:spPr>
          <a:xfrm flipV="1">
            <a:off x="6834454" y="3502974"/>
            <a:ext cx="351278" cy="11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187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B0EF1782-42C8-23C5-0323-DBEBEA60EA19}"/>
              </a:ext>
            </a:extLst>
          </p:cNvPr>
          <p:cNvSpPr/>
          <p:nvPr/>
        </p:nvSpPr>
        <p:spPr>
          <a:xfrm>
            <a:off x="1023295" y="1415903"/>
            <a:ext cx="6317883" cy="3448344"/>
          </a:xfrm>
          <a:prstGeom prst="roundRect">
            <a:avLst/>
          </a:prstGeom>
          <a:solidFill>
            <a:srgbClr val="DAE3F3"/>
          </a:solidFill>
          <a:ln w="3810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B140D3C2-0649-EB09-1F36-486BD13FF217}"/>
              </a:ext>
            </a:extLst>
          </p:cNvPr>
          <p:cNvGrpSpPr/>
          <p:nvPr/>
        </p:nvGrpSpPr>
        <p:grpSpPr>
          <a:xfrm>
            <a:off x="5191124" y="2268609"/>
            <a:ext cx="1699781" cy="1742931"/>
            <a:chOff x="8021790" y="1798780"/>
            <a:chExt cx="2092038" cy="2145144"/>
          </a:xfrm>
        </p:grpSpPr>
        <p:pic>
          <p:nvPicPr>
            <p:cNvPr id="3" name="圖形 2" descr="男性形象 以實心填滿">
              <a:extLst>
                <a:ext uri="{FF2B5EF4-FFF2-40B4-BE49-F238E27FC236}">
                  <a16:creationId xmlns:a16="http://schemas.microsoft.com/office/drawing/2014/main" id="{90DFB839-C6A7-7075-1D50-59B6FC3E3E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21790" y="1798780"/>
              <a:ext cx="2092038" cy="2092038"/>
            </a:xfrm>
            <a:prstGeom prst="rect">
              <a:avLst/>
            </a:prstGeom>
          </p:spPr>
        </p:pic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80507AAE-697F-A55D-9F1E-69C2FF47B9C0}"/>
                </a:ext>
              </a:extLst>
            </p:cNvPr>
            <p:cNvSpPr/>
            <p:nvPr/>
          </p:nvSpPr>
          <p:spPr>
            <a:xfrm>
              <a:off x="9067809" y="3029524"/>
              <a:ext cx="838200" cy="775855"/>
            </a:xfrm>
            <a:prstGeom prst="ellipse">
              <a:avLst/>
            </a:prstGeom>
            <a:solidFill>
              <a:srgbClr val="DAE3F3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63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pic>
          <p:nvPicPr>
            <p:cNvPr id="5" name="圖形 4" descr="放大鏡 以實心填滿">
              <a:extLst>
                <a:ext uri="{FF2B5EF4-FFF2-40B4-BE49-F238E27FC236}">
                  <a16:creationId xmlns:a16="http://schemas.microsoft.com/office/drawing/2014/main" id="{6C8458E2-D7A9-2D54-5558-774505ECDE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111683" y="3029524"/>
              <a:ext cx="914400" cy="9144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: 圓角 6">
                <a:extLst>
                  <a:ext uri="{FF2B5EF4-FFF2-40B4-BE49-F238E27FC236}">
                    <a16:creationId xmlns:a16="http://schemas.microsoft.com/office/drawing/2014/main" id="{41C52A35-3E1D-E095-24F5-28E9BFAA9D15}"/>
                  </a:ext>
                </a:extLst>
              </p:cNvPr>
              <p:cNvSpPr/>
              <p:nvPr/>
            </p:nvSpPr>
            <p:spPr>
              <a:xfrm>
                <a:off x="-1050792" y="2622261"/>
                <a:ext cx="1598469" cy="1035627"/>
              </a:xfrm>
              <a:prstGeom prst="roundRect">
                <a:avLst/>
              </a:prstGeom>
              <a:solidFill>
                <a:srgbClr val="FFCC99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63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Meta Policy(</a:t>
                </a:r>
                <a14:m>
                  <m:oMath xmlns:m="http://schemas.openxmlformats.org/officeDocument/2006/math">
                    <m:r>
                      <a:rPr lang="zh-TW" altLang="en-US" sz="1463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altLang="zh-TW" sz="1463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)</a:t>
                </a:r>
                <a:endParaRPr lang="zh-TW" altLang="en-US" sz="1463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: 圓角 6">
                <a:extLst>
                  <a:ext uri="{FF2B5EF4-FFF2-40B4-BE49-F238E27FC236}">
                    <a16:creationId xmlns:a16="http://schemas.microsoft.com/office/drawing/2014/main" id="{41C52A35-3E1D-E095-24F5-28E9BFAA9D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50792" y="2622261"/>
                <a:ext cx="1598469" cy="1035627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3E6E6C4-433E-6170-E90F-B45DB1F169B9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>
            <a:off x="547677" y="3140075"/>
            <a:ext cx="4756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: 圓角 13">
                <a:extLst>
                  <a:ext uri="{FF2B5EF4-FFF2-40B4-BE49-F238E27FC236}">
                    <a16:creationId xmlns:a16="http://schemas.microsoft.com/office/drawing/2014/main" id="{D1C39613-8B42-801C-9B2F-49261F0D24BE}"/>
                  </a:ext>
                </a:extLst>
              </p:cNvPr>
              <p:cNvSpPr/>
              <p:nvPr/>
            </p:nvSpPr>
            <p:spPr>
              <a:xfrm>
                <a:off x="1239979" y="2622263"/>
                <a:ext cx="1598469" cy="1035627"/>
              </a:xfrm>
              <a:prstGeom prst="roundRect">
                <a:avLst/>
              </a:prstGeom>
              <a:solidFill>
                <a:srgbClr val="FFFF66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63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Meta Policy(</a:t>
                </a:r>
                <a14:m>
                  <m:oMath xmlns:m="http://schemas.openxmlformats.org/officeDocument/2006/math">
                    <m:r>
                      <a:rPr lang="zh-TW" altLang="en-US" sz="1463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altLang="zh-TW" sz="1463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)</a:t>
                </a:r>
                <a:endParaRPr lang="zh-TW" altLang="en-US" sz="1463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矩形: 圓角 13">
                <a:extLst>
                  <a:ext uri="{FF2B5EF4-FFF2-40B4-BE49-F238E27FC236}">
                    <a16:creationId xmlns:a16="http://schemas.microsoft.com/office/drawing/2014/main" id="{D1C39613-8B42-801C-9B2F-49261F0D24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979" y="2622263"/>
                <a:ext cx="1598469" cy="1035627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172507E5-C258-8A35-D060-C6D0354F47CE}"/>
              </a:ext>
            </a:extLst>
          </p:cNvPr>
          <p:cNvSpPr/>
          <p:nvPr/>
        </p:nvSpPr>
        <p:spPr>
          <a:xfrm>
            <a:off x="3383003" y="856816"/>
            <a:ext cx="1598469" cy="356464"/>
          </a:xfrm>
          <a:prstGeom prst="roundRect">
            <a:avLst/>
          </a:prstGeom>
          <a:solidFill>
            <a:srgbClr val="CC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63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Unlabeled Data</a:t>
            </a:r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26" name="接點: 肘形 25">
            <a:extLst>
              <a:ext uri="{FF2B5EF4-FFF2-40B4-BE49-F238E27FC236}">
                <a16:creationId xmlns:a16="http://schemas.microsoft.com/office/drawing/2014/main" id="{41437FF9-E951-EA85-847F-06C8192B3092}"/>
              </a:ext>
            </a:extLst>
          </p:cNvPr>
          <p:cNvCxnSpPr>
            <a:stCxn id="23" idx="2"/>
            <a:endCxn id="14" idx="0"/>
          </p:cNvCxnSpPr>
          <p:nvPr/>
        </p:nvCxnSpPr>
        <p:spPr>
          <a:xfrm rot="5400000">
            <a:off x="2406236" y="846262"/>
            <a:ext cx="1408981" cy="2143025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接點: 肘形 30">
            <a:extLst>
              <a:ext uri="{FF2B5EF4-FFF2-40B4-BE49-F238E27FC236}">
                <a16:creationId xmlns:a16="http://schemas.microsoft.com/office/drawing/2014/main" id="{D76F2C19-FC5F-3A67-3BDD-6D171F72992E}"/>
              </a:ext>
            </a:extLst>
          </p:cNvPr>
          <p:cNvCxnSpPr>
            <a:cxnSpLocks/>
            <a:stCxn id="14" idx="2"/>
            <a:endCxn id="34" idx="1"/>
          </p:cNvCxnSpPr>
          <p:nvPr/>
        </p:nvCxnSpPr>
        <p:spPr>
          <a:xfrm rot="16200000" flipH="1">
            <a:off x="2196814" y="3500292"/>
            <a:ext cx="861145" cy="117633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ECDCC963-EC2B-9029-A70C-93F7DD9430E1}"/>
              </a:ext>
            </a:extLst>
          </p:cNvPr>
          <p:cNvSpPr/>
          <p:nvPr/>
        </p:nvSpPr>
        <p:spPr>
          <a:xfrm>
            <a:off x="3215551" y="4346430"/>
            <a:ext cx="1598469" cy="345212"/>
          </a:xfrm>
          <a:prstGeom prst="roundRect">
            <a:avLst/>
          </a:prstGeom>
          <a:solidFill>
            <a:srgbClr val="CCFF66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63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Query Data</a:t>
            </a:r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39" name="接點: 肘形 38">
            <a:extLst>
              <a:ext uri="{FF2B5EF4-FFF2-40B4-BE49-F238E27FC236}">
                <a16:creationId xmlns:a16="http://schemas.microsoft.com/office/drawing/2014/main" id="{C8038991-6B42-49AB-4945-0B20DC13CBE0}"/>
              </a:ext>
            </a:extLst>
          </p:cNvPr>
          <p:cNvCxnSpPr>
            <a:cxnSpLocks/>
            <a:stCxn id="34" idx="3"/>
            <a:endCxn id="3" idx="2"/>
          </p:cNvCxnSpPr>
          <p:nvPr/>
        </p:nvCxnSpPr>
        <p:spPr>
          <a:xfrm flipV="1">
            <a:off x="4814021" y="3968392"/>
            <a:ext cx="1226995" cy="55064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24E6BE5D-7839-1A39-87B5-62FC5D33C53E}"/>
              </a:ext>
            </a:extLst>
          </p:cNvPr>
          <p:cNvCxnSpPr>
            <a:cxnSpLocks/>
            <a:stCxn id="3" idx="1"/>
            <a:endCxn id="14" idx="3"/>
          </p:cNvCxnSpPr>
          <p:nvPr/>
        </p:nvCxnSpPr>
        <p:spPr>
          <a:xfrm flipH="1">
            <a:off x="2838448" y="3118503"/>
            <a:ext cx="2352677" cy="215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E0A3A583-BA29-72E4-063C-11E7A7607828}"/>
              </a:ext>
            </a:extLst>
          </p:cNvPr>
          <p:cNvSpPr txBox="1"/>
          <p:nvPr/>
        </p:nvSpPr>
        <p:spPr>
          <a:xfrm>
            <a:off x="5470673" y="2063285"/>
            <a:ext cx="1140692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51332EC5-CBC4-CE84-B0AB-9428AAA0EA1A}"/>
              </a:ext>
            </a:extLst>
          </p:cNvPr>
          <p:cNvSpPr txBox="1"/>
          <p:nvPr/>
        </p:nvSpPr>
        <p:spPr>
          <a:xfrm>
            <a:off x="3444442" y="2684231"/>
            <a:ext cx="1140692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2288B4C2-6990-0519-607F-95633F4BB820}"/>
              </a:ext>
            </a:extLst>
          </p:cNvPr>
          <p:cNvCxnSpPr>
            <a:cxnSpLocks/>
            <a:stCxn id="16" idx="3"/>
            <a:endCxn id="58" idx="1"/>
          </p:cNvCxnSpPr>
          <p:nvPr/>
        </p:nvCxnSpPr>
        <p:spPr>
          <a:xfrm>
            <a:off x="7341184" y="3140075"/>
            <a:ext cx="4352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: 圓角 57">
                <a:extLst>
                  <a:ext uri="{FF2B5EF4-FFF2-40B4-BE49-F238E27FC236}">
                    <a16:creationId xmlns:a16="http://schemas.microsoft.com/office/drawing/2014/main" id="{DC9BE58F-D7D2-305B-464E-184EBF82D653}"/>
                  </a:ext>
                </a:extLst>
              </p:cNvPr>
              <p:cNvSpPr/>
              <p:nvPr/>
            </p:nvSpPr>
            <p:spPr>
              <a:xfrm>
                <a:off x="7776445" y="2622263"/>
                <a:ext cx="1877059" cy="1035627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63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Anomaly Detector(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463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TW" altLang="en-US" sz="1463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1463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TW" sz="1463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)</a:t>
                </a:r>
                <a:endParaRPr lang="zh-TW" altLang="en-US" sz="1463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8" name="矩形: 圓角 57">
                <a:extLst>
                  <a:ext uri="{FF2B5EF4-FFF2-40B4-BE49-F238E27FC236}">
                    <a16:creationId xmlns:a16="http://schemas.microsoft.com/office/drawing/2014/main" id="{DC9BE58F-D7D2-305B-464E-184EBF82D6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6445" y="2622263"/>
                <a:ext cx="1877059" cy="1035627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文字方塊 63">
            <a:extLst>
              <a:ext uri="{FF2B5EF4-FFF2-40B4-BE49-F238E27FC236}">
                <a16:creationId xmlns:a16="http://schemas.microsoft.com/office/drawing/2014/main" id="{45244A8A-CB60-EF48-3DF3-7810E87F8721}"/>
              </a:ext>
            </a:extLst>
          </p:cNvPr>
          <p:cNvSpPr txBox="1"/>
          <p:nvPr/>
        </p:nvSpPr>
        <p:spPr>
          <a:xfrm>
            <a:off x="3243934" y="5017300"/>
            <a:ext cx="1541711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Learning 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312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3CDF95F3-D44C-A074-3733-BF3FB8C756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8" t="12032" r="2431" b="6317"/>
          <a:stretch/>
        </p:blipFill>
        <p:spPr>
          <a:xfrm>
            <a:off x="133350" y="1530350"/>
            <a:ext cx="8788400" cy="408305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2E963B3-06E9-FD2A-7AD1-7A09288CAE91}"/>
              </a:ext>
            </a:extLst>
          </p:cNvPr>
          <p:cNvSpPr/>
          <p:nvPr/>
        </p:nvSpPr>
        <p:spPr>
          <a:xfrm>
            <a:off x="133350" y="1701800"/>
            <a:ext cx="8788400" cy="180975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14098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FF2E8A0-CE0A-7B68-4B33-1090BF9151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9" t="11843" r="2432" b="5936"/>
          <a:stretch/>
        </p:blipFill>
        <p:spPr>
          <a:xfrm>
            <a:off x="0" y="1193800"/>
            <a:ext cx="8801100" cy="411162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758624B-DD98-86A8-4044-4DE634F04ED2}"/>
              </a:ext>
            </a:extLst>
          </p:cNvPr>
          <p:cNvSpPr/>
          <p:nvPr/>
        </p:nvSpPr>
        <p:spPr>
          <a:xfrm>
            <a:off x="0" y="1365250"/>
            <a:ext cx="8801100" cy="180975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49511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192D314-6805-14E5-38A3-980AEE1286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9" t="11905" r="2709" b="6317"/>
          <a:stretch/>
        </p:blipFill>
        <p:spPr>
          <a:xfrm>
            <a:off x="120650" y="1524000"/>
            <a:ext cx="8775700" cy="40894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96F266D-28BD-4A4A-A026-B677AC0D8A69}"/>
              </a:ext>
            </a:extLst>
          </p:cNvPr>
          <p:cNvSpPr/>
          <p:nvPr/>
        </p:nvSpPr>
        <p:spPr>
          <a:xfrm>
            <a:off x="114300" y="1695450"/>
            <a:ext cx="8801100" cy="180975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28383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2DCED1A-13B8-D4AA-2B89-308366B5B8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9" t="11906" r="2638" b="6317"/>
          <a:stretch/>
        </p:blipFill>
        <p:spPr>
          <a:xfrm>
            <a:off x="127000" y="1524000"/>
            <a:ext cx="8775700" cy="40894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2ACF640-DBF6-AEA0-6340-10FC27EBB43D}"/>
              </a:ext>
            </a:extLst>
          </p:cNvPr>
          <p:cNvSpPr/>
          <p:nvPr/>
        </p:nvSpPr>
        <p:spPr>
          <a:xfrm>
            <a:off x="120650" y="1695450"/>
            <a:ext cx="8801100" cy="180975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箭號: 向右 4">
            <a:extLst>
              <a:ext uri="{FF2B5EF4-FFF2-40B4-BE49-F238E27FC236}">
                <a16:creationId xmlns:a16="http://schemas.microsoft.com/office/drawing/2014/main" id="{AD8972C4-124C-E398-0BDA-4EE2A67E9425}"/>
              </a:ext>
            </a:extLst>
          </p:cNvPr>
          <p:cNvSpPr/>
          <p:nvPr/>
        </p:nvSpPr>
        <p:spPr>
          <a:xfrm rot="13253022">
            <a:off x="1117599" y="4670213"/>
            <a:ext cx="431800" cy="193676"/>
          </a:xfrm>
          <a:prstGeom prst="rightArrow">
            <a:avLst/>
          </a:prstGeom>
          <a:solidFill>
            <a:srgbClr val="FA4C65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1548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圓角 2">
            <a:extLst>
              <a:ext uri="{FF2B5EF4-FFF2-40B4-BE49-F238E27FC236}">
                <a16:creationId xmlns:a16="http://schemas.microsoft.com/office/drawing/2014/main" id="{6651E9F1-9648-4C81-B50F-40035432BCBB}"/>
              </a:ext>
            </a:extLst>
          </p:cNvPr>
          <p:cNvSpPr/>
          <p:nvPr/>
        </p:nvSpPr>
        <p:spPr>
          <a:xfrm>
            <a:off x="1036097" y="3140306"/>
            <a:ext cx="1028986" cy="7365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Pandas</a:t>
            </a:r>
            <a:r>
              <a:rPr lang="zh-TW" altLang="en-US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進行資料前處理</a:t>
            </a: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74ABC6E5-5B1A-416C-8412-37CC332271BF}"/>
              </a:ext>
            </a:extLst>
          </p:cNvPr>
          <p:cNvSpPr/>
          <p:nvPr/>
        </p:nvSpPr>
        <p:spPr>
          <a:xfrm>
            <a:off x="501753" y="2195941"/>
            <a:ext cx="440846" cy="262532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取得系統歷史使用率、日誌資料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1020B259-CC0D-4CF8-B066-5DDA1FC674B1}"/>
              </a:ext>
            </a:extLst>
          </p:cNvPr>
          <p:cNvSpPr/>
          <p:nvPr/>
        </p:nvSpPr>
        <p:spPr>
          <a:xfrm>
            <a:off x="2161247" y="3140306"/>
            <a:ext cx="1028986" cy="7365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對異常資料使用滑動窗口標記</a:t>
            </a: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542A0C27-CA06-458A-9DAE-01EDFE00BD4D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>
            <a:off x="2065083" y="3508599"/>
            <a:ext cx="961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98B1756B-9D29-4B90-A687-07C64C67470D}"/>
              </a:ext>
            </a:extLst>
          </p:cNvPr>
          <p:cNvCxnSpPr>
            <a:cxnSpLocks/>
            <a:stCxn id="14" idx="3"/>
            <a:endCxn id="3" idx="1"/>
          </p:cNvCxnSpPr>
          <p:nvPr/>
        </p:nvCxnSpPr>
        <p:spPr>
          <a:xfrm flipV="1">
            <a:off x="942599" y="3508600"/>
            <a:ext cx="93498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菱形 83">
            <a:extLst>
              <a:ext uri="{FF2B5EF4-FFF2-40B4-BE49-F238E27FC236}">
                <a16:creationId xmlns:a16="http://schemas.microsoft.com/office/drawing/2014/main" id="{E267BF4F-3C77-499E-985B-DA9A005C7F58}"/>
              </a:ext>
            </a:extLst>
          </p:cNvPr>
          <p:cNvSpPr/>
          <p:nvPr/>
        </p:nvSpPr>
        <p:spPr>
          <a:xfrm>
            <a:off x="8019076" y="3052092"/>
            <a:ext cx="1098619" cy="923782"/>
          </a:xfrm>
          <a:prstGeom prst="diamond">
            <a:avLst/>
          </a:prstGeom>
          <a:solidFill>
            <a:srgbClr val="FFE88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判斷是否異常</a:t>
            </a:r>
          </a:p>
        </p:txBody>
      </p:sp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DA546491-6BC2-4BF5-A252-E05B96E11C07}"/>
              </a:ext>
            </a:extLst>
          </p:cNvPr>
          <p:cNvCxnSpPr>
            <a:cxnSpLocks/>
            <a:stCxn id="84" idx="0"/>
            <a:endCxn id="102" idx="2"/>
          </p:cNvCxnSpPr>
          <p:nvPr/>
        </p:nvCxnSpPr>
        <p:spPr>
          <a:xfrm flipH="1" flipV="1">
            <a:off x="9425633" y="2639786"/>
            <a:ext cx="2" cy="4123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>
            <a:extLst>
              <a:ext uri="{FF2B5EF4-FFF2-40B4-BE49-F238E27FC236}">
                <a16:creationId xmlns:a16="http://schemas.microsoft.com/office/drawing/2014/main" id="{6BEF4558-DFD4-4377-9100-F3C5EBE7B5E2}"/>
              </a:ext>
            </a:extLst>
          </p:cNvPr>
          <p:cNvCxnSpPr>
            <a:cxnSpLocks/>
            <a:stCxn id="84" idx="2"/>
            <a:endCxn id="98" idx="0"/>
          </p:cNvCxnSpPr>
          <p:nvPr/>
        </p:nvCxnSpPr>
        <p:spPr>
          <a:xfrm flipH="1">
            <a:off x="9425634" y="3975874"/>
            <a:ext cx="1" cy="4056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3F98B151-4B06-4BF5-BF77-131341B14E10}"/>
              </a:ext>
            </a:extLst>
          </p:cNvPr>
          <p:cNvSpPr txBox="1"/>
          <p:nvPr/>
        </p:nvSpPr>
        <p:spPr>
          <a:xfrm>
            <a:off x="9165005" y="2731652"/>
            <a:ext cx="281327" cy="26116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zh-TW" altLang="en-US" sz="1097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否</a:t>
            </a: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7D83BA59-8403-49E1-9D2C-CA6798EA71A1}"/>
              </a:ext>
            </a:extLst>
          </p:cNvPr>
          <p:cNvSpPr txBox="1"/>
          <p:nvPr/>
        </p:nvSpPr>
        <p:spPr>
          <a:xfrm>
            <a:off x="9165005" y="4028997"/>
            <a:ext cx="281327" cy="26116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zh-TW" altLang="en-US" sz="1097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</a:p>
        </p:txBody>
      </p:sp>
      <p:grpSp>
        <p:nvGrpSpPr>
          <p:cNvPr id="97" name="群組 96">
            <a:extLst>
              <a:ext uri="{FF2B5EF4-FFF2-40B4-BE49-F238E27FC236}">
                <a16:creationId xmlns:a16="http://schemas.microsoft.com/office/drawing/2014/main" id="{84E1BCCA-BF02-4CA9-A055-29967BBD024D}"/>
              </a:ext>
            </a:extLst>
          </p:cNvPr>
          <p:cNvGrpSpPr/>
          <p:nvPr/>
        </p:nvGrpSpPr>
        <p:grpSpPr>
          <a:xfrm>
            <a:off x="7921332" y="4291367"/>
            <a:ext cx="1294104" cy="835699"/>
            <a:chOff x="3623724" y="2052222"/>
            <a:chExt cx="2731053" cy="772357"/>
          </a:xfrm>
        </p:grpSpPr>
        <p:sp>
          <p:nvSpPr>
            <p:cNvPr id="98" name="矩形: 圓角 97">
              <a:extLst>
                <a:ext uri="{FF2B5EF4-FFF2-40B4-BE49-F238E27FC236}">
                  <a16:creationId xmlns:a16="http://schemas.microsoft.com/office/drawing/2014/main" id="{D896CD7A-B7FE-44FF-9757-DC5C00157E6C}"/>
                </a:ext>
              </a:extLst>
            </p:cNvPr>
            <p:cNvSpPr/>
            <p:nvPr/>
          </p:nvSpPr>
          <p:spPr>
            <a:xfrm>
              <a:off x="3746376" y="2052222"/>
              <a:ext cx="2485747" cy="77235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zh-TW" altLang="en-US" sz="1097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1FAAB7A8-D942-4AF1-B335-F87BC5BF4898}"/>
                </a:ext>
              </a:extLst>
            </p:cNvPr>
            <p:cNvSpPr txBox="1"/>
            <p:nvPr/>
          </p:nvSpPr>
          <p:spPr>
            <a:xfrm>
              <a:off x="3623724" y="2239701"/>
              <a:ext cx="2731053" cy="397399"/>
            </a:xfrm>
            <a:prstGeom prst="rect">
              <a:avLst/>
            </a:prstGeom>
            <a:noFill/>
            <a:ln w="19050">
              <a:noFill/>
            </a:ln>
          </p:spPr>
          <p:txBody>
            <a:bodyPr vert="horz" wrap="square" rtlCol="0" anchor="ctr">
              <a:spAutoFit/>
            </a:bodyPr>
            <a:lstStyle/>
            <a:p>
              <a:pPr algn="ctr"/>
              <a:r>
                <a:rPr lang="zh-TW" altLang="en-US" sz="1097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以郵件通知管理人員異常情形</a:t>
              </a:r>
            </a:p>
          </p:txBody>
        </p:sp>
      </p:grpSp>
      <p:grpSp>
        <p:nvGrpSpPr>
          <p:cNvPr id="101" name="群組 100">
            <a:extLst>
              <a:ext uri="{FF2B5EF4-FFF2-40B4-BE49-F238E27FC236}">
                <a16:creationId xmlns:a16="http://schemas.microsoft.com/office/drawing/2014/main" id="{8FA0A1BA-11CF-4E4D-9014-8FAD505CD7F8}"/>
              </a:ext>
            </a:extLst>
          </p:cNvPr>
          <p:cNvGrpSpPr/>
          <p:nvPr/>
        </p:nvGrpSpPr>
        <p:grpSpPr>
          <a:xfrm>
            <a:off x="7979451" y="1984313"/>
            <a:ext cx="1177867" cy="655474"/>
            <a:chOff x="3746376" y="2052222"/>
            <a:chExt cx="2485747" cy="772357"/>
          </a:xfrm>
        </p:grpSpPr>
        <p:sp>
          <p:nvSpPr>
            <p:cNvPr id="102" name="矩形: 圓角 101">
              <a:extLst>
                <a:ext uri="{FF2B5EF4-FFF2-40B4-BE49-F238E27FC236}">
                  <a16:creationId xmlns:a16="http://schemas.microsoft.com/office/drawing/2014/main" id="{DFF37B2D-0912-475B-9CF2-FC91FC7EC5F1}"/>
                </a:ext>
              </a:extLst>
            </p:cNvPr>
            <p:cNvSpPr/>
            <p:nvPr/>
          </p:nvSpPr>
          <p:spPr>
            <a:xfrm>
              <a:off x="3746376" y="2052222"/>
              <a:ext cx="2485747" cy="77235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1097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AFC9D42E-A4B7-4177-9229-9D925C838C72}"/>
                </a:ext>
              </a:extLst>
            </p:cNvPr>
            <p:cNvSpPr txBox="1"/>
            <p:nvPr/>
          </p:nvSpPr>
          <p:spPr>
            <a:xfrm>
              <a:off x="3801835" y="2284533"/>
              <a:ext cx="2374830" cy="307732"/>
            </a:xfrm>
            <a:prstGeom prst="rect">
              <a:avLst/>
            </a:prstGeom>
            <a:noFill/>
            <a:ln w="19050">
              <a:noFill/>
            </a:ln>
          </p:spPr>
          <p:txBody>
            <a:bodyPr vert="horz" wrap="square" rtlCol="0" anchor="ctr">
              <a:spAutoFit/>
            </a:bodyPr>
            <a:lstStyle/>
            <a:p>
              <a:pPr algn="ctr"/>
              <a:r>
                <a:rPr lang="zh-TW" altLang="en-US" sz="1097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系統持續運行</a:t>
              </a:r>
            </a:p>
          </p:txBody>
        </p:sp>
      </p:grp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D4DD293A-2ED4-635E-68E4-4657CEF8C399}"/>
              </a:ext>
            </a:extLst>
          </p:cNvPr>
          <p:cNvSpPr/>
          <p:nvPr/>
        </p:nvSpPr>
        <p:spPr>
          <a:xfrm>
            <a:off x="3286397" y="3138103"/>
            <a:ext cx="1278398" cy="73658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learn2learn</a:t>
            </a:r>
            <a:r>
              <a:rPr lang="zh-TW" altLang="en-US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進行</a:t>
            </a:r>
            <a:r>
              <a:rPr lang="en-US" altLang="zh-TW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MAML-RL</a:t>
            </a:r>
            <a:r>
              <a:rPr lang="zh-TW" altLang="en-US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訓練得到初始模型</a:t>
            </a:r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E2372D70-FD17-75F6-E021-050DC74FE37B}"/>
              </a:ext>
            </a:extLst>
          </p:cNvPr>
          <p:cNvCxnSpPr>
            <a:cxnSpLocks/>
            <a:stCxn id="9" idx="3"/>
            <a:endCxn id="36" idx="1"/>
          </p:cNvCxnSpPr>
          <p:nvPr/>
        </p:nvCxnSpPr>
        <p:spPr>
          <a:xfrm flipV="1">
            <a:off x="3190233" y="3506396"/>
            <a:ext cx="96164" cy="22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CE48B6D8-A60B-D3BE-285E-863F29E8A75B}"/>
              </a:ext>
            </a:extLst>
          </p:cNvPr>
          <p:cNvSpPr/>
          <p:nvPr/>
        </p:nvSpPr>
        <p:spPr>
          <a:xfrm>
            <a:off x="7540820" y="2499271"/>
            <a:ext cx="268691" cy="202942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接收即時資料串流</a:t>
            </a:r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CFF5CFBC-8155-E946-67F0-5FFCA78AD526}"/>
              </a:ext>
            </a:extLst>
          </p:cNvPr>
          <p:cNvCxnSpPr>
            <a:cxnSpLocks/>
            <a:stCxn id="36" idx="3"/>
            <a:endCxn id="10" idx="1"/>
          </p:cNvCxnSpPr>
          <p:nvPr/>
        </p:nvCxnSpPr>
        <p:spPr>
          <a:xfrm>
            <a:off x="4564795" y="3506397"/>
            <a:ext cx="96164" cy="75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菱形 143">
            <a:extLst>
              <a:ext uri="{FF2B5EF4-FFF2-40B4-BE49-F238E27FC236}">
                <a16:creationId xmlns:a16="http://schemas.microsoft.com/office/drawing/2014/main" id="{F590A628-BC36-E08F-227A-610F2BCBB515}"/>
              </a:ext>
            </a:extLst>
          </p:cNvPr>
          <p:cNvSpPr/>
          <p:nvPr/>
        </p:nvSpPr>
        <p:spPr>
          <a:xfrm>
            <a:off x="5950576" y="3025117"/>
            <a:ext cx="1381699" cy="962559"/>
          </a:xfrm>
          <a:prstGeom prst="diamond">
            <a:avLst/>
          </a:prstGeom>
          <a:solidFill>
            <a:srgbClr val="FFE88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模型評估函數是否達到預定指標</a:t>
            </a:r>
          </a:p>
        </p:txBody>
      </p:sp>
      <p:cxnSp>
        <p:nvCxnSpPr>
          <p:cNvPr id="168" name="接點: 肘形 167">
            <a:extLst>
              <a:ext uri="{FF2B5EF4-FFF2-40B4-BE49-F238E27FC236}">
                <a16:creationId xmlns:a16="http://schemas.microsoft.com/office/drawing/2014/main" id="{87885DBA-56A1-1B65-37A8-92703F671DC8}"/>
              </a:ext>
            </a:extLst>
          </p:cNvPr>
          <p:cNvCxnSpPr>
            <a:cxnSpLocks/>
            <a:stCxn id="144" idx="0"/>
            <a:endCxn id="10" idx="0"/>
          </p:cNvCxnSpPr>
          <p:nvPr/>
        </p:nvCxnSpPr>
        <p:spPr>
          <a:xfrm rot="16200000" flipH="1" flipV="1">
            <a:off x="5848151" y="2352417"/>
            <a:ext cx="120572" cy="1465971"/>
          </a:xfrm>
          <a:prstGeom prst="bentConnector3">
            <a:avLst>
              <a:gd name="adj1" fmla="val -115535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文字方塊 181">
            <a:extLst>
              <a:ext uri="{FF2B5EF4-FFF2-40B4-BE49-F238E27FC236}">
                <a16:creationId xmlns:a16="http://schemas.microsoft.com/office/drawing/2014/main" id="{B58A63FA-E5B8-2DF2-BB74-5CD15782A0F8}"/>
              </a:ext>
            </a:extLst>
          </p:cNvPr>
          <p:cNvSpPr txBox="1"/>
          <p:nvPr/>
        </p:nvSpPr>
        <p:spPr>
          <a:xfrm>
            <a:off x="5767776" y="2549671"/>
            <a:ext cx="281327" cy="26116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zh-TW" altLang="en-US" sz="1097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否</a:t>
            </a:r>
          </a:p>
        </p:txBody>
      </p:sp>
      <p:sp>
        <p:nvSpPr>
          <p:cNvPr id="183" name="文字方塊 182">
            <a:extLst>
              <a:ext uri="{FF2B5EF4-FFF2-40B4-BE49-F238E27FC236}">
                <a16:creationId xmlns:a16="http://schemas.microsoft.com/office/drawing/2014/main" id="{6B1AFB2F-F7E9-43C0-B1C1-3CBF2B8CEC8F}"/>
              </a:ext>
            </a:extLst>
          </p:cNvPr>
          <p:cNvSpPr txBox="1"/>
          <p:nvPr/>
        </p:nvSpPr>
        <p:spPr>
          <a:xfrm>
            <a:off x="7223408" y="3229469"/>
            <a:ext cx="353495" cy="244277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lang="zh-TW" altLang="en-US" sz="1097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292FDFF5-9EC8-9320-3954-0A28F95710F5}"/>
              </a:ext>
            </a:extLst>
          </p:cNvPr>
          <p:cNvSpPr/>
          <p:nvPr/>
        </p:nvSpPr>
        <p:spPr>
          <a:xfrm>
            <a:off x="4660959" y="3145688"/>
            <a:ext cx="1028986" cy="736589"/>
          </a:xfrm>
          <a:prstGeom prst="roundRect">
            <a:avLst/>
          </a:prstGeom>
          <a:solidFill>
            <a:srgbClr val="91D2E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使用初始模型對目標環境進行小步長訓練與測試</a:t>
            </a:r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F9A7AAAB-B821-D78E-E609-51F971873A85}"/>
              </a:ext>
            </a:extLst>
          </p:cNvPr>
          <p:cNvCxnSpPr>
            <a:cxnSpLocks/>
            <a:stCxn id="10" idx="3"/>
            <a:endCxn id="144" idx="1"/>
          </p:cNvCxnSpPr>
          <p:nvPr/>
        </p:nvCxnSpPr>
        <p:spPr>
          <a:xfrm flipV="1">
            <a:off x="5689946" y="3506396"/>
            <a:ext cx="260629" cy="75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線單箭頭接點 1">
            <a:extLst>
              <a:ext uri="{FF2B5EF4-FFF2-40B4-BE49-F238E27FC236}">
                <a16:creationId xmlns:a16="http://schemas.microsoft.com/office/drawing/2014/main" id="{69805957-02BD-5F73-8137-3AABE1F76F54}"/>
              </a:ext>
            </a:extLst>
          </p:cNvPr>
          <p:cNvCxnSpPr>
            <a:cxnSpLocks/>
            <a:stCxn id="42" idx="3"/>
            <a:endCxn id="84" idx="1"/>
          </p:cNvCxnSpPr>
          <p:nvPr/>
        </p:nvCxnSpPr>
        <p:spPr>
          <a:xfrm>
            <a:off x="7809509" y="3513983"/>
            <a:ext cx="20956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55DEDA6E-0288-2146-3AA1-E655EDED4114}"/>
              </a:ext>
            </a:extLst>
          </p:cNvPr>
          <p:cNvCxnSpPr>
            <a:cxnSpLocks/>
            <a:stCxn id="144" idx="3"/>
            <a:endCxn id="42" idx="1"/>
          </p:cNvCxnSpPr>
          <p:nvPr/>
        </p:nvCxnSpPr>
        <p:spPr>
          <a:xfrm>
            <a:off x="7332273" y="3506397"/>
            <a:ext cx="208546" cy="75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527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圓角 2">
            <a:extLst>
              <a:ext uri="{FF2B5EF4-FFF2-40B4-BE49-F238E27FC236}">
                <a16:creationId xmlns:a16="http://schemas.microsoft.com/office/drawing/2014/main" id="{6651E9F1-9648-4C81-B50F-40035432BCBB}"/>
              </a:ext>
            </a:extLst>
          </p:cNvPr>
          <p:cNvSpPr/>
          <p:nvPr/>
        </p:nvSpPr>
        <p:spPr>
          <a:xfrm>
            <a:off x="955460" y="3140306"/>
            <a:ext cx="1028986" cy="7365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Pandas</a:t>
            </a:r>
            <a:r>
              <a:rPr lang="zh-TW" altLang="en-US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資料前處理以及</a:t>
            </a:r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滑動窗口標記</a:t>
            </a:r>
            <a:endParaRPr lang="zh-TW" altLang="en-US" sz="1097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74ABC6E5-5B1A-416C-8412-37CC332271BF}"/>
              </a:ext>
            </a:extLst>
          </p:cNvPr>
          <p:cNvSpPr/>
          <p:nvPr/>
        </p:nvSpPr>
        <p:spPr>
          <a:xfrm>
            <a:off x="417325" y="2195941"/>
            <a:ext cx="440846" cy="262532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取得系統歷史使用率、日誌資料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1020B259-CC0D-4CF8-B066-5DDA1FC674B1}"/>
              </a:ext>
            </a:extLst>
          </p:cNvPr>
          <p:cNvSpPr/>
          <p:nvPr/>
        </p:nvSpPr>
        <p:spPr>
          <a:xfrm>
            <a:off x="2098687" y="2965341"/>
            <a:ext cx="1028986" cy="10865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sz="1097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PyOD</a:t>
            </a:r>
            <a:r>
              <a:rPr lang="zh-TW" altLang="en-US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1097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MetaOD</a:t>
            </a:r>
            <a:r>
              <a:rPr lang="zh-TW" altLang="en-US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擷取時序資料的檢測器特徵、異常特徵與常態特徵</a:t>
            </a: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542A0C27-CA06-458A-9DAE-01EDFE00BD4D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>
            <a:off x="1984446" y="3508602"/>
            <a:ext cx="11424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98B1756B-9D29-4B90-A687-07C64C67470D}"/>
              </a:ext>
            </a:extLst>
          </p:cNvPr>
          <p:cNvCxnSpPr>
            <a:cxnSpLocks/>
            <a:stCxn id="14" idx="3"/>
            <a:endCxn id="3" idx="1"/>
          </p:cNvCxnSpPr>
          <p:nvPr/>
        </p:nvCxnSpPr>
        <p:spPr>
          <a:xfrm flipV="1">
            <a:off x="858173" y="3508600"/>
            <a:ext cx="97289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菱形 83">
            <a:extLst>
              <a:ext uri="{FF2B5EF4-FFF2-40B4-BE49-F238E27FC236}">
                <a16:creationId xmlns:a16="http://schemas.microsoft.com/office/drawing/2014/main" id="{E267BF4F-3C77-499E-985B-DA9A005C7F58}"/>
              </a:ext>
            </a:extLst>
          </p:cNvPr>
          <p:cNvSpPr/>
          <p:nvPr/>
        </p:nvSpPr>
        <p:spPr>
          <a:xfrm>
            <a:off x="7499089" y="3032090"/>
            <a:ext cx="1098619" cy="923782"/>
          </a:xfrm>
          <a:prstGeom prst="diamond">
            <a:avLst/>
          </a:prstGeom>
          <a:solidFill>
            <a:srgbClr val="FFE88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判斷是否異常</a:t>
            </a:r>
          </a:p>
        </p:txBody>
      </p:sp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DA546491-6BC2-4BF5-A252-E05B96E11C07}"/>
              </a:ext>
            </a:extLst>
          </p:cNvPr>
          <p:cNvCxnSpPr>
            <a:cxnSpLocks/>
            <a:stCxn id="84" idx="0"/>
            <a:endCxn id="102" idx="2"/>
          </p:cNvCxnSpPr>
          <p:nvPr/>
        </p:nvCxnSpPr>
        <p:spPr>
          <a:xfrm flipH="1" flipV="1">
            <a:off x="8048396" y="2619784"/>
            <a:ext cx="2" cy="4123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>
            <a:extLst>
              <a:ext uri="{FF2B5EF4-FFF2-40B4-BE49-F238E27FC236}">
                <a16:creationId xmlns:a16="http://schemas.microsoft.com/office/drawing/2014/main" id="{6BEF4558-DFD4-4377-9100-F3C5EBE7B5E2}"/>
              </a:ext>
            </a:extLst>
          </p:cNvPr>
          <p:cNvCxnSpPr>
            <a:cxnSpLocks/>
            <a:stCxn id="84" idx="2"/>
            <a:endCxn id="98" idx="0"/>
          </p:cNvCxnSpPr>
          <p:nvPr/>
        </p:nvCxnSpPr>
        <p:spPr>
          <a:xfrm flipH="1">
            <a:off x="8048398" y="3955873"/>
            <a:ext cx="1" cy="4056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3F98B151-4B06-4BF5-BF77-131341B14E10}"/>
              </a:ext>
            </a:extLst>
          </p:cNvPr>
          <p:cNvSpPr txBox="1"/>
          <p:nvPr/>
        </p:nvSpPr>
        <p:spPr>
          <a:xfrm>
            <a:off x="7787769" y="2711651"/>
            <a:ext cx="281327" cy="26116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zh-TW" altLang="en-US" sz="1097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否</a:t>
            </a: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7D83BA59-8403-49E1-9D2C-CA6798EA71A1}"/>
              </a:ext>
            </a:extLst>
          </p:cNvPr>
          <p:cNvSpPr txBox="1"/>
          <p:nvPr/>
        </p:nvSpPr>
        <p:spPr>
          <a:xfrm>
            <a:off x="7787769" y="4008995"/>
            <a:ext cx="281327" cy="26116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zh-TW" altLang="en-US" sz="1097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</a:p>
        </p:txBody>
      </p:sp>
      <p:grpSp>
        <p:nvGrpSpPr>
          <p:cNvPr id="97" name="群組 96">
            <a:extLst>
              <a:ext uri="{FF2B5EF4-FFF2-40B4-BE49-F238E27FC236}">
                <a16:creationId xmlns:a16="http://schemas.microsoft.com/office/drawing/2014/main" id="{84E1BCCA-BF02-4CA9-A055-29967BBD024D}"/>
              </a:ext>
            </a:extLst>
          </p:cNvPr>
          <p:cNvGrpSpPr/>
          <p:nvPr/>
        </p:nvGrpSpPr>
        <p:grpSpPr>
          <a:xfrm>
            <a:off x="7401345" y="4271365"/>
            <a:ext cx="1294104" cy="835699"/>
            <a:chOff x="3623724" y="2052222"/>
            <a:chExt cx="2731053" cy="772357"/>
          </a:xfrm>
        </p:grpSpPr>
        <p:sp>
          <p:nvSpPr>
            <p:cNvPr id="98" name="矩形: 圓角 97">
              <a:extLst>
                <a:ext uri="{FF2B5EF4-FFF2-40B4-BE49-F238E27FC236}">
                  <a16:creationId xmlns:a16="http://schemas.microsoft.com/office/drawing/2014/main" id="{D896CD7A-B7FE-44FF-9757-DC5C00157E6C}"/>
                </a:ext>
              </a:extLst>
            </p:cNvPr>
            <p:cNvSpPr/>
            <p:nvPr/>
          </p:nvSpPr>
          <p:spPr>
            <a:xfrm>
              <a:off x="3746376" y="2052222"/>
              <a:ext cx="2485747" cy="77235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zh-TW" altLang="en-US" sz="1097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1FAAB7A8-D942-4AF1-B335-F87BC5BF4898}"/>
                </a:ext>
              </a:extLst>
            </p:cNvPr>
            <p:cNvSpPr txBox="1"/>
            <p:nvPr/>
          </p:nvSpPr>
          <p:spPr>
            <a:xfrm>
              <a:off x="3623724" y="2239701"/>
              <a:ext cx="2731053" cy="397399"/>
            </a:xfrm>
            <a:prstGeom prst="rect">
              <a:avLst/>
            </a:prstGeom>
            <a:noFill/>
            <a:ln w="19050">
              <a:noFill/>
            </a:ln>
          </p:spPr>
          <p:txBody>
            <a:bodyPr vert="horz" wrap="square" rtlCol="0" anchor="ctr">
              <a:spAutoFit/>
            </a:bodyPr>
            <a:lstStyle/>
            <a:p>
              <a:pPr algn="ctr"/>
              <a:r>
                <a:rPr lang="zh-TW" altLang="en-US" sz="1097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以郵件通知管理人員異常情形</a:t>
              </a:r>
            </a:p>
          </p:txBody>
        </p:sp>
      </p:grpSp>
      <p:grpSp>
        <p:nvGrpSpPr>
          <p:cNvPr id="101" name="群組 100">
            <a:extLst>
              <a:ext uri="{FF2B5EF4-FFF2-40B4-BE49-F238E27FC236}">
                <a16:creationId xmlns:a16="http://schemas.microsoft.com/office/drawing/2014/main" id="{8FA0A1BA-11CF-4E4D-9014-8FAD505CD7F8}"/>
              </a:ext>
            </a:extLst>
          </p:cNvPr>
          <p:cNvGrpSpPr/>
          <p:nvPr/>
        </p:nvGrpSpPr>
        <p:grpSpPr>
          <a:xfrm>
            <a:off x="7459463" y="1964311"/>
            <a:ext cx="1177867" cy="655474"/>
            <a:chOff x="3746376" y="2052222"/>
            <a:chExt cx="2485747" cy="772357"/>
          </a:xfrm>
        </p:grpSpPr>
        <p:sp>
          <p:nvSpPr>
            <p:cNvPr id="102" name="矩形: 圓角 101">
              <a:extLst>
                <a:ext uri="{FF2B5EF4-FFF2-40B4-BE49-F238E27FC236}">
                  <a16:creationId xmlns:a16="http://schemas.microsoft.com/office/drawing/2014/main" id="{DFF37B2D-0912-475B-9CF2-FC91FC7EC5F1}"/>
                </a:ext>
              </a:extLst>
            </p:cNvPr>
            <p:cNvSpPr/>
            <p:nvPr/>
          </p:nvSpPr>
          <p:spPr>
            <a:xfrm>
              <a:off x="3746376" y="2052222"/>
              <a:ext cx="2485747" cy="77235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1097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AFC9D42E-A4B7-4177-9229-9D925C838C72}"/>
                </a:ext>
              </a:extLst>
            </p:cNvPr>
            <p:cNvSpPr txBox="1"/>
            <p:nvPr/>
          </p:nvSpPr>
          <p:spPr>
            <a:xfrm>
              <a:off x="3801835" y="2284533"/>
              <a:ext cx="2374830" cy="307732"/>
            </a:xfrm>
            <a:prstGeom prst="rect">
              <a:avLst/>
            </a:prstGeom>
            <a:noFill/>
            <a:ln w="19050">
              <a:noFill/>
            </a:ln>
          </p:spPr>
          <p:txBody>
            <a:bodyPr vert="horz" wrap="square" rtlCol="0" anchor="ctr">
              <a:spAutoFit/>
            </a:bodyPr>
            <a:lstStyle/>
            <a:p>
              <a:pPr algn="ctr"/>
              <a:r>
                <a:rPr lang="zh-TW" altLang="en-US" sz="1097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系統持續運行</a:t>
              </a:r>
            </a:p>
          </p:txBody>
        </p:sp>
      </p:grp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D4DD293A-2ED4-635E-68E4-4657CEF8C399}"/>
              </a:ext>
            </a:extLst>
          </p:cNvPr>
          <p:cNvSpPr/>
          <p:nvPr/>
        </p:nvSpPr>
        <p:spPr>
          <a:xfrm>
            <a:off x="3242135" y="2962784"/>
            <a:ext cx="1028986" cy="107509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learn2learn</a:t>
            </a:r>
            <a:r>
              <a:rPr lang="zh-TW" altLang="en-US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進行</a:t>
            </a:r>
            <a:r>
              <a:rPr lang="en-US" altLang="zh-TW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MAML-RL</a:t>
            </a:r>
            <a:r>
              <a:rPr lang="zh-TW" altLang="en-US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訓練得到初始模型</a:t>
            </a:r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E2372D70-FD17-75F6-E021-050DC74FE37B}"/>
              </a:ext>
            </a:extLst>
          </p:cNvPr>
          <p:cNvCxnSpPr>
            <a:cxnSpLocks/>
            <a:stCxn id="9" idx="3"/>
            <a:endCxn id="36" idx="1"/>
          </p:cNvCxnSpPr>
          <p:nvPr/>
        </p:nvCxnSpPr>
        <p:spPr>
          <a:xfrm flipV="1">
            <a:off x="3127673" y="3500330"/>
            <a:ext cx="114462" cy="82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CE48B6D8-A60B-D3BE-285E-863F29E8A75B}"/>
              </a:ext>
            </a:extLst>
          </p:cNvPr>
          <p:cNvSpPr/>
          <p:nvPr/>
        </p:nvSpPr>
        <p:spPr>
          <a:xfrm>
            <a:off x="7002504" y="2481272"/>
            <a:ext cx="268691" cy="202942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接收即時資料串流</a:t>
            </a:r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CFF5CFBC-8155-E946-67F0-5FFCA78AD526}"/>
              </a:ext>
            </a:extLst>
          </p:cNvPr>
          <p:cNvCxnSpPr>
            <a:cxnSpLocks/>
            <a:stCxn id="144" idx="3"/>
            <a:endCxn id="42" idx="1"/>
          </p:cNvCxnSpPr>
          <p:nvPr/>
        </p:nvCxnSpPr>
        <p:spPr>
          <a:xfrm flipV="1">
            <a:off x="6752152" y="3495984"/>
            <a:ext cx="250350" cy="43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菱形 143">
            <a:extLst>
              <a:ext uri="{FF2B5EF4-FFF2-40B4-BE49-F238E27FC236}">
                <a16:creationId xmlns:a16="http://schemas.microsoft.com/office/drawing/2014/main" id="{F590A628-BC36-E08F-227A-610F2BCBB515}"/>
              </a:ext>
            </a:extLst>
          </p:cNvPr>
          <p:cNvSpPr/>
          <p:nvPr/>
        </p:nvSpPr>
        <p:spPr>
          <a:xfrm>
            <a:off x="5381168" y="3040828"/>
            <a:ext cx="1370984" cy="919004"/>
          </a:xfrm>
          <a:prstGeom prst="diamond">
            <a:avLst/>
          </a:prstGeom>
          <a:solidFill>
            <a:srgbClr val="FFE88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模型評估函數是否達到預定指標</a:t>
            </a:r>
          </a:p>
        </p:txBody>
      </p:sp>
      <p:cxnSp>
        <p:nvCxnSpPr>
          <p:cNvPr id="168" name="接點: 肘形 167">
            <a:extLst>
              <a:ext uri="{FF2B5EF4-FFF2-40B4-BE49-F238E27FC236}">
                <a16:creationId xmlns:a16="http://schemas.microsoft.com/office/drawing/2014/main" id="{87885DBA-56A1-1B65-37A8-92703F671DC8}"/>
              </a:ext>
            </a:extLst>
          </p:cNvPr>
          <p:cNvCxnSpPr>
            <a:cxnSpLocks/>
            <a:stCxn id="23" idx="3"/>
            <a:endCxn id="144" idx="2"/>
          </p:cNvCxnSpPr>
          <p:nvPr/>
        </p:nvCxnSpPr>
        <p:spPr>
          <a:xfrm flipV="1">
            <a:off x="5505813" y="3959832"/>
            <a:ext cx="560848" cy="31228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接點: 肘形 168">
            <a:extLst>
              <a:ext uri="{FF2B5EF4-FFF2-40B4-BE49-F238E27FC236}">
                <a16:creationId xmlns:a16="http://schemas.microsoft.com/office/drawing/2014/main" id="{4DEC6AC2-E989-9997-95FB-E205491730A7}"/>
              </a:ext>
            </a:extLst>
          </p:cNvPr>
          <p:cNvCxnSpPr>
            <a:cxnSpLocks/>
            <a:stCxn id="144" idx="0"/>
            <a:endCxn id="19" idx="0"/>
          </p:cNvCxnSpPr>
          <p:nvPr/>
        </p:nvCxnSpPr>
        <p:spPr>
          <a:xfrm rot="16200000" flipV="1">
            <a:off x="5250313" y="2224478"/>
            <a:ext cx="563181" cy="1069517"/>
          </a:xfrm>
          <a:prstGeom prst="bentConnector3">
            <a:avLst>
              <a:gd name="adj1" fmla="val 124735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文字方塊 181">
            <a:extLst>
              <a:ext uri="{FF2B5EF4-FFF2-40B4-BE49-F238E27FC236}">
                <a16:creationId xmlns:a16="http://schemas.microsoft.com/office/drawing/2014/main" id="{B58A63FA-E5B8-2DF2-BB74-5CD15782A0F8}"/>
              </a:ext>
            </a:extLst>
          </p:cNvPr>
          <p:cNvSpPr txBox="1"/>
          <p:nvPr/>
        </p:nvSpPr>
        <p:spPr>
          <a:xfrm>
            <a:off x="5797592" y="2466690"/>
            <a:ext cx="281327" cy="26116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zh-TW" altLang="en-US" sz="1097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否</a:t>
            </a:r>
          </a:p>
        </p:txBody>
      </p:sp>
      <p:sp>
        <p:nvSpPr>
          <p:cNvPr id="183" name="文字方塊 182">
            <a:extLst>
              <a:ext uri="{FF2B5EF4-FFF2-40B4-BE49-F238E27FC236}">
                <a16:creationId xmlns:a16="http://schemas.microsoft.com/office/drawing/2014/main" id="{6B1AFB2F-F7E9-43C0-B1C1-3CBF2B8CEC8F}"/>
              </a:ext>
            </a:extLst>
          </p:cNvPr>
          <p:cNvSpPr txBox="1"/>
          <p:nvPr/>
        </p:nvSpPr>
        <p:spPr>
          <a:xfrm>
            <a:off x="6662637" y="3214233"/>
            <a:ext cx="353495" cy="225062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lang="zh-TW" altLang="en-US" sz="1097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2C7CD77A-14E3-ABBF-E749-BF7F335C1E96}"/>
              </a:ext>
            </a:extLst>
          </p:cNvPr>
          <p:cNvSpPr/>
          <p:nvPr/>
        </p:nvSpPr>
        <p:spPr>
          <a:xfrm>
            <a:off x="4482650" y="2477645"/>
            <a:ext cx="1028986" cy="736589"/>
          </a:xfrm>
          <a:prstGeom prst="roundRect">
            <a:avLst/>
          </a:prstGeom>
          <a:solidFill>
            <a:srgbClr val="91D2E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使用初始模型對目標環境進行小步長訓練與測試</a:t>
            </a: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36BC1434-55A1-D914-2824-297D10729940}"/>
              </a:ext>
            </a:extLst>
          </p:cNvPr>
          <p:cNvCxnSpPr>
            <a:cxnSpLocks/>
            <a:stCxn id="19" idx="2"/>
            <a:endCxn id="23" idx="0"/>
          </p:cNvCxnSpPr>
          <p:nvPr/>
        </p:nvCxnSpPr>
        <p:spPr>
          <a:xfrm flipH="1">
            <a:off x="4991319" y="3214235"/>
            <a:ext cx="5824" cy="689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83F8B61A-EC15-1998-B7EE-421AC51AFD0D}"/>
              </a:ext>
            </a:extLst>
          </p:cNvPr>
          <p:cNvSpPr/>
          <p:nvPr/>
        </p:nvSpPr>
        <p:spPr>
          <a:xfrm>
            <a:off x="4476826" y="3903817"/>
            <a:ext cx="1028986" cy="736589"/>
          </a:xfrm>
          <a:prstGeom prst="roundRect">
            <a:avLst/>
          </a:prstGeom>
          <a:solidFill>
            <a:srgbClr val="91D2E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模型提出異常實例交由領域專家確認回饋更新模型</a:t>
            </a:r>
          </a:p>
        </p:txBody>
      </p:sp>
      <p:cxnSp>
        <p:nvCxnSpPr>
          <p:cNvPr id="49" name="接點: 肘形 48">
            <a:extLst>
              <a:ext uri="{FF2B5EF4-FFF2-40B4-BE49-F238E27FC236}">
                <a16:creationId xmlns:a16="http://schemas.microsoft.com/office/drawing/2014/main" id="{1B1B3561-A16B-E504-69BF-97C3811FA629}"/>
              </a:ext>
            </a:extLst>
          </p:cNvPr>
          <p:cNvCxnSpPr>
            <a:cxnSpLocks/>
            <a:stCxn id="36" idx="3"/>
            <a:endCxn id="19" idx="1"/>
          </p:cNvCxnSpPr>
          <p:nvPr/>
        </p:nvCxnSpPr>
        <p:spPr>
          <a:xfrm flipV="1">
            <a:off x="4271120" y="2845941"/>
            <a:ext cx="211530" cy="65438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id="{10238A53-3B89-FE41-A3E6-AAF4A64A059D}"/>
              </a:ext>
            </a:extLst>
          </p:cNvPr>
          <p:cNvCxnSpPr>
            <a:cxnSpLocks/>
            <a:stCxn id="42" idx="3"/>
            <a:endCxn id="84" idx="1"/>
          </p:cNvCxnSpPr>
          <p:nvPr/>
        </p:nvCxnSpPr>
        <p:spPr>
          <a:xfrm flipV="1">
            <a:off x="7271194" y="3493982"/>
            <a:ext cx="227895" cy="20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894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群組 31">
            <a:extLst>
              <a:ext uri="{FF2B5EF4-FFF2-40B4-BE49-F238E27FC236}">
                <a16:creationId xmlns:a16="http://schemas.microsoft.com/office/drawing/2014/main" id="{76C14312-7BA5-5FF7-5551-AF9197C0F3DD}"/>
              </a:ext>
            </a:extLst>
          </p:cNvPr>
          <p:cNvGrpSpPr/>
          <p:nvPr/>
        </p:nvGrpSpPr>
        <p:grpSpPr>
          <a:xfrm>
            <a:off x="143158" y="963968"/>
            <a:ext cx="7864994" cy="4824357"/>
            <a:chOff x="143158" y="963968"/>
            <a:chExt cx="7864994" cy="4824357"/>
          </a:xfrm>
        </p:grpSpPr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B78A4C0D-6F04-0494-232B-E0FAB01DE9A3}"/>
                </a:ext>
              </a:extLst>
            </p:cNvPr>
            <p:cNvGrpSpPr/>
            <p:nvPr/>
          </p:nvGrpSpPr>
          <p:grpSpPr>
            <a:xfrm>
              <a:off x="143158" y="963968"/>
              <a:ext cx="7864994" cy="4824357"/>
              <a:chOff x="143158" y="653405"/>
              <a:chExt cx="7864994" cy="4824357"/>
            </a:xfrm>
          </p:grpSpPr>
          <p:sp>
            <p:nvSpPr>
              <p:cNvPr id="10" name="箭號: 向右 9">
                <a:extLst>
                  <a:ext uri="{FF2B5EF4-FFF2-40B4-BE49-F238E27FC236}">
                    <a16:creationId xmlns:a16="http://schemas.microsoft.com/office/drawing/2014/main" id="{F087677C-3136-A2EF-DB59-E0845F28C52A}"/>
                  </a:ext>
                </a:extLst>
              </p:cNvPr>
              <p:cNvSpPr/>
              <p:nvPr/>
            </p:nvSpPr>
            <p:spPr>
              <a:xfrm rot="13176460">
                <a:off x="3280652" y="3713072"/>
                <a:ext cx="1227891" cy="444663"/>
              </a:xfrm>
              <a:prstGeom prst="rightArrow">
                <a:avLst/>
              </a:prstGeom>
              <a:solidFill>
                <a:srgbClr val="CCFF66"/>
              </a:solidFill>
              <a:ln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1463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" name="矩形: 圓角 2">
                <a:extLst>
                  <a:ext uri="{FF2B5EF4-FFF2-40B4-BE49-F238E27FC236}">
                    <a16:creationId xmlns:a16="http://schemas.microsoft.com/office/drawing/2014/main" id="{A94A38B9-3397-127F-762B-8C057EB6CEE7}"/>
                  </a:ext>
                </a:extLst>
              </p:cNvPr>
              <p:cNvSpPr/>
              <p:nvPr/>
            </p:nvSpPr>
            <p:spPr>
              <a:xfrm>
                <a:off x="484530" y="653405"/>
                <a:ext cx="7523622" cy="482435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 sz="155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FB03B292-E192-85ED-A70D-C73D8AA5B4FE}"/>
                  </a:ext>
                </a:extLst>
              </p:cNvPr>
              <p:cNvSpPr txBox="1"/>
              <p:nvPr/>
            </p:nvSpPr>
            <p:spPr>
              <a:xfrm>
                <a:off x="2216638" y="664722"/>
                <a:ext cx="39610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Series Reinforcement Learning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箭號: 上彎 10">
                <a:extLst>
                  <a:ext uri="{FF2B5EF4-FFF2-40B4-BE49-F238E27FC236}">
                    <a16:creationId xmlns:a16="http://schemas.microsoft.com/office/drawing/2014/main" id="{146F93E4-08DD-47B7-F88C-4B54EE4100C5}"/>
                  </a:ext>
                </a:extLst>
              </p:cNvPr>
              <p:cNvSpPr/>
              <p:nvPr/>
            </p:nvSpPr>
            <p:spPr>
              <a:xfrm flipV="1">
                <a:off x="5288054" y="2191400"/>
                <a:ext cx="1313245" cy="2201858"/>
              </a:xfrm>
              <a:prstGeom prst="bentUpArrow">
                <a:avLst>
                  <a:gd name="adj1" fmla="val 17450"/>
                  <a:gd name="adj2" fmla="val 17434"/>
                  <a:gd name="adj3" fmla="val 19645"/>
                </a:avLst>
              </a:prstGeom>
              <a:solidFill>
                <a:srgbClr val="CCFF66"/>
              </a:solidFill>
              <a:ln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1463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14" name="圖形 13" descr="頭顱中的腦 以實心填滿">
                <a:extLst>
                  <a:ext uri="{FF2B5EF4-FFF2-40B4-BE49-F238E27FC236}">
                    <a16:creationId xmlns:a16="http://schemas.microsoft.com/office/drawing/2014/main" id="{09CA5606-DC5E-EB08-8081-F5EA444082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18597" y="987554"/>
                <a:ext cx="2846171" cy="2846171"/>
              </a:xfrm>
              <a:prstGeom prst="rect">
                <a:avLst/>
              </a:prstGeom>
            </p:spPr>
          </p:pic>
          <p:sp>
            <p:nvSpPr>
              <p:cNvPr id="16" name="語音泡泡: 圓角矩形 15">
                <a:extLst>
                  <a:ext uri="{FF2B5EF4-FFF2-40B4-BE49-F238E27FC236}">
                    <a16:creationId xmlns:a16="http://schemas.microsoft.com/office/drawing/2014/main" id="{37276031-6E13-873C-D38A-15E317E4EBF4}"/>
                  </a:ext>
                </a:extLst>
              </p:cNvPr>
              <p:cNvSpPr/>
              <p:nvPr/>
            </p:nvSpPr>
            <p:spPr>
              <a:xfrm>
                <a:off x="3581434" y="1829502"/>
                <a:ext cx="1653134" cy="905773"/>
              </a:xfrm>
              <a:prstGeom prst="wedgeRoundRectCallout">
                <a:avLst>
                  <a:gd name="adj1" fmla="val -42144"/>
                  <a:gd name="adj2" fmla="val 82500"/>
                  <a:gd name="adj3" fmla="val 16667"/>
                </a:avLst>
              </a:prstGeom>
              <a:solidFill>
                <a:srgbClr val="59C2E1"/>
              </a:solidFill>
              <a:ln>
                <a:solidFill>
                  <a:srgbClr val="1E1E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>
                    <a:solidFill>
                      <a:schemeClr val="tx1"/>
                    </a:solidFill>
                  </a:rPr>
                  <a:t>Normal or Abnormal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EB519500-48C9-4DF3-9ADC-CF0C1BDE6E29}"/>
                  </a:ext>
                </a:extLst>
              </p:cNvPr>
              <p:cNvSpPr txBox="1"/>
              <p:nvPr/>
            </p:nvSpPr>
            <p:spPr>
              <a:xfrm>
                <a:off x="4877783" y="2435923"/>
                <a:ext cx="169604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Action</a:t>
                </a:r>
                <a:endParaRPr lang="zh-TW" altLang="en-US" sz="1600" dirty="0"/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D177FAC0-F2CC-DDAE-0B99-7286714AA272}"/>
                  </a:ext>
                </a:extLst>
              </p:cNvPr>
              <p:cNvSpPr txBox="1"/>
              <p:nvPr/>
            </p:nvSpPr>
            <p:spPr>
              <a:xfrm>
                <a:off x="1323593" y="3605127"/>
                <a:ext cx="209134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Anomaly Detection Policy Network</a:t>
                </a:r>
                <a:endParaRPr lang="zh-TW" altLang="en-US" sz="1600" dirty="0"/>
              </a:p>
            </p:txBody>
          </p:sp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98DAA521-40E0-DD3B-E516-0AB3F9710C38}"/>
                  </a:ext>
                </a:extLst>
              </p:cNvPr>
              <p:cNvSpPr txBox="1"/>
              <p:nvPr/>
            </p:nvSpPr>
            <p:spPr>
              <a:xfrm>
                <a:off x="4002016" y="3593269"/>
                <a:ext cx="1698437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Time Series State</a:t>
                </a:r>
                <a:endParaRPr lang="zh-TW" altLang="en-US" sz="1600" dirty="0"/>
              </a:p>
            </p:txBody>
          </p:sp>
          <p:sp>
            <p:nvSpPr>
              <p:cNvPr id="26" name="箭號: 上彎 25">
                <a:extLst>
                  <a:ext uri="{FF2B5EF4-FFF2-40B4-BE49-F238E27FC236}">
                    <a16:creationId xmlns:a16="http://schemas.microsoft.com/office/drawing/2014/main" id="{0B1715B9-43B3-74F4-7211-818D84FE2DCC}"/>
                  </a:ext>
                </a:extLst>
              </p:cNvPr>
              <p:cNvSpPr/>
              <p:nvPr/>
            </p:nvSpPr>
            <p:spPr>
              <a:xfrm rot="5400000" flipH="1" flipV="1">
                <a:off x="3531346" y="838382"/>
                <a:ext cx="3286112" cy="3961056"/>
              </a:xfrm>
              <a:prstGeom prst="bentUpArrow">
                <a:avLst>
                  <a:gd name="adj1" fmla="val 5662"/>
                  <a:gd name="adj2" fmla="val 7742"/>
                  <a:gd name="adj3" fmla="val 23050"/>
                </a:avLst>
              </a:prstGeom>
              <a:solidFill>
                <a:srgbClr val="CCFF66"/>
              </a:solidFill>
              <a:ln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1463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CFD1E85F-5058-9AA1-AAD1-DF3DD7853872}"/>
                  </a:ext>
                </a:extLst>
              </p:cNvPr>
              <p:cNvSpPr txBox="1"/>
              <p:nvPr/>
            </p:nvSpPr>
            <p:spPr>
              <a:xfrm>
                <a:off x="4429872" y="1028678"/>
                <a:ext cx="169604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Reward</a:t>
                </a:r>
                <a:endParaRPr lang="zh-TW" altLang="en-US" sz="1600" dirty="0"/>
              </a:p>
            </p:txBody>
          </p:sp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41003A29-D005-9931-2FC3-BB643F73800B}"/>
                  </a:ext>
                </a:extLst>
              </p:cNvPr>
              <p:cNvSpPr txBox="1"/>
              <p:nvPr/>
            </p:nvSpPr>
            <p:spPr>
              <a:xfrm>
                <a:off x="143158" y="2528007"/>
                <a:ext cx="169604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 Update Parameter</a:t>
                </a:r>
                <a:endParaRPr lang="zh-TW" altLang="en-US" sz="1600" dirty="0"/>
              </a:p>
            </p:txBody>
          </p:sp>
        </p:grpSp>
        <p:pic>
          <p:nvPicPr>
            <p:cNvPr id="24" name="圖片 23">
              <a:extLst>
                <a:ext uri="{FF2B5EF4-FFF2-40B4-BE49-F238E27FC236}">
                  <a16:creationId xmlns:a16="http://schemas.microsoft.com/office/drawing/2014/main" id="{869FC051-7A91-45AA-1BC5-6E09ACEF89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2178" y="4703821"/>
              <a:ext cx="5806145" cy="970971"/>
            </a:xfrm>
            <a:prstGeom prst="rect">
              <a:avLst/>
            </a:prstGeom>
          </p:spPr>
        </p:pic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EB21E88-7A3A-89AB-0756-A2B4ACC156D7}"/>
                </a:ext>
              </a:extLst>
            </p:cNvPr>
            <p:cNvSpPr/>
            <p:nvPr/>
          </p:nvSpPr>
          <p:spPr>
            <a:xfrm>
              <a:off x="3974907" y="4856420"/>
              <a:ext cx="1009289" cy="70346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3D5B20DC-8034-6AE5-870F-6F82F7EC98D1}"/>
                </a:ext>
              </a:extLst>
            </p:cNvPr>
            <p:cNvSpPr/>
            <p:nvPr/>
          </p:nvSpPr>
          <p:spPr>
            <a:xfrm>
              <a:off x="1451641" y="4804655"/>
              <a:ext cx="5806145" cy="80699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30" name="圖形 29" descr="箭號圓圈 以實心填滿">
              <a:extLst>
                <a:ext uri="{FF2B5EF4-FFF2-40B4-BE49-F238E27FC236}">
                  <a16:creationId xmlns:a16="http://schemas.microsoft.com/office/drawing/2014/main" id="{D1D63BB3-BACD-3469-1E80-9425C9263C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37241" y="2044763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3076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>
            <a:extLst>
              <a:ext uri="{FF2B5EF4-FFF2-40B4-BE49-F238E27FC236}">
                <a16:creationId xmlns:a16="http://schemas.microsoft.com/office/drawing/2014/main" id="{19B85EA4-CC4F-5137-3894-507BE753B300}"/>
              </a:ext>
            </a:extLst>
          </p:cNvPr>
          <p:cNvSpPr/>
          <p:nvPr/>
        </p:nvSpPr>
        <p:spPr>
          <a:xfrm>
            <a:off x="-4193875" y="2208362"/>
            <a:ext cx="3071003" cy="2234242"/>
          </a:xfrm>
          <a:prstGeom prst="ellipse">
            <a:avLst/>
          </a:prstGeom>
          <a:solidFill>
            <a:srgbClr val="FFCC99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C7BF5CC-AA78-3B76-8EDE-F1998E628ED8}"/>
              </a:ext>
            </a:extLst>
          </p:cNvPr>
          <p:cNvSpPr txBox="1"/>
          <p:nvPr/>
        </p:nvSpPr>
        <p:spPr>
          <a:xfrm>
            <a:off x="-3322784" y="4442604"/>
            <a:ext cx="13288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6A93F367-C263-DCAD-967A-BB8D6D7A4DA3}"/>
              </a:ext>
            </a:extLst>
          </p:cNvPr>
          <p:cNvCxnSpPr>
            <a:cxnSpLocks/>
            <a:stCxn id="13" idx="3"/>
            <a:endCxn id="8" idx="1"/>
          </p:cNvCxnSpPr>
          <p:nvPr/>
        </p:nvCxnSpPr>
        <p:spPr>
          <a:xfrm flipV="1">
            <a:off x="-2943222" y="2320504"/>
            <a:ext cx="1971311" cy="3968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338899D4-BE44-5886-948A-F786DDBA32F8}"/>
              </a:ext>
            </a:extLst>
          </p:cNvPr>
          <p:cNvSpPr/>
          <p:nvPr/>
        </p:nvSpPr>
        <p:spPr>
          <a:xfrm>
            <a:off x="-971911" y="2078964"/>
            <a:ext cx="1181819" cy="483079"/>
          </a:xfrm>
          <a:prstGeom prst="roundRect">
            <a:avLst/>
          </a:prstGeom>
          <a:solidFill>
            <a:srgbClr val="E9E1ED"/>
          </a:solidFill>
          <a:ln>
            <a:solidFill>
              <a:srgbClr val="1E1E1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743DD1A-D872-4378-6FB0-A364B1B840F9}"/>
              </a:ext>
            </a:extLst>
          </p:cNvPr>
          <p:cNvSpPr/>
          <p:nvPr/>
        </p:nvSpPr>
        <p:spPr>
          <a:xfrm>
            <a:off x="-3409049" y="2527540"/>
            <a:ext cx="465827" cy="379562"/>
          </a:xfrm>
          <a:prstGeom prst="roundRect">
            <a:avLst/>
          </a:prstGeom>
          <a:noFill/>
          <a:ln w="28575">
            <a:solidFill>
              <a:srgbClr val="1E1E1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A8AD176D-5913-47D9-A00B-16DA13FC040B}"/>
              </a:ext>
            </a:extLst>
          </p:cNvPr>
          <p:cNvCxnSpPr>
            <a:cxnSpLocks/>
            <a:stCxn id="23" idx="3"/>
            <a:endCxn id="22" idx="1"/>
          </p:cNvCxnSpPr>
          <p:nvPr/>
        </p:nvCxnSpPr>
        <p:spPr>
          <a:xfrm>
            <a:off x="-1692569" y="3036497"/>
            <a:ext cx="720659" cy="345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0A0DD3A8-0E19-2FD1-F7C8-4CD81E03A162}"/>
              </a:ext>
            </a:extLst>
          </p:cNvPr>
          <p:cNvSpPr/>
          <p:nvPr/>
        </p:nvSpPr>
        <p:spPr>
          <a:xfrm>
            <a:off x="-971910" y="2829464"/>
            <a:ext cx="1181819" cy="483079"/>
          </a:xfrm>
          <a:prstGeom prst="roundRect">
            <a:avLst/>
          </a:prstGeom>
          <a:solidFill>
            <a:srgbClr val="FBDDF9"/>
          </a:solidFill>
          <a:ln>
            <a:solidFill>
              <a:srgbClr val="1E1E1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02234E6D-8035-679D-2109-1EB5A547BA70}"/>
              </a:ext>
            </a:extLst>
          </p:cNvPr>
          <p:cNvSpPr/>
          <p:nvPr/>
        </p:nvSpPr>
        <p:spPr>
          <a:xfrm>
            <a:off x="-2158396" y="2846716"/>
            <a:ext cx="465827" cy="379562"/>
          </a:xfrm>
          <a:prstGeom prst="roundRect">
            <a:avLst/>
          </a:prstGeom>
          <a:noFill/>
          <a:ln w="28575">
            <a:solidFill>
              <a:srgbClr val="1E1E1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2F98EC83-CCA3-3A79-A334-4070020DB74E}"/>
              </a:ext>
            </a:extLst>
          </p:cNvPr>
          <p:cNvCxnSpPr>
            <a:cxnSpLocks/>
            <a:stCxn id="26" idx="3"/>
            <a:endCxn id="25" idx="1"/>
          </p:cNvCxnSpPr>
          <p:nvPr/>
        </p:nvCxnSpPr>
        <p:spPr>
          <a:xfrm>
            <a:off x="-3322784" y="3519580"/>
            <a:ext cx="2350874" cy="3019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F94D502A-954F-0E88-7CD8-D27B492F306A}"/>
              </a:ext>
            </a:extLst>
          </p:cNvPr>
          <p:cNvSpPr/>
          <p:nvPr/>
        </p:nvSpPr>
        <p:spPr>
          <a:xfrm>
            <a:off x="-971910" y="3579964"/>
            <a:ext cx="1181819" cy="483079"/>
          </a:xfrm>
          <a:prstGeom prst="roundRect">
            <a:avLst/>
          </a:prstGeom>
          <a:solidFill>
            <a:srgbClr val="9CE8DB"/>
          </a:solidFill>
          <a:ln>
            <a:solidFill>
              <a:srgbClr val="1E1E1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D75A398A-B5D5-7287-03F3-D2CD61012B1B}"/>
              </a:ext>
            </a:extLst>
          </p:cNvPr>
          <p:cNvSpPr/>
          <p:nvPr/>
        </p:nvSpPr>
        <p:spPr>
          <a:xfrm>
            <a:off x="-3788611" y="3329799"/>
            <a:ext cx="465827" cy="379562"/>
          </a:xfrm>
          <a:prstGeom prst="roundRect">
            <a:avLst/>
          </a:prstGeom>
          <a:noFill/>
          <a:ln w="28575">
            <a:solidFill>
              <a:srgbClr val="1E1E1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030C0E9D-F6E6-4798-2069-FF65473E95D7}"/>
              </a:ext>
            </a:extLst>
          </p:cNvPr>
          <p:cNvCxnSpPr>
            <a:cxnSpLocks/>
            <a:stCxn id="29" idx="3"/>
            <a:endCxn id="28" idx="1"/>
          </p:cNvCxnSpPr>
          <p:nvPr/>
        </p:nvCxnSpPr>
        <p:spPr>
          <a:xfrm>
            <a:off x="-2059281" y="3976775"/>
            <a:ext cx="1087371" cy="5936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98DC493F-9D0E-90B2-5A84-B2D2B529626C}"/>
              </a:ext>
            </a:extLst>
          </p:cNvPr>
          <p:cNvSpPr/>
          <p:nvPr/>
        </p:nvSpPr>
        <p:spPr>
          <a:xfrm>
            <a:off x="-971910" y="4328857"/>
            <a:ext cx="1181819" cy="483079"/>
          </a:xfrm>
          <a:prstGeom prst="roundRect">
            <a:avLst/>
          </a:prstGeom>
          <a:solidFill>
            <a:srgbClr val="CF92FC"/>
          </a:solidFill>
          <a:ln>
            <a:solidFill>
              <a:srgbClr val="1E1E1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30209766-7C3D-58C0-D3E5-4191E92BA7AD}"/>
              </a:ext>
            </a:extLst>
          </p:cNvPr>
          <p:cNvSpPr/>
          <p:nvPr/>
        </p:nvSpPr>
        <p:spPr>
          <a:xfrm>
            <a:off x="-2525108" y="3786994"/>
            <a:ext cx="465827" cy="379562"/>
          </a:xfrm>
          <a:prstGeom prst="roundRect">
            <a:avLst/>
          </a:prstGeom>
          <a:noFill/>
          <a:ln w="28575">
            <a:solidFill>
              <a:srgbClr val="1E1E1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7D2AD308-69CE-7F71-7FE6-562353503A07}"/>
              </a:ext>
            </a:extLst>
          </p:cNvPr>
          <p:cNvSpPr/>
          <p:nvPr/>
        </p:nvSpPr>
        <p:spPr>
          <a:xfrm>
            <a:off x="1877627" y="2665562"/>
            <a:ext cx="2124132" cy="1397481"/>
          </a:xfrm>
          <a:prstGeom prst="roundRect">
            <a:avLst/>
          </a:prstGeom>
          <a:solidFill>
            <a:srgbClr val="CCFF66"/>
          </a:solidFill>
          <a:ln>
            <a:solidFill>
              <a:srgbClr val="1E1E1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箭號: 向右 36">
            <a:extLst>
              <a:ext uri="{FF2B5EF4-FFF2-40B4-BE49-F238E27FC236}">
                <a16:creationId xmlns:a16="http://schemas.microsoft.com/office/drawing/2014/main" id="{14F5BC1F-05A3-2915-AC77-573CAAA5CAF6}"/>
              </a:ext>
            </a:extLst>
          </p:cNvPr>
          <p:cNvSpPr/>
          <p:nvPr/>
        </p:nvSpPr>
        <p:spPr>
          <a:xfrm>
            <a:off x="522313" y="3088031"/>
            <a:ext cx="1181819" cy="552542"/>
          </a:xfrm>
          <a:prstGeom prst="rightArrow">
            <a:avLst/>
          </a:prstGeom>
          <a:solidFill>
            <a:srgbClr val="DAE3F3"/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22ED4125-5434-0141-BDDF-26CF60122587}"/>
              </a:ext>
            </a:extLst>
          </p:cNvPr>
          <p:cNvSpPr txBox="1"/>
          <p:nvPr/>
        </p:nvSpPr>
        <p:spPr>
          <a:xfrm>
            <a:off x="279363" y="3602328"/>
            <a:ext cx="16677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Model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箭號: 向右 39">
            <a:extLst>
              <a:ext uri="{FF2B5EF4-FFF2-40B4-BE49-F238E27FC236}">
                <a16:creationId xmlns:a16="http://schemas.microsoft.com/office/drawing/2014/main" id="{A81FDDA3-5205-6B0A-EC15-C06436359CA3}"/>
              </a:ext>
            </a:extLst>
          </p:cNvPr>
          <p:cNvSpPr/>
          <p:nvPr/>
        </p:nvSpPr>
        <p:spPr>
          <a:xfrm>
            <a:off x="4418204" y="3088031"/>
            <a:ext cx="1181819" cy="552542"/>
          </a:xfrm>
          <a:prstGeom prst="rightArrow">
            <a:avLst/>
          </a:prstGeom>
          <a:solidFill>
            <a:srgbClr val="DAE3F3"/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6665BB99-5CD6-7D88-582D-F3A04E87AD99}"/>
              </a:ext>
            </a:extLst>
          </p:cNvPr>
          <p:cNvSpPr txBox="1"/>
          <p:nvPr/>
        </p:nvSpPr>
        <p:spPr>
          <a:xfrm>
            <a:off x="4175254" y="3602328"/>
            <a:ext cx="16677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 New Dataset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8ACC2E7D-4E68-CBEF-8F87-824FF9091C16}"/>
              </a:ext>
            </a:extLst>
          </p:cNvPr>
          <p:cNvSpPr/>
          <p:nvPr/>
        </p:nvSpPr>
        <p:spPr>
          <a:xfrm>
            <a:off x="6003496" y="2245505"/>
            <a:ext cx="3071003" cy="2234242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E94E8D9B-7FE4-0AD2-9359-C3AFF77C433B}"/>
              </a:ext>
            </a:extLst>
          </p:cNvPr>
          <p:cNvSpPr txBox="1"/>
          <p:nvPr/>
        </p:nvSpPr>
        <p:spPr>
          <a:xfrm>
            <a:off x="6705138" y="4442604"/>
            <a:ext cx="16677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Dataset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166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字方塊 25">
            <a:extLst>
              <a:ext uri="{FF2B5EF4-FFF2-40B4-BE49-F238E27FC236}">
                <a16:creationId xmlns:a16="http://schemas.microsoft.com/office/drawing/2014/main" id="{43299DA7-C7F1-4F94-24D3-FAEE7A02D213}"/>
              </a:ext>
            </a:extLst>
          </p:cNvPr>
          <p:cNvSpPr txBox="1"/>
          <p:nvPr/>
        </p:nvSpPr>
        <p:spPr>
          <a:xfrm>
            <a:off x="-1192105" y="1293200"/>
            <a:ext cx="1553895" cy="5425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Usage Data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5CE2A4CD-CE58-5120-C180-80A7F42E35AE}"/>
              </a:ext>
            </a:extLst>
          </p:cNvPr>
          <p:cNvSpPr/>
          <p:nvPr/>
        </p:nvSpPr>
        <p:spPr>
          <a:xfrm>
            <a:off x="853802" y="1200825"/>
            <a:ext cx="2096352" cy="794039"/>
          </a:xfrm>
          <a:prstGeom prst="roundRect">
            <a:avLst/>
          </a:prstGeom>
          <a:solidFill>
            <a:srgbClr val="CCCCFF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Data Preprocessing</a:t>
            </a:r>
            <a:endParaRPr lang="zh-TW" altLang="en-US" sz="155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28D0F531-EAA5-3BB8-059F-F56B257A9A07}"/>
              </a:ext>
            </a:extLst>
          </p:cNvPr>
          <p:cNvSpPr/>
          <p:nvPr/>
        </p:nvSpPr>
        <p:spPr>
          <a:xfrm>
            <a:off x="-554936" y="4648357"/>
            <a:ext cx="1709893" cy="794039"/>
          </a:xfrm>
          <a:prstGeom prst="roundRect">
            <a:avLst/>
          </a:prstGeom>
          <a:solidFill>
            <a:srgbClr val="FF6699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904E3976-A922-4494-AF1A-9F963F4756AE}"/>
              </a:ext>
            </a:extLst>
          </p:cNvPr>
          <p:cNvGrpSpPr/>
          <p:nvPr/>
        </p:nvGrpSpPr>
        <p:grpSpPr>
          <a:xfrm>
            <a:off x="5482327" y="956554"/>
            <a:ext cx="4234148" cy="1202601"/>
            <a:chOff x="4398568" y="555710"/>
            <a:chExt cx="5211258" cy="1480124"/>
          </a:xfrm>
        </p:grpSpPr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00A72548-E60A-0221-D8A0-BEF7D9CC0D79}"/>
                </a:ext>
              </a:extLst>
            </p:cNvPr>
            <p:cNvSpPr/>
            <p:nvPr/>
          </p:nvSpPr>
          <p:spPr>
            <a:xfrm>
              <a:off x="4398570" y="602126"/>
              <a:ext cx="5211256" cy="143370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5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1D894A1B-A584-DAC1-A534-D967E090D6C2}"/>
                </a:ext>
              </a:extLst>
            </p:cNvPr>
            <p:cNvSpPr/>
            <p:nvPr/>
          </p:nvSpPr>
          <p:spPr>
            <a:xfrm>
              <a:off x="4703836" y="923028"/>
              <a:ext cx="2104484" cy="977278"/>
            </a:xfrm>
            <a:prstGeom prst="roundRect">
              <a:avLst/>
            </a:prstGeom>
            <a:solidFill>
              <a:srgbClr val="FFFF66"/>
            </a:soli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55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Unsupervised Anomaly Detector</a:t>
              </a:r>
              <a:endParaRPr lang="zh-TW" altLang="en-US" sz="15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667A3228-51BD-9E0B-82D6-EBD58996AEA5}"/>
                </a:ext>
              </a:extLst>
            </p:cNvPr>
            <p:cNvSpPr/>
            <p:nvPr/>
          </p:nvSpPr>
          <p:spPr>
            <a:xfrm>
              <a:off x="7197215" y="923030"/>
              <a:ext cx="2104484" cy="977278"/>
            </a:xfrm>
            <a:prstGeom prst="roundRect">
              <a:avLst/>
            </a:prstGeom>
            <a:solidFill>
              <a:srgbClr val="FFFF66"/>
            </a:soli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55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Time Series Feature Extraction</a:t>
              </a:r>
              <a:endParaRPr lang="zh-TW" altLang="en-US" sz="15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0F691826-8B71-74DF-1F01-9E94E0971965}"/>
                </a:ext>
              </a:extLst>
            </p:cNvPr>
            <p:cNvSpPr txBox="1"/>
            <p:nvPr/>
          </p:nvSpPr>
          <p:spPr>
            <a:xfrm>
              <a:off x="4398568" y="555710"/>
              <a:ext cx="2885567" cy="3907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6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B. Feature Engineering</a:t>
              </a:r>
              <a:endParaRPr lang="zh-TW" altLang="en-US" sz="1463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加號 14">
              <a:extLst>
                <a:ext uri="{FF2B5EF4-FFF2-40B4-BE49-F238E27FC236}">
                  <a16:creationId xmlns:a16="http://schemas.microsoft.com/office/drawing/2014/main" id="{76BBD7C7-D2E6-FDEF-4655-E17A4CBB3927}"/>
                </a:ext>
              </a:extLst>
            </p:cNvPr>
            <p:cNvSpPr/>
            <p:nvPr/>
          </p:nvSpPr>
          <p:spPr>
            <a:xfrm>
              <a:off x="6897263" y="1286092"/>
              <a:ext cx="186628" cy="233775"/>
            </a:xfrm>
            <a:prstGeom prst="mathPlus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63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BB71ACF0-8D13-0C4E-B704-DA02B2643F65}"/>
              </a:ext>
            </a:extLst>
          </p:cNvPr>
          <p:cNvSpPr/>
          <p:nvPr/>
        </p:nvSpPr>
        <p:spPr>
          <a:xfrm>
            <a:off x="-1932375" y="847943"/>
            <a:ext cx="336075" cy="8637787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endParaRPr lang="zh-TW" altLang="en-US" sz="155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3870E94B-EA88-B351-29E4-C9A0A8EBCAFB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-1596297" y="1597842"/>
            <a:ext cx="245010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8C4C560B-DC73-FA1D-DC2C-0130AAE525B3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 flipV="1">
            <a:off x="2950154" y="1576711"/>
            <a:ext cx="2532175" cy="211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5" name="群組 1024">
            <a:extLst>
              <a:ext uri="{FF2B5EF4-FFF2-40B4-BE49-F238E27FC236}">
                <a16:creationId xmlns:a16="http://schemas.microsoft.com/office/drawing/2014/main" id="{AD9E30D2-A93C-18C0-CA81-15A522A5F19D}"/>
              </a:ext>
            </a:extLst>
          </p:cNvPr>
          <p:cNvGrpSpPr/>
          <p:nvPr/>
        </p:nvGrpSpPr>
        <p:grpSpPr>
          <a:xfrm>
            <a:off x="3815868" y="3915317"/>
            <a:ext cx="5600713" cy="2557977"/>
            <a:chOff x="6496776" y="2772972"/>
            <a:chExt cx="6071503" cy="2178242"/>
          </a:xfrm>
        </p:grpSpPr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3E73ECAC-14AA-ED1C-808D-121F566DE065}"/>
                </a:ext>
              </a:extLst>
            </p:cNvPr>
            <p:cNvSpPr/>
            <p:nvPr/>
          </p:nvSpPr>
          <p:spPr>
            <a:xfrm>
              <a:off x="6496776" y="2804899"/>
              <a:ext cx="6071503" cy="214631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5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箭號: 向右 17">
              <a:extLst>
                <a:ext uri="{FF2B5EF4-FFF2-40B4-BE49-F238E27FC236}">
                  <a16:creationId xmlns:a16="http://schemas.microsoft.com/office/drawing/2014/main" id="{15BF6621-C392-C1FE-0B11-776E9D43D6DC}"/>
                </a:ext>
              </a:extLst>
            </p:cNvPr>
            <p:cNvSpPr/>
            <p:nvPr/>
          </p:nvSpPr>
          <p:spPr>
            <a:xfrm>
              <a:off x="8050164" y="4102602"/>
              <a:ext cx="591118" cy="393938"/>
            </a:xfrm>
            <a:prstGeom prst="rightArrow">
              <a:avLst/>
            </a:prstGeom>
            <a:solidFill>
              <a:srgbClr val="CCFF6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63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CCE7463B-0946-493E-381E-D902EA89D7C9}"/>
                </a:ext>
              </a:extLst>
            </p:cNvPr>
            <p:cNvSpPr txBox="1"/>
            <p:nvPr/>
          </p:nvSpPr>
          <p:spPr>
            <a:xfrm>
              <a:off x="6530540" y="2772972"/>
              <a:ext cx="3077720" cy="3907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6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2. Reinforcement Learning</a:t>
              </a:r>
              <a:endParaRPr lang="zh-TW" altLang="en-US" sz="1463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矩形: 圓角 32">
              <a:extLst>
                <a:ext uri="{FF2B5EF4-FFF2-40B4-BE49-F238E27FC236}">
                  <a16:creationId xmlns:a16="http://schemas.microsoft.com/office/drawing/2014/main" id="{A108F2F7-4A3C-04E2-7A76-1D52E874DB26}"/>
                </a:ext>
              </a:extLst>
            </p:cNvPr>
            <p:cNvSpPr/>
            <p:nvPr/>
          </p:nvSpPr>
          <p:spPr>
            <a:xfrm>
              <a:off x="8641282" y="3889634"/>
              <a:ext cx="1777272" cy="819873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625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Environment</a:t>
              </a:r>
            </a:p>
          </p:txBody>
        </p:sp>
        <p:sp>
          <p:nvSpPr>
            <p:cNvPr id="34" name="矩形: 圓角 33">
              <a:extLst>
                <a:ext uri="{FF2B5EF4-FFF2-40B4-BE49-F238E27FC236}">
                  <a16:creationId xmlns:a16="http://schemas.microsoft.com/office/drawing/2014/main" id="{51F3C79A-54A8-A1BD-88CF-85C141EFEA98}"/>
                </a:ext>
              </a:extLst>
            </p:cNvPr>
            <p:cNvSpPr/>
            <p:nvPr/>
          </p:nvSpPr>
          <p:spPr>
            <a:xfrm>
              <a:off x="6630447" y="4006763"/>
              <a:ext cx="1419717" cy="604714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625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Action</a:t>
              </a:r>
            </a:p>
          </p:txBody>
        </p:sp>
        <p:sp>
          <p:nvSpPr>
            <p:cNvPr id="35" name="矩形: 圓角 34">
              <a:extLst>
                <a:ext uri="{FF2B5EF4-FFF2-40B4-BE49-F238E27FC236}">
                  <a16:creationId xmlns:a16="http://schemas.microsoft.com/office/drawing/2014/main" id="{8B33AC02-515F-8169-F634-A4B332D3DE5E}"/>
                </a:ext>
              </a:extLst>
            </p:cNvPr>
            <p:cNvSpPr/>
            <p:nvPr/>
          </p:nvSpPr>
          <p:spPr>
            <a:xfrm>
              <a:off x="10998175" y="3997213"/>
              <a:ext cx="1419717" cy="604714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625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Reward</a:t>
              </a:r>
            </a:p>
          </p:txBody>
        </p:sp>
        <p:sp>
          <p:nvSpPr>
            <p:cNvPr id="36" name="矩形: 圓角 35">
              <a:extLst>
                <a:ext uri="{FF2B5EF4-FFF2-40B4-BE49-F238E27FC236}">
                  <a16:creationId xmlns:a16="http://schemas.microsoft.com/office/drawing/2014/main" id="{96DA9BDC-FB40-848F-4F14-16ACC13C8B05}"/>
                </a:ext>
              </a:extLst>
            </p:cNvPr>
            <p:cNvSpPr/>
            <p:nvPr/>
          </p:nvSpPr>
          <p:spPr>
            <a:xfrm>
              <a:off x="8836186" y="3126182"/>
              <a:ext cx="1419717" cy="604714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625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Policy</a:t>
              </a:r>
            </a:p>
          </p:txBody>
        </p:sp>
        <p:sp>
          <p:nvSpPr>
            <p:cNvPr id="37" name="箭號: 向右 36">
              <a:extLst>
                <a:ext uri="{FF2B5EF4-FFF2-40B4-BE49-F238E27FC236}">
                  <a16:creationId xmlns:a16="http://schemas.microsoft.com/office/drawing/2014/main" id="{F291AEC3-9A14-EA20-06B5-DAB28932719B}"/>
                </a:ext>
              </a:extLst>
            </p:cNvPr>
            <p:cNvSpPr/>
            <p:nvPr/>
          </p:nvSpPr>
          <p:spPr>
            <a:xfrm>
              <a:off x="10418554" y="4102601"/>
              <a:ext cx="591118" cy="393938"/>
            </a:xfrm>
            <a:prstGeom prst="rightArrow">
              <a:avLst/>
            </a:prstGeom>
            <a:solidFill>
              <a:srgbClr val="CCFF6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63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38" name="箭號: 上彎 37">
              <a:extLst>
                <a:ext uri="{FF2B5EF4-FFF2-40B4-BE49-F238E27FC236}">
                  <a16:creationId xmlns:a16="http://schemas.microsoft.com/office/drawing/2014/main" id="{60DAF87F-EF12-A98C-0505-3019F278DCE7}"/>
                </a:ext>
              </a:extLst>
            </p:cNvPr>
            <p:cNvSpPr/>
            <p:nvPr/>
          </p:nvSpPr>
          <p:spPr>
            <a:xfrm rot="16200000">
              <a:off x="10710563" y="2846952"/>
              <a:ext cx="705150" cy="1614468"/>
            </a:xfrm>
            <a:prstGeom prst="bentUpArrow">
              <a:avLst/>
            </a:prstGeom>
            <a:solidFill>
              <a:srgbClr val="CCFF6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63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39" name="箭號: 上彎 38">
              <a:extLst>
                <a:ext uri="{FF2B5EF4-FFF2-40B4-BE49-F238E27FC236}">
                  <a16:creationId xmlns:a16="http://schemas.microsoft.com/office/drawing/2014/main" id="{FA39D7AB-10CF-00ED-F0A4-957FAC45BB38}"/>
                </a:ext>
              </a:extLst>
            </p:cNvPr>
            <p:cNvSpPr/>
            <p:nvPr/>
          </p:nvSpPr>
          <p:spPr>
            <a:xfrm rot="10800000">
              <a:off x="7072040" y="3399717"/>
              <a:ext cx="1777271" cy="616941"/>
            </a:xfrm>
            <a:prstGeom prst="bentUpArrow">
              <a:avLst/>
            </a:prstGeom>
            <a:solidFill>
              <a:srgbClr val="CCFF6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63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2DC09512-7E86-CF92-A3B2-C64D5CE1C133}"/>
              </a:ext>
            </a:extLst>
          </p:cNvPr>
          <p:cNvSpPr/>
          <p:nvPr/>
        </p:nvSpPr>
        <p:spPr>
          <a:xfrm>
            <a:off x="1997548" y="2214794"/>
            <a:ext cx="7718927" cy="726817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55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3BC26512-B1B8-1708-C8C1-7DB2FD157A70}"/>
              </a:ext>
            </a:extLst>
          </p:cNvPr>
          <p:cNvSpPr txBox="1"/>
          <p:nvPr/>
        </p:nvSpPr>
        <p:spPr>
          <a:xfrm>
            <a:off x="2484234" y="2287590"/>
            <a:ext cx="1815051" cy="317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Meta Learning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F9608E2B-1D16-2316-171E-36CDBADAF7ED}"/>
              </a:ext>
            </a:extLst>
          </p:cNvPr>
          <p:cNvCxnSpPr>
            <a:cxnSpLocks/>
          </p:cNvCxnSpPr>
          <p:nvPr/>
        </p:nvCxnSpPr>
        <p:spPr>
          <a:xfrm>
            <a:off x="3195445" y="4766585"/>
            <a:ext cx="673879" cy="142286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4DB4A5FB-C752-7815-5523-14BC9AE2788A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3281821" y="4144733"/>
            <a:ext cx="565193" cy="23593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5" name="群組 1034">
            <a:extLst>
              <a:ext uri="{FF2B5EF4-FFF2-40B4-BE49-F238E27FC236}">
                <a16:creationId xmlns:a16="http://schemas.microsoft.com/office/drawing/2014/main" id="{7BCEDA8C-20C6-9E81-777C-61E6698891B5}"/>
              </a:ext>
            </a:extLst>
          </p:cNvPr>
          <p:cNvGrpSpPr/>
          <p:nvPr/>
        </p:nvGrpSpPr>
        <p:grpSpPr>
          <a:xfrm>
            <a:off x="2191139" y="3125750"/>
            <a:ext cx="1399645" cy="4145952"/>
            <a:chOff x="3329223" y="1048795"/>
            <a:chExt cx="1049734" cy="3109464"/>
          </a:xfrm>
        </p:grpSpPr>
        <p:sp>
          <p:nvSpPr>
            <p:cNvPr id="46" name="矩形: 圓角 45">
              <a:extLst>
                <a:ext uri="{FF2B5EF4-FFF2-40B4-BE49-F238E27FC236}">
                  <a16:creationId xmlns:a16="http://schemas.microsoft.com/office/drawing/2014/main" id="{6971D05D-6D27-643D-5949-523621A8ACCB}"/>
                </a:ext>
              </a:extLst>
            </p:cNvPr>
            <p:cNvSpPr/>
            <p:nvPr/>
          </p:nvSpPr>
          <p:spPr>
            <a:xfrm>
              <a:off x="3549044" y="1975485"/>
              <a:ext cx="562571" cy="29771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55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Task</a:t>
              </a:r>
              <a:endParaRPr lang="zh-TW" altLang="en-US" sz="15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矩形: 圓角 46">
              <a:extLst>
                <a:ext uri="{FF2B5EF4-FFF2-40B4-BE49-F238E27FC236}">
                  <a16:creationId xmlns:a16="http://schemas.microsoft.com/office/drawing/2014/main" id="{8A423360-FDBC-C53D-4D59-2A41E412464A}"/>
                </a:ext>
              </a:extLst>
            </p:cNvPr>
            <p:cNvSpPr/>
            <p:nvPr/>
          </p:nvSpPr>
          <p:spPr>
            <a:xfrm>
              <a:off x="3563969" y="2844169"/>
              <a:ext cx="562571" cy="29771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55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Task</a:t>
              </a:r>
              <a:endParaRPr lang="zh-TW" altLang="en-US" sz="15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矩形: 圓角 47">
              <a:extLst>
                <a:ext uri="{FF2B5EF4-FFF2-40B4-BE49-F238E27FC236}">
                  <a16:creationId xmlns:a16="http://schemas.microsoft.com/office/drawing/2014/main" id="{1C3E14C6-6202-584E-1C00-6694AB7B1DE3}"/>
                </a:ext>
              </a:extLst>
            </p:cNvPr>
            <p:cNvSpPr/>
            <p:nvPr/>
          </p:nvSpPr>
          <p:spPr>
            <a:xfrm>
              <a:off x="3563968" y="3277513"/>
              <a:ext cx="562571" cy="29771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55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Task</a:t>
              </a:r>
              <a:endParaRPr lang="zh-TW" altLang="en-US" sz="15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矩形: 圓角 48">
              <a:extLst>
                <a:ext uri="{FF2B5EF4-FFF2-40B4-BE49-F238E27FC236}">
                  <a16:creationId xmlns:a16="http://schemas.microsoft.com/office/drawing/2014/main" id="{5290E7B7-6337-9D34-2F0C-5A466D1F71C6}"/>
                </a:ext>
              </a:extLst>
            </p:cNvPr>
            <p:cNvSpPr/>
            <p:nvPr/>
          </p:nvSpPr>
          <p:spPr>
            <a:xfrm>
              <a:off x="3562951" y="3729633"/>
              <a:ext cx="562571" cy="29771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55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Task</a:t>
              </a:r>
              <a:endParaRPr lang="zh-TW" altLang="en-US" sz="15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矩形: 圓角 51">
              <a:extLst>
                <a:ext uri="{FF2B5EF4-FFF2-40B4-BE49-F238E27FC236}">
                  <a16:creationId xmlns:a16="http://schemas.microsoft.com/office/drawing/2014/main" id="{124172C2-6CF2-5BF8-53AB-4CB7F9BDFCCC}"/>
                </a:ext>
              </a:extLst>
            </p:cNvPr>
            <p:cNvSpPr/>
            <p:nvPr/>
          </p:nvSpPr>
          <p:spPr>
            <a:xfrm>
              <a:off x="3549595" y="2403657"/>
              <a:ext cx="562571" cy="29771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55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Task</a:t>
              </a:r>
              <a:endParaRPr lang="zh-TW" altLang="en-US" sz="15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矩形: 圓角 58">
              <a:extLst>
                <a:ext uri="{FF2B5EF4-FFF2-40B4-BE49-F238E27FC236}">
                  <a16:creationId xmlns:a16="http://schemas.microsoft.com/office/drawing/2014/main" id="{515BE68C-53C3-A031-5847-2A36712659F3}"/>
                </a:ext>
              </a:extLst>
            </p:cNvPr>
            <p:cNvSpPr/>
            <p:nvPr/>
          </p:nvSpPr>
          <p:spPr>
            <a:xfrm>
              <a:off x="3329223" y="1048795"/>
              <a:ext cx="1049734" cy="310946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5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8382EB71-EE41-EFE9-A876-1E3DFE5AEC79}"/>
                </a:ext>
              </a:extLst>
            </p:cNvPr>
            <p:cNvSpPr/>
            <p:nvPr/>
          </p:nvSpPr>
          <p:spPr>
            <a:xfrm>
              <a:off x="3537131" y="1545028"/>
              <a:ext cx="562571" cy="29771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55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Task</a:t>
              </a:r>
              <a:endParaRPr lang="zh-TW" altLang="en-US" sz="15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C0AA251C-CA99-4C08-5C6F-6DEBD9BD275B}"/>
                </a:ext>
              </a:extLst>
            </p:cNvPr>
            <p:cNvSpPr/>
            <p:nvPr/>
          </p:nvSpPr>
          <p:spPr>
            <a:xfrm>
              <a:off x="3525218" y="1114571"/>
              <a:ext cx="562571" cy="29771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55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Task</a:t>
              </a:r>
              <a:endParaRPr lang="zh-TW" altLang="en-US" sz="15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60" name="接點: 肘形 59">
            <a:extLst>
              <a:ext uri="{FF2B5EF4-FFF2-40B4-BE49-F238E27FC236}">
                <a16:creationId xmlns:a16="http://schemas.microsoft.com/office/drawing/2014/main" id="{FF18B7C7-A067-B2F4-8561-633586D1CCE5}"/>
              </a:ext>
            </a:extLst>
          </p:cNvPr>
          <p:cNvCxnSpPr>
            <a:cxnSpLocks/>
            <a:stCxn id="5" idx="2"/>
            <a:endCxn id="59" idx="0"/>
          </p:cNvCxnSpPr>
          <p:nvPr/>
        </p:nvCxnSpPr>
        <p:spPr>
          <a:xfrm rot="5400000">
            <a:off x="4761885" y="288232"/>
            <a:ext cx="966595" cy="470844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矩形: 圓角 1029">
            <a:extLst>
              <a:ext uri="{FF2B5EF4-FFF2-40B4-BE49-F238E27FC236}">
                <a16:creationId xmlns:a16="http://schemas.microsoft.com/office/drawing/2014/main" id="{7F5C6702-E5BC-28D6-10E0-8CEF80E0B880}"/>
              </a:ext>
            </a:extLst>
          </p:cNvPr>
          <p:cNvSpPr/>
          <p:nvPr/>
        </p:nvSpPr>
        <p:spPr>
          <a:xfrm>
            <a:off x="4683729" y="7463341"/>
            <a:ext cx="1867273" cy="794039"/>
          </a:xfrm>
          <a:prstGeom prst="roundRect">
            <a:avLst/>
          </a:prstGeom>
          <a:solidFill>
            <a:srgbClr val="CCCCFF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Memory Replay</a:t>
            </a:r>
          </a:p>
        </p:txBody>
      </p:sp>
      <p:sp>
        <p:nvSpPr>
          <p:cNvPr id="1031" name="矩形: 圓角 1030">
            <a:extLst>
              <a:ext uri="{FF2B5EF4-FFF2-40B4-BE49-F238E27FC236}">
                <a16:creationId xmlns:a16="http://schemas.microsoft.com/office/drawing/2014/main" id="{A1BDE248-6955-698B-46E4-9C7C3E6D00AE}"/>
              </a:ext>
            </a:extLst>
          </p:cNvPr>
          <p:cNvSpPr/>
          <p:nvPr/>
        </p:nvSpPr>
        <p:spPr>
          <a:xfrm>
            <a:off x="7233544" y="7422329"/>
            <a:ext cx="1744501" cy="794039"/>
          </a:xfrm>
          <a:prstGeom prst="roundRect">
            <a:avLst/>
          </a:prstGeom>
          <a:solidFill>
            <a:srgbClr val="CCCCFF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Fast Adaption</a:t>
            </a:r>
          </a:p>
        </p:txBody>
      </p:sp>
      <p:sp>
        <p:nvSpPr>
          <p:cNvPr id="1033" name="箭號: 向右 1032">
            <a:extLst>
              <a:ext uri="{FF2B5EF4-FFF2-40B4-BE49-F238E27FC236}">
                <a16:creationId xmlns:a16="http://schemas.microsoft.com/office/drawing/2014/main" id="{700B8350-4C05-4362-5F0F-B4F81B32C0C1}"/>
              </a:ext>
            </a:extLst>
          </p:cNvPr>
          <p:cNvSpPr/>
          <p:nvPr/>
        </p:nvSpPr>
        <p:spPr>
          <a:xfrm>
            <a:off x="6652874" y="7700322"/>
            <a:ext cx="480283" cy="32007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206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62" name="矩形: 圓角 1061">
            <a:extLst>
              <a:ext uri="{FF2B5EF4-FFF2-40B4-BE49-F238E27FC236}">
                <a16:creationId xmlns:a16="http://schemas.microsoft.com/office/drawing/2014/main" id="{0804BF87-C0FF-21DA-FFB9-08973E833AA4}"/>
              </a:ext>
            </a:extLst>
          </p:cNvPr>
          <p:cNvSpPr/>
          <p:nvPr/>
        </p:nvSpPr>
        <p:spPr>
          <a:xfrm>
            <a:off x="-614522" y="8471434"/>
            <a:ext cx="1709893" cy="79403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Prediction</a:t>
            </a:r>
          </a:p>
        </p:txBody>
      </p:sp>
      <p:sp>
        <p:nvSpPr>
          <p:cNvPr id="1064" name="矩形: 圓角 1063">
            <a:extLst>
              <a:ext uri="{FF2B5EF4-FFF2-40B4-BE49-F238E27FC236}">
                <a16:creationId xmlns:a16="http://schemas.microsoft.com/office/drawing/2014/main" id="{18A4E98B-94C3-8679-9E97-6D7251673803}"/>
              </a:ext>
            </a:extLst>
          </p:cNvPr>
          <p:cNvSpPr/>
          <p:nvPr/>
        </p:nvSpPr>
        <p:spPr>
          <a:xfrm>
            <a:off x="-1469955" y="2214794"/>
            <a:ext cx="3185429" cy="727093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55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5" name="文字方塊 1064">
            <a:extLst>
              <a:ext uri="{FF2B5EF4-FFF2-40B4-BE49-F238E27FC236}">
                <a16:creationId xmlns:a16="http://schemas.microsoft.com/office/drawing/2014/main" id="{D6E712B6-874D-6700-ED36-AA1AC3D867B3}"/>
              </a:ext>
            </a:extLst>
          </p:cNvPr>
          <p:cNvSpPr txBox="1"/>
          <p:nvPr/>
        </p:nvSpPr>
        <p:spPr>
          <a:xfrm>
            <a:off x="-1404780" y="2313580"/>
            <a:ext cx="1553895" cy="317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 Module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9" name="箭號: 向右 1068">
            <a:extLst>
              <a:ext uri="{FF2B5EF4-FFF2-40B4-BE49-F238E27FC236}">
                <a16:creationId xmlns:a16="http://schemas.microsoft.com/office/drawing/2014/main" id="{F0F0964E-7E73-54D5-B451-BDD616C0D087}"/>
              </a:ext>
            </a:extLst>
          </p:cNvPr>
          <p:cNvSpPr/>
          <p:nvPr/>
        </p:nvSpPr>
        <p:spPr>
          <a:xfrm>
            <a:off x="-1505893" y="4878651"/>
            <a:ext cx="803283" cy="32007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72" name="文字方塊 1071">
            <a:extLst>
              <a:ext uri="{FF2B5EF4-FFF2-40B4-BE49-F238E27FC236}">
                <a16:creationId xmlns:a16="http://schemas.microsoft.com/office/drawing/2014/main" id="{D2B86505-7645-9263-EFBC-8AC1E916AE62}"/>
              </a:ext>
            </a:extLst>
          </p:cNvPr>
          <p:cNvSpPr txBox="1"/>
          <p:nvPr/>
        </p:nvSpPr>
        <p:spPr>
          <a:xfrm>
            <a:off x="4718559" y="2466224"/>
            <a:ext cx="1527535" cy="31745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Meta Training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6" name="文字方塊 1075">
            <a:extLst>
              <a:ext uri="{FF2B5EF4-FFF2-40B4-BE49-F238E27FC236}">
                <a16:creationId xmlns:a16="http://schemas.microsoft.com/office/drawing/2014/main" id="{0E356118-5A66-1172-17E6-84FAF8A0CCCC}"/>
              </a:ext>
            </a:extLst>
          </p:cNvPr>
          <p:cNvSpPr txBox="1"/>
          <p:nvPr/>
        </p:nvSpPr>
        <p:spPr>
          <a:xfrm>
            <a:off x="-1715738" y="5900571"/>
            <a:ext cx="1477184" cy="542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Streaming Data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7" name="矩形: 圓角 1076">
            <a:extLst>
              <a:ext uri="{FF2B5EF4-FFF2-40B4-BE49-F238E27FC236}">
                <a16:creationId xmlns:a16="http://schemas.microsoft.com/office/drawing/2014/main" id="{BC302E77-531A-2B58-6CC4-C041E9F865DF}"/>
              </a:ext>
            </a:extLst>
          </p:cNvPr>
          <p:cNvSpPr/>
          <p:nvPr/>
        </p:nvSpPr>
        <p:spPr>
          <a:xfrm>
            <a:off x="-209372" y="6085695"/>
            <a:ext cx="1709893" cy="794039"/>
          </a:xfrm>
          <a:prstGeom prst="roundRect">
            <a:avLst/>
          </a:prstGeom>
          <a:solidFill>
            <a:srgbClr val="FFC000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Spark Streaming</a:t>
            </a:r>
          </a:p>
        </p:txBody>
      </p:sp>
      <p:sp>
        <p:nvSpPr>
          <p:cNvPr id="1078" name="箭號: 向右 1077">
            <a:extLst>
              <a:ext uri="{FF2B5EF4-FFF2-40B4-BE49-F238E27FC236}">
                <a16:creationId xmlns:a16="http://schemas.microsoft.com/office/drawing/2014/main" id="{ADEFD0D4-5F26-5F2E-BB0D-0FB1F02D8A60}"/>
              </a:ext>
            </a:extLst>
          </p:cNvPr>
          <p:cNvSpPr/>
          <p:nvPr/>
        </p:nvSpPr>
        <p:spPr>
          <a:xfrm>
            <a:off x="-1560363" y="6375675"/>
            <a:ext cx="1343437" cy="32007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79" name="箭號: 向右 1078">
            <a:extLst>
              <a:ext uri="{FF2B5EF4-FFF2-40B4-BE49-F238E27FC236}">
                <a16:creationId xmlns:a16="http://schemas.microsoft.com/office/drawing/2014/main" id="{B1041814-1BED-ECA3-8DD5-18F8C05A062E}"/>
              </a:ext>
            </a:extLst>
          </p:cNvPr>
          <p:cNvSpPr/>
          <p:nvPr/>
        </p:nvSpPr>
        <p:spPr>
          <a:xfrm rot="6530122">
            <a:off x="-221239" y="7562887"/>
            <a:ext cx="1307387" cy="32007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80" name="文字方塊 1079">
            <a:extLst>
              <a:ext uri="{FF2B5EF4-FFF2-40B4-BE49-F238E27FC236}">
                <a16:creationId xmlns:a16="http://schemas.microsoft.com/office/drawing/2014/main" id="{0A79668C-EB39-3B32-5479-5F846FD447E5}"/>
              </a:ext>
            </a:extLst>
          </p:cNvPr>
          <p:cNvSpPr txBox="1"/>
          <p:nvPr/>
        </p:nvSpPr>
        <p:spPr>
          <a:xfrm>
            <a:off x="-1183547" y="7501890"/>
            <a:ext cx="1477184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Streaming Data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1" name="箭號: 向右 1080">
            <a:extLst>
              <a:ext uri="{FF2B5EF4-FFF2-40B4-BE49-F238E27FC236}">
                <a16:creationId xmlns:a16="http://schemas.microsoft.com/office/drawing/2014/main" id="{4D5F940E-1D1F-EF4A-CCE6-66682200E4BA}"/>
              </a:ext>
            </a:extLst>
          </p:cNvPr>
          <p:cNvSpPr/>
          <p:nvPr/>
        </p:nvSpPr>
        <p:spPr>
          <a:xfrm rot="10800000">
            <a:off x="-1581499" y="8685694"/>
            <a:ext cx="869416" cy="32007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82" name="文字方塊 1081">
            <a:extLst>
              <a:ext uri="{FF2B5EF4-FFF2-40B4-BE49-F238E27FC236}">
                <a16:creationId xmlns:a16="http://schemas.microsoft.com/office/drawing/2014/main" id="{5205A7C6-8443-EAA8-9F79-8C68651AAFD4}"/>
              </a:ext>
            </a:extLst>
          </p:cNvPr>
          <p:cNvSpPr txBox="1"/>
          <p:nvPr/>
        </p:nvSpPr>
        <p:spPr>
          <a:xfrm>
            <a:off x="-1861604" y="8403901"/>
            <a:ext cx="1477184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7" name="文字方塊 1086">
            <a:extLst>
              <a:ext uri="{FF2B5EF4-FFF2-40B4-BE49-F238E27FC236}">
                <a16:creationId xmlns:a16="http://schemas.microsoft.com/office/drawing/2014/main" id="{1DAD3A45-1A7F-A0DC-D330-3FB5CD4F57C4}"/>
              </a:ext>
            </a:extLst>
          </p:cNvPr>
          <p:cNvSpPr txBox="1"/>
          <p:nvPr/>
        </p:nvSpPr>
        <p:spPr>
          <a:xfrm>
            <a:off x="-1910308" y="4536116"/>
            <a:ext cx="1477184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8" name="箭號: 向右 1087">
            <a:extLst>
              <a:ext uri="{FF2B5EF4-FFF2-40B4-BE49-F238E27FC236}">
                <a16:creationId xmlns:a16="http://schemas.microsoft.com/office/drawing/2014/main" id="{6CF4AF0B-1862-40AD-3A97-C36EC2DABC5D}"/>
              </a:ext>
            </a:extLst>
          </p:cNvPr>
          <p:cNvSpPr/>
          <p:nvPr/>
        </p:nvSpPr>
        <p:spPr>
          <a:xfrm rot="16200000">
            <a:off x="-110452" y="4000257"/>
            <a:ext cx="803283" cy="32007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89" name="文字方塊 1088">
            <a:extLst>
              <a:ext uri="{FF2B5EF4-FFF2-40B4-BE49-F238E27FC236}">
                <a16:creationId xmlns:a16="http://schemas.microsoft.com/office/drawing/2014/main" id="{69747D2A-F9CA-1EDB-ABEC-A8114E549CA6}"/>
              </a:ext>
            </a:extLst>
          </p:cNvPr>
          <p:cNvSpPr txBox="1"/>
          <p:nvPr/>
        </p:nvSpPr>
        <p:spPr>
          <a:xfrm>
            <a:off x="162993" y="4002967"/>
            <a:ext cx="1477184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Anomaly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0" name="矩形: 圓角 1089">
            <a:extLst>
              <a:ext uri="{FF2B5EF4-FFF2-40B4-BE49-F238E27FC236}">
                <a16:creationId xmlns:a16="http://schemas.microsoft.com/office/drawing/2014/main" id="{E13B98BC-04D2-B662-BAB0-B4CC13498676}"/>
              </a:ext>
            </a:extLst>
          </p:cNvPr>
          <p:cNvSpPr/>
          <p:nvPr/>
        </p:nvSpPr>
        <p:spPr>
          <a:xfrm>
            <a:off x="-519711" y="2886939"/>
            <a:ext cx="1709893" cy="794039"/>
          </a:xfrm>
          <a:prstGeom prst="roundRect">
            <a:avLst/>
          </a:prstGeom>
          <a:solidFill>
            <a:srgbClr val="FF6699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 Email</a:t>
            </a:r>
          </a:p>
        </p:txBody>
      </p:sp>
      <p:sp>
        <p:nvSpPr>
          <p:cNvPr id="31" name="箭號: 上彎 30">
            <a:extLst>
              <a:ext uri="{FF2B5EF4-FFF2-40B4-BE49-F238E27FC236}">
                <a16:creationId xmlns:a16="http://schemas.microsoft.com/office/drawing/2014/main" id="{1C54770B-ADE4-516E-BBD6-5675B5B6CA65}"/>
              </a:ext>
            </a:extLst>
          </p:cNvPr>
          <p:cNvSpPr/>
          <p:nvPr/>
        </p:nvSpPr>
        <p:spPr>
          <a:xfrm rot="5400000">
            <a:off x="3304388" y="6822227"/>
            <a:ext cx="739764" cy="1808763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206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2" name="箭號: 上彎 31">
            <a:extLst>
              <a:ext uri="{FF2B5EF4-FFF2-40B4-BE49-F238E27FC236}">
                <a16:creationId xmlns:a16="http://schemas.microsoft.com/office/drawing/2014/main" id="{B90CF088-290C-CD59-0E56-15DA130A6100}"/>
              </a:ext>
            </a:extLst>
          </p:cNvPr>
          <p:cNvSpPr/>
          <p:nvPr/>
        </p:nvSpPr>
        <p:spPr>
          <a:xfrm rot="5400000" flipV="1">
            <a:off x="4426103" y="5280961"/>
            <a:ext cx="741110" cy="6838425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206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278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63B1BFD-4ED9-03A8-CA3A-E5D88FB560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00" y="1447800"/>
            <a:ext cx="99060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317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ABFD294C-4C8C-F018-DAA7-7289B7B47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045" y="2034540"/>
            <a:ext cx="6645910" cy="278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034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9253</TotalTime>
  <Words>549</Words>
  <Application>Microsoft Office PowerPoint</Application>
  <PresentationFormat>投影片</PresentationFormat>
  <Paragraphs>180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1" baseType="lpstr">
      <vt:lpstr>標楷體</vt:lpstr>
      <vt:lpstr>Arial</vt:lpstr>
      <vt:lpstr>Calibri</vt:lpstr>
      <vt:lpstr>Calibri Light</vt:lpstr>
      <vt:lpstr>Cambria Math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guanru chen</cp:lastModifiedBy>
  <cp:revision>289</cp:revision>
  <dcterms:created xsi:type="dcterms:W3CDTF">2018-12-11T07:38:51Z</dcterms:created>
  <dcterms:modified xsi:type="dcterms:W3CDTF">2022-12-29T15:13:28Z</dcterms:modified>
</cp:coreProperties>
</file>