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17" r:id="rId6"/>
    <p:sldId id="518" r:id="rId7"/>
    <p:sldId id="508" r:id="rId8"/>
    <p:sldId id="273" r:id="rId9"/>
    <p:sldId id="513" r:id="rId10"/>
    <p:sldId id="274" r:id="rId11"/>
    <p:sldId id="310" r:id="rId12"/>
    <p:sldId id="313" r:id="rId13"/>
    <p:sldId id="312" r:id="rId14"/>
    <p:sldId id="261" r:id="rId15"/>
    <p:sldId id="505" r:id="rId16"/>
    <p:sldId id="514" r:id="rId17"/>
    <p:sldId id="500" r:id="rId18"/>
    <p:sldId id="515" r:id="rId19"/>
    <p:sldId id="516" r:id="rId20"/>
    <p:sldId id="507" r:id="rId21"/>
    <p:sldId id="526" r:id="rId22"/>
    <p:sldId id="523" r:id="rId23"/>
    <p:sldId id="524" r:id="rId24"/>
    <p:sldId id="525" r:id="rId25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C65"/>
    <a:srgbClr val="CF92FC"/>
    <a:srgbClr val="9CE8DB"/>
    <a:srgbClr val="3B3B3B"/>
    <a:srgbClr val="FBDDF9"/>
    <a:srgbClr val="E9E1ED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150" d="100"/>
          <a:sy n="150" d="100"/>
        </p:scale>
        <p:origin x="426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F95F3-D44C-A074-3733-BF3FB8C7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12032" r="2431" b="6317"/>
          <a:stretch/>
        </p:blipFill>
        <p:spPr>
          <a:xfrm>
            <a:off x="133350" y="1530350"/>
            <a:ext cx="8788400" cy="408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E963B3-06E9-FD2A-7AD1-7A09288CAE91}"/>
              </a:ext>
            </a:extLst>
          </p:cNvPr>
          <p:cNvSpPr/>
          <p:nvPr/>
        </p:nvSpPr>
        <p:spPr>
          <a:xfrm>
            <a:off x="133350" y="1701800"/>
            <a:ext cx="87884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0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F2E8A0-CE0A-7B68-4B33-1090BF91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843" r="2432" b="5936"/>
          <a:stretch/>
        </p:blipFill>
        <p:spPr>
          <a:xfrm>
            <a:off x="0" y="1193800"/>
            <a:ext cx="8801100" cy="4111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58624B-DD98-86A8-4044-4DE634F04ED2}"/>
              </a:ext>
            </a:extLst>
          </p:cNvPr>
          <p:cNvSpPr/>
          <p:nvPr/>
        </p:nvSpPr>
        <p:spPr>
          <a:xfrm>
            <a:off x="0" y="13652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5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92D314-6805-14E5-38A3-980AEE12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905" r="2709" b="6317"/>
          <a:stretch/>
        </p:blipFill>
        <p:spPr>
          <a:xfrm>
            <a:off x="12065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6F266D-28BD-4A4A-A026-B677AC0D8A69}"/>
              </a:ext>
            </a:extLst>
          </p:cNvPr>
          <p:cNvSpPr/>
          <p:nvPr/>
        </p:nvSpPr>
        <p:spPr>
          <a:xfrm>
            <a:off x="11430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3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DCED1A-13B8-D4AA-2B89-308366B5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11906" r="2638" b="6317"/>
          <a:stretch/>
        </p:blipFill>
        <p:spPr>
          <a:xfrm>
            <a:off x="12700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ACF640-DBF6-AEA0-6340-10FC27EBB43D}"/>
              </a:ext>
            </a:extLst>
          </p:cNvPr>
          <p:cNvSpPr/>
          <p:nvPr/>
        </p:nvSpPr>
        <p:spPr>
          <a:xfrm>
            <a:off x="12065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D8972C4-124C-E398-0BDA-4EE2A67E9425}"/>
              </a:ext>
            </a:extLst>
          </p:cNvPr>
          <p:cNvSpPr/>
          <p:nvPr/>
        </p:nvSpPr>
        <p:spPr>
          <a:xfrm rot="13253022">
            <a:off x="1117599" y="4670213"/>
            <a:ext cx="431800" cy="193676"/>
          </a:xfrm>
          <a:prstGeom prst="rightArrow">
            <a:avLst/>
          </a:prstGeom>
          <a:solidFill>
            <a:srgbClr val="FA4C6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 Reinforcement 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B85EA4-CC4F-5137-3894-507BE753B300}"/>
              </a:ext>
            </a:extLst>
          </p:cNvPr>
          <p:cNvSpPr/>
          <p:nvPr/>
        </p:nvSpPr>
        <p:spPr>
          <a:xfrm>
            <a:off x="-4193875" y="2208362"/>
            <a:ext cx="3071003" cy="2234242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7BF5CC-AA78-3B76-8EDE-F1998E628ED8}"/>
              </a:ext>
            </a:extLst>
          </p:cNvPr>
          <p:cNvSpPr txBox="1"/>
          <p:nvPr/>
        </p:nvSpPr>
        <p:spPr>
          <a:xfrm>
            <a:off x="-3322784" y="4442604"/>
            <a:ext cx="132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93F367-C263-DCAD-967A-BB8D6D7A4DA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-2943222" y="2320504"/>
            <a:ext cx="1971311" cy="396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8899D4-BE44-5886-948A-F786DDBA32F8}"/>
              </a:ext>
            </a:extLst>
          </p:cNvPr>
          <p:cNvSpPr/>
          <p:nvPr/>
        </p:nvSpPr>
        <p:spPr>
          <a:xfrm>
            <a:off x="-971911" y="2078964"/>
            <a:ext cx="1181819" cy="483079"/>
          </a:xfrm>
          <a:prstGeom prst="roundRect">
            <a:avLst/>
          </a:prstGeom>
          <a:solidFill>
            <a:srgbClr val="E9E1ED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743DD1A-D872-4378-6FB0-A364B1B840F9}"/>
              </a:ext>
            </a:extLst>
          </p:cNvPr>
          <p:cNvSpPr/>
          <p:nvPr/>
        </p:nvSpPr>
        <p:spPr>
          <a:xfrm>
            <a:off x="-3409049" y="2527540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8AD176D-5913-47D9-A00B-16DA13FC040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-1692569" y="3036497"/>
            <a:ext cx="720659" cy="34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A0DD3A8-0E19-2FD1-F7C8-4CD81E03A162}"/>
              </a:ext>
            </a:extLst>
          </p:cNvPr>
          <p:cNvSpPr/>
          <p:nvPr/>
        </p:nvSpPr>
        <p:spPr>
          <a:xfrm>
            <a:off x="-971910" y="2829464"/>
            <a:ext cx="1181819" cy="483079"/>
          </a:xfrm>
          <a:prstGeom prst="roundRect">
            <a:avLst/>
          </a:prstGeom>
          <a:solidFill>
            <a:srgbClr val="FBDDF9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2234E6D-8035-679D-2109-1EB5A547BA70}"/>
              </a:ext>
            </a:extLst>
          </p:cNvPr>
          <p:cNvSpPr/>
          <p:nvPr/>
        </p:nvSpPr>
        <p:spPr>
          <a:xfrm>
            <a:off x="-2158396" y="2846716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F98EC83-CCA3-3A79-A334-4070020DB74E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-3322784" y="3519580"/>
            <a:ext cx="2350874" cy="301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94D502A-954F-0E88-7CD8-D27B492F306A}"/>
              </a:ext>
            </a:extLst>
          </p:cNvPr>
          <p:cNvSpPr/>
          <p:nvPr/>
        </p:nvSpPr>
        <p:spPr>
          <a:xfrm>
            <a:off x="-971910" y="3579964"/>
            <a:ext cx="1181819" cy="483079"/>
          </a:xfrm>
          <a:prstGeom prst="roundRect">
            <a:avLst/>
          </a:prstGeom>
          <a:solidFill>
            <a:srgbClr val="9CE8DB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75A398A-B5D5-7287-03F3-D2CD61012B1B}"/>
              </a:ext>
            </a:extLst>
          </p:cNvPr>
          <p:cNvSpPr/>
          <p:nvPr/>
        </p:nvSpPr>
        <p:spPr>
          <a:xfrm>
            <a:off x="-3788611" y="3329799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0C0E9D-F6E6-4798-2069-FF65473E95D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-2059281" y="3976775"/>
            <a:ext cx="1087371" cy="59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C493F-9D0E-90B2-5A84-B2D2B529626C}"/>
              </a:ext>
            </a:extLst>
          </p:cNvPr>
          <p:cNvSpPr/>
          <p:nvPr/>
        </p:nvSpPr>
        <p:spPr>
          <a:xfrm>
            <a:off x="-971910" y="4328857"/>
            <a:ext cx="1181819" cy="483079"/>
          </a:xfrm>
          <a:prstGeom prst="roundRect">
            <a:avLst/>
          </a:prstGeom>
          <a:solidFill>
            <a:srgbClr val="CF92FC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209766-7C3D-58C0-D3E5-4191E92BA7AD}"/>
              </a:ext>
            </a:extLst>
          </p:cNvPr>
          <p:cNvSpPr/>
          <p:nvPr/>
        </p:nvSpPr>
        <p:spPr>
          <a:xfrm>
            <a:off x="-2525108" y="3786994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D2AD308-69CE-7F71-7FE6-562353503A07}"/>
              </a:ext>
            </a:extLst>
          </p:cNvPr>
          <p:cNvSpPr/>
          <p:nvPr/>
        </p:nvSpPr>
        <p:spPr>
          <a:xfrm>
            <a:off x="1877627" y="2665562"/>
            <a:ext cx="2124132" cy="1397481"/>
          </a:xfrm>
          <a:prstGeom prst="roundRect">
            <a:avLst/>
          </a:prstGeom>
          <a:solidFill>
            <a:srgbClr val="CCFF66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14F5BC1F-05A3-2915-AC77-573CAAA5CAF6}"/>
              </a:ext>
            </a:extLst>
          </p:cNvPr>
          <p:cNvSpPr/>
          <p:nvPr/>
        </p:nvSpPr>
        <p:spPr>
          <a:xfrm>
            <a:off x="522313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2ED4125-5434-0141-BDDF-26CF60122587}"/>
              </a:ext>
            </a:extLst>
          </p:cNvPr>
          <p:cNvSpPr txBox="1"/>
          <p:nvPr/>
        </p:nvSpPr>
        <p:spPr>
          <a:xfrm>
            <a:off x="279363" y="3602328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81FDDA3-5205-6B0A-EC15-C06436359CA3}"/>
              </a:ext>
            </a:extLst>
          </p:cNvPr>
          <p:cNvSpPr/>
          <p:nvPr/>
        </p:nvSpPr>
        <p:spPr>
          <a:xfrm>
            <a:off x="4418204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665BB99-5CD6-7D88-582D-F3A04E87AD99}"/>
              </a:ext>
            </a:extLst>
          </p:cNvPr>
          <p:cNvSpPr txBox="1"/>
          <p:nvPr/>
        </p:nvSpPr>
        <p:spPr>
          <a:xfrm>
            <a:off x="4175254" y="3602328"/>
            <a:ext cx="16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ACC2E7D-4E68-CBEF-8F87-824FF9091C16}"/>
              </a:ext>
            </a:extLst>
          </p:cNvPr>
          <p:cNvSpPr/>
          <p:nvPr/>
        </p:nvSpPr>
        <p:spPr>
          <a:xfrm>
            <a:off x="6003496" y="2245505"/>
            <a:ext cx="3071003" cy="22342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4E8D9B-7FE4-0AD2-9359-C3AFF77C433B}"/>
              </a:ext>
            </a:extLst>
          </p:cNvPr>
          <p:cNvSpPr txBox="1"/>
          <p:nvPr/>
        </p:nvSpPr>
        <p:spPr>
          <a:xfrm>
            <a:off x="6705138" y="4442604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9047</TotalTime>
  <Words>572</Words>
  <Application>Microsoft Office PowerPoint</Application>
  <PresentationFormat>投影片</PresentationFormat>
  <Paragraphs>185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283</cp:revision>
  <dcterms:created xsi:type="dcterms:W3CDTF">2018-12-11T07:38:51Z</dcterms:created>
  <dcterms:modified xsi:type="dcterms:W3CDTF">2022-12-27T13:57:21Z</dcterms:modified>
</cp:coreProperties>
</file>