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495" r:id="rId2"/>
    <p:sldId id="496" r:id="rId3"/>
    <p:sldId id="500" r:id="rId4"/>
    <p:sldId id="499" r:id="rId5"/>
    <p:sldId id="298" r:id="rId6"/>
    <p:sldId id="299" r:id="rId7"/>
    <p:sldId id="300" r:id="rId8"/>
    <p:sldId id="309" r:id="rId9"/>
    <p:sldId id="306" r:id="rId10"/>
    <p:sldId id="307" r:id="rId11"/>
    <p:sldId id="310" r:id="rId12"/>
  </p:sldIdLst>
  <p:sldSz cx="127793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FF6699"/>
    <a:srgbClr val="91D2E4"/>
    <a:srgbClr val="FFCC99"/>
    <a:srgbClr val="99CCFF"/>
    <a:srgbClr val="A9D18E"/>
    <a:srgbClr val="FFFF66"/>
    <a:srgbClr val="CCCCFF"/>
    <a:srgbClr val="FFFFFF"/>
    <a:srgbClr val="D7B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54" y="114"/>
      </p:cViewPr>
      <p:guideLst>
        <p:guide orient="horz" pos="2160"/>
        <p:guide pos="40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rver_mantain\maml-rl-tf2\dataset\test_df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test_df!$B$1</c:f>
              <c:strCache>
                <c:ptCount val="1"/>
                <c:pt idx="0">
                  <c:v>CPU utilization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test_df!$B$2:$B$741</c:f>
              <c:numCache>
                <c:formatCode>General</c:formatCode>
                <c:ptCount val="740"/>
                <c:pt idx="0">
                  <c:v>0.61987162299999998</c:v>
                </c:pt>
                <c:pt idx="1">
                  <c:v>0.362755353</c:v>
                </c:pt>
                <c:pt idx="2">
                  <c:v>0.40973073399999999</c:v>
                </c:pt>
                <c:pt idx="3">
                  <c:v>0.478531074</c:v>
                </c:pt>
                <c:pt idx="4">
                  <c:v>0.375117217</c:v>
                </c:pt>
                <c:pt idx="5">
                  <c:v>0.37373851400000002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0.37725589500000001</c:v>
                </c:pt>
                <c:pt idx="10">
                  <c:v>0.371760437</c:v>
                </c:pt>
                <c:pt idx="11">
                  <c:v>0.37065070700000002</c:v>
                </c:pt>
                <c:pt idx="12">
                  <c:v>0.42830787999999997</c:v>
                </c:pt>
                <c:pt idx="13">
                  <c:v>0.54347919499999997</c:v>
                </c:pt>
                <c:pt idx="14">
                  <c:v>0.854472919</c:v>
                </c:pt>
                <c:pt idx="15">
                  <c:v>0.81851998000000004</c:v>
                </c:pt>
                <c:pt idx="16">
                  <c:v>0.54966263199999998</c:v>
                </c:pt>
                <c:pt idx="17">
                  <c:v>0.401312532</c:v>
                </c:pt>
                <c:pt idx="18">
                  <c:v>0.47604977900000001</c:v>
                </c:pt>
                <c:pt idx="19">
                  <c:v>0.57125998200000006</c:v>
                </c:pt>
                <c:pt idx="20">
                  <c:v>0.54340177700000003</c:v>
                </c:pt>
                <c:pt idx="21">
                  <c:v>0.398810418</c:v>
                </c:pt>
                <c:pt idx="22">
                  <c:v>0.40483833200000002</c:v>
                </c:pt>
                <c:pt idx="23">
                  <c:v>0.38200331999999998</c:v>
                </c:pt>
                <c:pt idx="24">
                  <c:v>0.61567971499999996</c:v>
                </c:pt>
                <c:pt idx="25">
                  <c:v>0.62652361899999998</c:v>
                </c:pt>
                <c:pt idx="26">
                  <c:v>0.676094478</c:v>
                </c:pt>
                <c:pt idx="27">
                  <c:v>0.59708026199999997</c:v>
                </c:pt>
                <c:pt idx="28">
                  <c:v>0.39398070099999999</c:v>
                </c:pt>
                <c:pt idx="29">
                  <c:v>0.38784489599999999</c:v>
                </c:pt>
                <c:pt idx="30">
                  <c:v>0.387421566</c:v>
                </c:pt>
                <c:pt idx="31">
                  <c:v>0.39521115699999998</c:v>
                </c:pt>
                <c:pt idx="32">
                  <c:v>0.41314857399999999</c:v>
                </c:pt>
                <c:pt idx="33">
                  <c:v>0.40238634299999998</c:v>
                </c:pt>
                <c:pt idx="34">
                  <c:v>0.37580780400000002</c:v>
                </c:pt>
                <c:pt idx="35">
                  <c:v>0.42585840800000002</c:v>
                </c:pt>
                <c:pt idx="36">
                  <c:v>0.58194534399999998</c:v>
                </c:pt>
                <c:pt idx="37">
                  <c:v>0.39287618800000002</c:v>
                </c:pt>
                <c:pt idx="38">
                  <c:v>0.40002920600000003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0.40487402099999997</c:v>
                </c:pt>
                <c:pt idx="42">
                  <c:v>0.51785012699999999</c:v>
                </c:pt>
                <c:pt idx="43">
                  <c:v>0.70628374000000005</c:v>
                </c:pt>
                <c:pt idx="44">
                  <c:v>0.382611959</c:v>
                </c:pt>
                <c:pt idx="45">
                  <c:v>0.38073992099999998</c:v>
                </c:pt>
                <c:pt idx="46">
                  <c:v>0.37911173599999998</c:v>
                </c:pt>
                <c:pt idx="47">
                  <c:v>0.39531406099999999</c:v>
                </c:pt>
                <c:pt idx="48">
                  <c:v>0.389333137</c:v>
                </c:pt>
                <c:pt idx="49">
                  <c:v>0.40388096800000001</c:v>
                </c:pt>
                <c:pt idx="50">
                  <c:v>0.39905221200000002</c:v>
                </c:pt>
                <c:pt idx="51">
                  <c:v>0.39363636899999999</c:v>
                </c:pt>
                <c:pt idx="52">
                  <c:v>0.42914479300000002</c:v>
                </c:pt>
                <c:pt idx="53">
                  <c:v>0.40486887399999999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0.39029496299999999</c:v>
                </c:pt>
                <c:pt idx="57">
                  <c:v>0.38691578599999998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0.670323526</c:v>
                </c:pt>
                <c:pt idx="62">
                  <c:v>0.872498369</c:v>
                </c:pt>
                <c:pt idx="63">
                  <c:v>0.82123991299999999</c:v>
                </c:pt>
                <c:pt idx="64">
                  <c:v>0.583810999</c:v>
                </c:pt>
                <c:pt idx="65">
                  <c:v>0.58106961899999998</c:v>
                </c:pt>
                <c:pt idx="66">
                  <c:v>0.58071049600000002</c:v>
                </c:pt>
                <c:pt idx="67">
                  <c:v>0.60734657299999995</c:v>
                </c:pt>
                <c:pt idx="68">
                  <c:v>0.610993648</c:v>
                </c:pt>
                <c:pt idx="69">
                  <c:v>0.58223442700000005</c:v>
                </c:pt>
                <c:pt idx="70">
                  <c:v>0.57857023900000004</c:v>
                </c:pt>
                <c:pt idx="71">
                  <c:v>0.56508306500000005</c:v>
                </c:pt>
                <c:pt idx="72">
                  <c:v>0.56618348399999996</c:v>
                </c:pt>
                <c:pt idx="73">
                  <c:v>0.54768901699999994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0.55634812099999997</c:v>
                </c:pt>
                <c:pt idx="77">
                  <c:v>0.65402008199999995</c:v>
                </c:pt>
                <c:pt idx="78">
                  <c:v>0.91578444299999995</c:v>
                </c:pt>
                <c:pt idx="79">
                  <c:v>0.57973439500000001</c:v>
                </c:pt>
                <c:pt idx="80">
                  <c:v>0.57722365600000003</c:v>
                </c:pt>
                <c:pt idx="81">
                  <c:v>0.57636176100000003</c:v>
                </c:pt>
                <c:pt idx="82">
                  <c:v>0.60159822399999996</c:v>
                </c:pt>
                <c:pt idx="83">
                  <c:v>0.59429149100000001</c:v>
                </c:pt>
                <c:pt idx="84">
                  <c:v>0.59686523499999999</c:v>
                </c:pt>
                <c:pt idx="85">
                  <c:v>0.59551247500000004</c:v>
                </c:pt>
                <c:pt idx="86">
                  <c:v>0.59643517899999998</c:v>
                </c:pt>
                <c:pt idx="87">
                  <c:v>0.61615646400000001</c:v>
                </c:pt>
                <c:pt idx="88">
                  <c:v>0.70214165900000003</c:v>
                </c:pt>
                <c:pt idx="89">
                  <c:v>0.57238151699999995</c:v>
                </c:pt>
                <c:pt idx="90">
                  <c:v>0.57563555300000002</c:v>
                </c:pt>
                <c:pt idx="91">
                  <c:v>0.68631141799999995</c:v>
                </c:pt>
                <c:pt idx="92">
                  <c:v>0.81037617399999995</c:v>
                </c:pt>
                <c:pt idx="93">
                  <c:v>0.56843298200000003</c:v>
                </c:pt>
                <c:pt idx="94">
                  <c:v>0.56816304799999995</c:v>
                </c:pt>
                <c:pt idx="95">
                  <c:v>0.561371658</c:v>
                </c:pt>
                <c:pt idx="96">
                  <c:v>0.55396140299999996</c:v>
                </c:pt>
                <c:pt idx="97">
                  <c:v>0.60747386400000003</c:v>
                </c:pt>
                <c:pt idx="98">
                  <c:v>0.59272480100000002</c:v>
                </c:pt>
                <c:pt idx="99">
                  <c:v>0.59517356399999999</c:v>
                </c:pt>
                <c:pt idx="100">
                  <c:v>0.58544563599999999</c:v>
                </c:pt>
                <c:pt idx="101">
                  <c:v>0.55712346999999995</c:v>
                </c:pt>
                <c:pt idx="102">
                  <c:v>0.60305553499999998</c:v>
                </c:pt>
                <c:pt idx="103">
                  <c:v>0.58335802000000003</c:v>
                </c:pt>
                <c:pt idx="104">
                  <c:v>0.58233614099999997</c:v>
                </c:pt>
                <c:pt idx="105">
                  <c:v>0.59692329799999999</c:v>
                </c:pt>
                <c:pt idx="106">
                  <c:v>0.71770189799999995</c:v>
                </c:pt>
                <c:pt idx="107">
                  <c:v>0.74722582999999998</c:v>
                </c:pt>
                <c:pt idx="108">
                  <c:v>0.57240190099999999</c:v>
                </c:pt>
                <c:pt idx="109">
                  <c:v>0.57975848500000005</c:v>
                </c:pt>
                <c:pt idx="110">
                  <c:v>0.577888917</c:v>
                </c:pt>
                <c:pt idx="111">
                  <c:v>0.55256416900000005</c:v>
                </c:pt>
                <c:pt idx="112">
                  <c:v>0.53405572300000004</c:v>
                </c:pt>
                <c:pt idx="113">
                  <c:v>0.56285701700000002</c:v>
                </c:pt>
                <c:pt idx="114">
                  <c:v>0.56383751000000004</c:v>
                </c:pt>
                <c:pt idx="115">
                  <c:v>0.56753628899999997</c:v>
                </c:pt>
                <c:pt idx="116">
                  <c:v>0.59294209399999998</c:v>
                </c:pt>
                <c:pt idx="117">
                  <c:v>0.59911990299999995</c:v>
                </c:pt>
                <c:pt idx="118">
                  <c:v>0.57926597300000005</c:v>
                </c:pt>
                <c:pt idx="119">
                  <c:v>0.84249203800000005</c:v>
                </c:pt>
                <c:pt idx="120">
                  <c:v>0.85700012999999997</c:v>
                </c:pt>
                <c:pt idx="121">
                  <c:v>0.95827331800000004</c:v>
                </c:pt>
                <c:pt idx="122">
                  <c:v>1</c:v>
                </c:pt>
                <c:pt idx="123">
                  <c:v>0.98470498299999998</c:v>
                </c:pt>
                <c:pt idx="124">
                  <c:v>0.86802501899999995</c:v>
                </c:pt>
                <c:pt idx="125">
                  <c:v>0.66978537299999996</c:v>
                </c:pt>
                <c:pt idx="126">
                  <c:v>0</c:v>
                </c:pt>
                <c:pt idx="127">
                  <c:v>0.79197539100000003</c:v>
                </c:pt>
                <c:pt idx="128">
                  <c:v>0.62622410399999995</c:v>
                </c:pt>
                <c:pt idx="129">
                  <c:v>0.42884113699999998</c:v>
                </c:pt>
                <c:pt idx="130">
                  <c:v>0.446344244</c:v>
                </c:pt>
                <c:pt idx="131">
                  <c:v>0.55143817299999998</c:v>
                </c:pt>
                <c:pt idx="132">
                  <c:v>0.57585497299999999</c:v>
                </c:pt>
                <c:pt idx="133">
                  <c:v>0.68162631200000001</c:v>
                </c:pt>
                <c:pt idx="134">
                  <c:v>0.57753950600000004</c:v>
                </c:pt>
                <c:pt idx="135">
                  <c:v>0.56695915299999999</c:v>
                </c:pt>
                <c:pt idx="136">
                  <c:v>0.52850961399999996</c:v>
                </c:pt>
                <c:pt idx="137">
                  <c:v>0.55086892899999995</c:v>
                </c:pt>
                <c:pt idx="138">
                  <c:v>0.51310970300000003</c:v>
                </c:pt>
                <c:pt idx="139">
                  <c:v>0.56598421899999996</c:v>
                </c:pt>
                <c:pt idx="140">
                  <c:v>0.51937081399999996</c:v>
                </c:pt>
                <c:pt idx="141">
                  <c:v>0.39081602599999998</c:v>
                </c:pt>
                <c:pt idx="142">
                  <c:v>0.56754052499999996</c:v>
                </c:pt>
                <c:pt idx="143">
                  <c:v>0.57856224599999995</c:v>
                </c:pt>
                <c:pt idx="144">
                  <c:v>0.573486991</c:v>
                </c:pt>
                <c:pt idx="145">
                  <c:v>0.57638706699999998</c:v>
                </c:pt>
                <c:pt idx="146">
                  <c:v>0.59273509599999996</c:v>
                </c:pt>
                <c:pt idx="147">
                  <c:v>0.58322212699999998</c:v>
                </c:pt>
                <c:pt idx="148">
                  <c:v>0.55700634500000001</c:v>
                </c:pt>
                <c:pt idx="149">
                  <c:v>0.58308026199999996</c:v>
                </c:pt>
                <c:pt idx="150">
                  <c:v>0.58261987100000001</c:v>
                </c:pt>
                <c:pt idx="151">
                  <c:v>0.624455702</c:v>
                </c:pt>
                <c:pt idx="152">
                  <c:v>0.65088512099999996</c:v>
                </c:pt>
                <c:pt idx="153">
                  <c:v>0.472262707</c:v>
                </c:pt>
                <c:pt idx="154">
                  <c:v>0.39846869299999998</c:v>
                </c:pt>
                <c:pt idx="155">
                  <c:v>0.42798532500000003</c:v>
                </c:pt>
                <c:pt idx="156">
                  <c:v>0.57643046200000003</c:v>
                </c:pt>
                <c:pt idx="157">
                  <c:v>0.59840815700000005</c:v>
                </c:pt>
                <c:pt idx="158">
                  <c:v>0.67417180099999996</c:v>
                </c:pt>
                <c:pt idx="159">
                  <c:v>0.75113915600000003</c:v>
                </c:pt>
                <c:pt idx="160">
                  <c:v>0.72055233299999999</c:v>
                </c:pt>
                <c:pt idx="161">
                  <c:v>0.59424207500000004</c:v>
                </c:pt>
                <c:pt idx="162">
                  <c:v>0.68363370400000001</c:v>
                </c:pt>
                <c:pt idx="163">
                  <c:v>0.74297621400000002</c:v>
                </c:pt>
                <c:pt idx="164">
                  <c:v>0.57949884600000001</c:v>
                </c:pt>
                <c:pt idx="165">
                  <c:v>0.576570056</c:v>
                </c:pt>
                <c:pt idx="166">
                  <c:v>0.57460674199999995</c:v>
                </c:pt>
                <c:pt idx="167">
                  <c:v>0.59116043600000001</c:v>
                </c:pt>
                <c:pt idx="168">
                  <c:v>0.58397476400000004</c:v>
                </c:pt>
                <c:pt idx="169">
                  <c:v>0.82059132899999998</c:v>
                </c:pt>
                <c:pt idx="170">
                  <c:v>0.76744435799999999</c:v>
                </c:pt>
                <c:pt idx="171">
                  <c:v>0.54771310699999998</c:v>
                </c:pt>
                <c:pt idx="172">
                  <c:v>0.59369947099999998</c:v>
                </c:pt>
                <c:pt idx="173">
                  <c:v>0.61343129200000002</c:v>
                </c:pt>
                <c:pt idx="174">
                  <c:v>0.66838381499999999</c:v>
                </c:pt>
                <c:pt idx="175">
                  <c:v>0.716807152</c:v>
                </c:pt>
                <c:pt idx="176">
                  <c:v>0.82305299499999995</c:v>
                </c:pt>
                <c:pt idx="177">
                  <c:v>0.56844180600000005</c:v>
                </c:pt>
                <c:pt idx="178">
                  <c:v>0.485441287</c:v>
                </c:pt>
                <c:pt idx="179">
                  <c:v>0.58441057900000004</c:v>
                </c:pt>
                <c:pt idx="180">
                  <c:v>0.58334471899999996</c:v>
                </c:pt>
                <c:pt idx="181">
                  <c:v>0.58058112200000001</c:v>
                </c:pt>
                <c:pt idx="182">
                  <c:v>0.59022741700000003</c:v>
                </c:pt>
                <c:pt idx="183">
                  <c:v>0.69504207900000003</c:v>
                </c:pt>
                <c:pt idx="184">
                  <c:v>0.75451446700000002</c:v>
                </c:pt>
                <c:pt idx="185">
                  <c:v>0.71020155900000004</c:v>
                </c:pt>
                <c:pt idx="186">
                  <c:v>0.54063771299999996</c:v>
                </c:pt>
                <c:pt idx="187">
                  <c:v>0.59665454100000004</c:v>
                </c:pt>
                <c:pt idx="188">
                  <c:v>0.59062805200000001</c:v>
                </c:pt>
                <c:pt idx="189">
                  <c:v>0.80986314100000001</c:v>
                </c:pt>
                <c:pt idx="190">
                  <c:v>0.75783113400000002</c:v>
                </c:pt>
                <c:pt idx="191">
                  <c:v>0.60460623300000005</c:v>
                </c:pt>
                <c:pt idx="192">
                  <c:v>0.77852708699999995</c:v>
                </c:pt>
                <c:pt idx="193">
                  <c:v>0.78789235199999996</c:v>
                </c:pt>
                <c:pt idx="194">
                  <c:v>0.67162529100000001</c:v>
                </c:pt>
                <c:pt idx="195">
                  <c:v>0.64965304199999996</c:v>
                </c:pt>
                <c:pt idx="196">
                  <c:v>0.56681042500000001</c:v>
                </c:pt>
                <c:pt idx="197">
                  <c:v>0.66831957500000005</c:v>
                </c:pt>
                <c:pt idx="198">
                  <c:v>0.75592435499999999</c:v>
                </c:pt>
                <c:pt idx="199">
                  <c:v>0.830623577</c:v>
                </c:pt>
                <c:pt idx="200">
                  <c:v>0.80301508700000002</c:v>
                </c:pt>
                <c:pt idx="201">
                  <c:v>0.66350063400000003</c:v>
                </c:pt>
                <c:pt idx="202">
                  <c:v>0.60421186699999996</c:v>
                </c:pt>
                <c:pt idx="203">
                  <c:v>0.59096954899999998</c:v>
                </c:pt>
                <c:pt idx="204">
                  <c:v>0.58432224799999999</c:v>
                </c:pt>
                <c:pt idx="205">
                  <c:v>0.58126814000000004</c:v>
                </c:pt>
                <c:pt idx="206">
                  <c:v>0.57980845000000003</c:v>
                </c:pt>
                <c:pt idx="207">
                  <c:v>0.59684025200000002</c:v>
                </c:pt>
                <c:pt idx="208">
                  <c:v>0.58111235699999997</c:v>
                </c:pt>
                <c:pt idx="209">
                  <c:v>0.53940732599999996</c:v>
                </c:pt>
                <c:pt idx="210">
                  <c:v>0.53539978099999996</c:v>
                </c:pt>
                <c:pt idx="211">
                  <c:v>0.54601429899999998</c:v>
                </c:pt>
                <c:pt idx="212">
                  <c:v>0.59928407400000006</c:v>
                </c:pt>
                <c:pt idx="213">
                  <c:v>0.59729885900000002</c:v>
                </c:pt>
                <c:pt idx="214">
                  <c:v>0.63202628400000005</c:v>
                </c:pt>
                <c:pt idx="215">
                  <c:v>0.64521584099999996</c:v>
                </c:pt>
                <c:pt idx="216">
                  <c:v>0.76919256300000005</c:v>
                </c:pt>
                <c:pt idx="217">
                  <c:v>0.88619174000000001</c:v>
                </c:pt>
                <c:pt idx="218">
                  <c:v>0.805641995</c:v>
                </c:pt>
                <c:pt idx="219">
                  <c:v>0.84154448800000003</c:v>
                </c:pt>
                <c:pt idx="220">
                  <c:v>0.83590951199999997</c:v>
                </c:pt>
                <c:pt idx="221">
                  <c:v>0.82835641800000004</c:v>
                </c:pt>
                <c:pt idx="222">
                  <c:v>0.88730435200000002</c:v>
                </c:pt>
                <c:pt idx="223">
                  <c:v>0.834596059</c:v>
                </c:pt>
                <c:pt idx="224">
                  <c:v>0.54563063899999997</c:v>
                </c:pt>
                <c:pt idx="225">
                  <c:v>0.55077792199999998</c:v>
                </c:pt>
                <c:pt idx="226">
                  <c:v>0.65112538600000003</c:v>
                </c:pt>
                <c:pt idx="227">
                  <c:v>0.83403279299999999</c:v>
                </c:pt>
                <c:pt idx="228">
                  <c:v>0.87636639999999999</c:v>
                </c:pt>
                <c:pt idx="229">
                  <c:v>0.557019971</c:v>
                </c:pt>
                <c:pt idx="230">
                  <c:v>0.56230965399999999</c:v>
                </c:pt>
                <c:pt idx="231">
                  <c:v>0.58121460599999997</c:v>
                </c:pt>
                <c:pt idx="232">
                  <c:v>0.58065696200000005</c:v>
                </c:pt>
                <c:pt idx="233">
                  <c:v>0.57963053899999994</c:v>
                </c:pt>
                <c:pt idx="234">
                  <c:v>0.58889939400000002</c:v>
                </c:pt>
                <c:pt idx="235">
                  <c:v>0.58229224300000004</c:v>
                </c:pt>
                <c:pt idx="236">
                  <c:v>0.57458800499999996</c:v>
                </c:pt>
                <c:pt idx="237">
                  <c:v>0.59716056299999998</c:v>
                </c:pt>
                <c:pt idx="238">
                  <c:v>0.58543932099999996</c:v>
                </c:pt>
                <c:pt idx="239">
                  <c:v>0.56365281899999997</c:v>
                </c:pt>
                <c:pt idx="240">
                  <c:v>0.56799816299999994</c:v>
                </c:pt>
                <c:pt idx="241">
                  <c:v>0.59791985199999997</c:v>
                </c:pt>
                <c:pt idx="242">
                  <c:v>0.62239643200000005</c:v>
                </c:pt>
                <c:pt idx="243">
                  <c:v>0.61649396499999998</c:v>
                </c:pt>
                <c:pt idx="244">
                  <c:v>0.59241121600000002</c:v>
                </c:pt>
                <c:pt idx="245">
                  <c:v>0.55977428900000004</c:v>
                </c:pt>
                <c:pt idx="246">
                  <c:v>0.44264395499999998</c:v>
                </c:pt>
                <c:pt idx="247">
                  <c:v>0.46311441599999997</c:v>
                </c:pt>
                <c:pt idx="248">
                  <c:v>0.47499804499999998</c:v>
                </c:pt>
                <c:pt idx="249">
                  <c:v>0.43327106599999998</c:v>
                </c:pt>
                <c:pt idx="250">
                  <c:v>0.432878127</c:v>
                </c:pt>
                <c:pt idx="251">
                  <c:v>0.49401952300000002</c:v>
                </c:pt>
                <c:pt idx="252">
                  <c:v>0.61150139599999997</c:v>
                </c:pt>
                <c:pt idx="253">
                  <c:v>0.57320379700000001</c:v>
                </c:pt>
                <c:pt idx="254">
                  <c:v>0.55903284499999994</c:v>
                </c:pt>
                <c:pt idx="255">
                  <c:v>0.55179667099999996</c:v>
                </c:pt>
                <c:pt idx="256">
                  <c:v>0.54985535399999996</c:v>
                </c:pt>
                <c:pt idx="257">
                  <c:v>0.59236303599999995</c:v>
                </c:pt>
                <c:pt idx="258">
                  <c:v>0.58358374800000001</c:v>
                </c:pt>
                <c:pt idx="259">
                  <c:v>0.58589614400000001</c:v>
                </c:pt>
                <c:pt idx="260">
                  <c:v>0.63363176499999996</c:v>
                </c:pt>
                <c:pt idx="261">
                  <c:v>0.84076646200000005</c:v>
                </c:pt>
                <c:pt idx="262">
                  <c:v>0.79962835600000004</c:v>
                </c:pt>
                <c:pt idx="263">
                  <c:v>0.58705381400000001</c:v>
                </c:pt>
                <c:pt idx="264">
                  <c:v>0.61642383599999995</c:v>
                </c:pt>
                <c:pt idx="265">
                  <c:v>0.65218553499999998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0.59179343500000003</c:v>
                </c:pt>
                <c:pt idx="269">
                  <c:v>0.67236138199999995</c:v>
                </c:pt>
                <c:pt idx="270">
                  <c:v>0.66918307600000004</c:v>
                </c:pt>
                <c:pt idx="271">
                  <c:v>0.63472171499999996</c:v>
                </c:pt>
                <c:pt idx="272">
                  <c:v>0.52813576900000003</c:v>
                </c:pt>
                <c:pt idx="273">
                  <c:v>0.40244866899999998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0.37985585700000002</c:v>
                </c:pt>
                <c:pt idx="277">
                  <c:v>0.39561087700000003</c:v>
                </c:pt>
                <c:pt idx="278">
                  <c:v>0.40625867500000001</c:v>
                </c:pt>
                <c:pt idx="279">
                  <c:v>0.67445991000000005</c:v>
                </c:pt>
                <c:pt idx="280">
                  <c:v>0.65811976500000002</c:v>
                </c:pt>
                <c:pt idx="281">
                  <c:v>0.536008818</c:v>
                </c:pt>
                <c:pt idx="282">
                  <c:v>0.412694428</c:v>
                </c:pt>
                <c:pt idx="283">
                  <c:v>0.39119772200000003</c:v>
                </c:pt>
                <c:pt idx="284">
                  <c:v>0.38361036599999998</c:v>
                </c:pt>
                <c:pt idx="285">
                  <c:v>0.37907069399999999</c:v>
                </c:pt>
                <c:pt idx="286">
                  <c:v>0.37542503700000002</c:v>
                </c:pt>
                <c:pt idx="287">
                  <c:v>0.40098121599999997</c:v>
                </c:pt>
                <c:pt idx="288">
                  <c:v>0.48461995600000002</c:v>
                </c:pt>
                <c:pt idx="289">
                  <c:v>0.39207139499999999</c:v>
                </c:pt>
                <c:pt idx="290">
                  <c:v>0.39551041100000001</c:v>
                </c:pt>
                <c:pt idx="291">
                  <c:v>0.42453165999999998</c:v>
                </c:pt>
                <c:pt idx="292">
                  <c:v>0.52991309399999997</c:v>
                </c:pt>
                <c:pt idx="293">
                  <c:v>0.67937699699999998</c:v>
                </c:pt>
                <c:pt idx="294">
                  <c:v>0.48715558799999997</c:v>
                </c:pt>
                <c:pt idx="295">
                  <c:v>0.46316812899999998</c:v>
                </c:pt>
                <c:pt idx="296">
                  <c:v>0.38471851699999998</c:v>
                </c:pt>
                <c:pt idx="297">
                  <c:v>0.40906393899999999</c:v>
                </c:pt>
                <c:pt idx="298">
                  <c:v>0.396818065</c:v>
                </c:pt>
                <c:pt idx="299">
                  <c:v>0.36308280199999998</c:v>
                </c:pt>
                <c:pt idx="300">
                  <c:v>0.36622470499999998</c:v>
                </c:pt>
                <c:pt idx="301">
                  <c:v>0.38946251100000001</c:v>
                </c:pt>
                <c:pt idx="302">
                  <c:v>0.50089148800000005</c:v>
                </c:pt>
                <c:pt idx="303">
                  <c:v>0.66854530899999998</c:v>
                </c:pt>
                <c:pt idx="304">
                  <c:v>0.372858087</c:v>
                </c:pt>
                <c:pt idx="305">
                  <c:v>0.36997154100000001</c:v>
                </c:pt>
                <c:pt idx="306">
                  <c:v>0.36831662999999998</c:v>
                </c:pt>
                <c:pt idx="307">
                  <c:v>0.389090451</c:v>
                </c:pt>
                <c:pt idx="308">
                  <c:v>0.39083922399999999</c:v>
                </c:pt>
                <c:pt idx="309">
                  <c:v>0.38267084699999998</c:v>
                </c:pt>
                <c:pt idx="310">
                  <c:v>0.432518022</c:v>
                </c:pt>
                <c:pt idx="311">
                  <c:v>0.55351617900000005</c:v>
                </c:pt>
                <c:pt idx="312">
                  <c:v>0.42943536300000001</c:v>
                </c:pt>
                <c:pt idx="313">
                  <c:v>0.39719012599999998</c:v>
                </c:pt>
                <c:pt idx="314">
                  <c:v>0.35627329299999999</c:v>
                </c:pt>
                <c:pt idx="315">
                  <c:v>0.36372627899999999</c:v>
                </c:pt>
                <c:pt idx="316">
                  <c:v>0.39522186399999998</c:v>
                </c:pt>
                <c:pt idx="317">
                  <c:v>0.48635436399999998</c:v>
                </c:pt>
                <c:pt idx="318">
                  <c:v>0.57715316999999999</c:v>
                </c:pt>
                <c:pt idx="319">
                  <c:v>0.48743931699999998</c:v>
                </c:pt>
                <c:pt idx="320">
                  <c:v>0.51229509500000003</c:v>
                </c:pt>
                <c:pt idx="321">
                  <c:v>0.53835538599999999</c:v>
                </c:pt>
                <c:pt idx="322">
                  <c:v>0.40769079499999999</c:v>
                </c:pt>
                <c:pt idx="323">
                  <c:v>0.36081475000000002</c:v>
                </c:pt>
                <c:pt idx="324">
                  <c:v>0.38677689500000001</c:v>
                </c:pt>
                <c:pt idx="325">
                  <c:v>0.40382315099999999</c:v>
                </c:pt>
                <c:pt idx="326">
                  <c:v>0.53075446800000003</c:v>
                </c:pt>
                <c:pt idx="327">
                  <c:v>0.56339407100000005</c:v>
                </c:pt>
                <c:pt idx="328">
                  <c:v>0.39933861900000001</c:v>
                </c:pt>
                <c:pt idx="329">
                  <c:v>0.391672568</c:v>
                </c:pt>
                <c:pt idx="330">
                  <c:v>0.38248883099999997</c:v>
                </c:pt>
                <c:pt idx="331">
                  <c:v>0.37533135200000001</c:v>
                </c:pt>
                <c:pt idx="332">
                  <c:v>0.424248823</c:v>
                </c:pt>
                <c:pt idx="333">
                  <c:v>0.394031627</c:v>
                </c:pt>
                <c:pt idx="334">
                  <c:v>0.373203381</c:v>
                </c:pt>
                <c:pt idx="335">
                  <c:v>0.371880559</c:v>
                </c:pt>
                <c:pt idx="336">
                  <c:v>0.38188389900000003</c:v>
                </c:pt>
                <c:pt idx="337">
                  <c:v>0.36929362300000002</c:v>
                </c:pt>
                <c:pt idx="338">
                  <c:v>0.317500848</c:v>
                </c:pt>
                <c:pt idx="339">
                  <c:v>0.35965395700000002</c:v>
                </c:pt>
                <c:pt idx="340">
                  <c:v>0.36373859200000003</c:v>
                </c:pt>
                <c:pt idx="341">
                  <c:v>0.39068486800000002</c:v>
                </c:pt>
                <c:pt idx="342">
                  <c:v>0.40858034999999998</c:v>
                </c:pt>
                <c:pt idx="343">
                  <c:v>0.39597401500000001</c:v>
                </c:pt>
                <c:pt idx="344">
                  <c:v>0.38106483000000002</c:v>
                </c:pt>
                <c:pt idx="345">
                  <c:v>0.39312708299999999</c:v>
                </c:pt>
                <c:pt idx="346">
                  <c:v>0.53715801100000005</c:v>
                </c:pt>
                <c:pt idx="347">
                  <c:v>0.69371872199999995</c:v>
                </c:pt>
                <c:pt idx="348">
                  <c:v>0.650038648</c:v>
                </c:pt>
                <c:pt idx="349">
                  <c:v>0.41447264499999997</c:v>
                </c:pt>
                <c:pt idx="350">
                  <c:v>0.463837838</c:v>
                </c:pt>
                <c:pt idx="351">
                  <c:v>0.59114424799999998</c:v>
                </c:pt>
                <c:pt idx="352">
                  <c:v>0.44574356599999998</c:v>
                </c:pt>
                <c:pt idx="353">
                  <c:v>0.42391959000000001</c:v>
                </c:pt>
                <c:pt idx="354">
                  <c:v>0.37654389500000002</c:v>
                </c:pt>
                <c:pt idx="355">
                  <c:v>0.37559366799999999</c:v>
                </c:pt>
                <c:pt idx="356">
                  <c:v>0.36336028599999998</c:v>
                </c:pt>
                <c:pt idx="357">
                  <c:v>0.31249596600000001</c:v>
                </c:pt>
                <c:pt idx="358">
                  <c:v>0.28890180300000001</c:v>
                </c:pt>
                <c:pt idx="359">
                  <c:v>0.33663439099999998</c:v>
                </c:pt>
                <c:pt idx="360">
                  <c:v>0.33552731000000002</c:v>
                </c:pt>
                <c:pt idx="361">
                  <c:v>0.36169895099999999</c:v>
                </c:pt>
                <c:pt idx="362">
                  <c:v>0.412358057</c:v>
                </c:pt>
                <c:pt idx="363">
                  <c:v>0.43847901900000003</c:v>
                </c:pt>
                <c:pt idx="364">
                  <c:v>0.71177302099999995</c:v>
                </c:pt>
                <c:pt idx="365">
                  <c:v>0.63710343700000005</c:v>
                </c:pt>
                <c:pt idx="366">
                  <c:v>0.35951298399999998</c:v>
                </c:pt>
                <c:pt idx="367">
                  <c:v>0.42193972899999999</c:v>
                </c:pt>
                <c:pt idx="368">
                  <c:v>0.53392063999999995</c:v>
                </c:pt>
                <c:pt idx="369">
                  <c:v>0.55711097899999995</c:v>
                </c:pt>
                <c:pt idx="370">
                  <c:v>0.52248794499999995</c:v>
                </c:pt>
                <c:pt idx="371">
                  <c:v>0.35818712899999999</c:v>
                </c:pt>
                <c:pt idx="372">
                  <c:v>0.33746327399999998</c:v>
                </c:pt>
                <c:pt idx="373">
                  <c:v>0.392366724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0.43525628</c:v>
                </c:pt>
                <c:pt idx="378">
                  <c:v>0.37908488000000001</c:v>
                </c:pt>
                <c:pt idx="379">
                  <c:v>0.38658149600000002</c:v>
                </c:pt>
                <c:pt idx="380">
                  <c:v>0.38905743799999998</c:v>
                </c:pt>
                <c:pt idx="381">
                  <c:v>0.40864102200000002</c:v>
                </c:pt>
                <c:pt idx="382">
                  <c:v>0.41137303400000003</c:v>
                </c:pt>
                <c:pt idx="383">
                  <c:v>0.376880355</c:v>
                </c:pt>
                <c:pt idx="384">
                  <c:v>0.35461641900000002</c:v>
                </c:pt>
                <c:pt idx="385">
                  <c:v>0.36247251600000002</c:v>
                </c:pt>
                <c:pt idx="386">
                  <c:v>0.398877335</c:v>
                </c:pt>
                <c:pt idx="387">
                  <c:v>0.40244626</c:v>
                </c:pt>
                <c:pt idx="388">
                  <c:v>0.39003978500000003</c:v>
                </c:pt>
                <c:pt idx="389">
                  <c:v>0.38863451999999998</c:v>
                </c:pt>
                <c:pt idx="390">
                  <c:v>0.384656418</c:v>
                </c:pt>
                <c:pt idx="391">
                  <c:v>0.39068486800000002</c:v>
                </c:pt>
                <c:pt idx="392">
                  <c:v>0.42074146200000001</c:v>
                </c:pt>
                <c:pt idx="393">
                  <c:v>0.39392634399999998</c:v>
                </c:pt>
                <c:pt idx="394">
                  <c:v>0.38815539199999999</c:v>
                </c:pt>
                <c:pt idx="395">
                  <c:v>0.38467622600000001</c:v>
                </c:pt>
                <c:pt idx="396">
                  <c:v>0.38425277299999999</c:v>
                </c:pt>
                <c:pt idx="397">
                  <c:v>0.388528345</c:v>
                </c:pt>
                <c:pt idx="398">
                  <c:v>0.34160420800000002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0.364332818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0.695022272</c:v>
                </c:pt>
                <c:pt idx="405">
                  <c:v>0.62267361899999996</c:v>
                </c:pt>
                <c:pt idx="406">
                  <c:v>0.38156483699999999</c:v>
                </c:pt>
                <c:pt idx="407">
                  <c:v>0.39824652799999999</c:v>
                </c:pt>
                <c:pt idx="408">
                  <c:v>0.40292324699999998</c:v>
                </c:pt>
                <c:pt idx="409">
                  <c:v>0.37981213800000002</c:v>
                </c:pt>
                <c:pt idx="410">
                  <c:v>0.381457769</c:v>
                </c:pt>
                <c:pt idx="411">
                  <c:v>0.487770335</c:v>
                </c:pt>
                <c:pt idx="412">
                  <c:v>0.599260876</c:v>
                </c:pt>
                <c:pt idx="413">
                  <c:v>0.407279477</c:v>
                </c:pt>
                <c:pt idx="414">
                  <c:v>0.38769500099999998</c:v>
                </c:pt>
                <c:pt idx="415">
                  <c:v>0.39196753899999998</c:v>
                </c:pt>
                <c:pt idx="416">
                  <c:v>0.41069672299999999</c:v>
                </c:pt>
                <c:pt idx="417">
                  <c:v>0.51281705099999997</c:v>
                </c:pt>
                <c:pt idx="418">
                  <c:v>0.70263933899999997</c:v>
                </c:pt>
                <c:pt idx="419">
                  <c:v>0.70769106299999995</c:v>
                </c:pt>
                <c:pt idx="420">
                  <c:v>0.66092440500000005</c:v>
                </c:pt>
                <c:pt idx="421">
                  <c:v>0.54555747600000004</c:v>
                </c:pt>
                <c:pt idx="422">
                  <c:v>0.60983152200000001</c:v>
                </c:pt>
                <c:pt idx="423">
                  <c:v>0.38065502899999998</c:v>
                </c:pt>
                <c:pt idx="424">
                  <c:v>0.374480164</c:v>
                </c:pt>
                <c:pt idx="425">
                  <c:v>0.361592419</c:v>
                </c:pt>
                <c:pt idx="426">
                  <c:v>0.34206540200000002</c:v>
                </c:pt>
                <c:pt idx="427">
                  <c:v>0.40260864600000001</c:v>
                </c:pt>
                <c:pt idx="428">
                  <c:v>0.39655753399999999</c:v>
                </c:pt>
                <c:pt idx="429">
                  <c:v>0.384143028</c:v>
                </c:pt>
                <c:pt idx="430">
                  <c:v>0.41427457000000001</c:v>
                </c:pt>
                <c:pt idx="431">
                  <c:v>0.59633257299999998</c:v>
                </c:pt>
                <c:pt idx="432">
                  <c:v>0.71941944300000005</c:v>
                </c:pt>
                <c:pt idx="433">
                  <c:v>0.60771744299999997</c:v>
                </c:pt>
                <c:pt idx="434">
                  <c:v>0.69148100599999995</c:v>
                </c:pt>
                <c:pt idx="435">
                  <c:v>0.68935249899999995</c:v>
                </c:pt>
                <c:pt idx="436">
                  <c:v>0.65510830600000003</c:v>
                </c:pt>
                <c:pt idx="437">
                  <c:v>0.52488180200000001</c:v>
                </c:pt>
                <c:pt idx="438">
                  <c:v>0.37689721799999998</c:v>
                </c:pt>
                <c:pt idx="439">
                  <c:v>0.41994113100000002</c:v>
                </c:pt>
                <c:pt idx="440">
                  <c:v>0.38306432099999999</c:v>
                </c:pt>
                <c:pt idx="441">
                  <c:v>0.39611052600000002</c:v>
                </c:pt>
                <c:pt idx="442">
                  <c:v>0.68732320800000002</c:v>
                </c:pt>
                <c:pt idx="443">
                  <c:v>0.556674946</c:v>
                </c:pt>
                <c:pt idx="444">
                  <c:v>0.38074095000000002</c:v>
                </c:pt>
                <c:pt idx="445">
                  <c:v>0.38111782900000002</c:v>
                </c:pt>
                <c:pt idx="446">
                  <c:v>0.48897663200000002</c:v>
                </c:pt>
                <c:pt idx="447">
                  <c:v>0.59436966400000002</c:v>
                </c:pt>
                <c:pt idx="448">
                  <c:v>0.48446684899999998</c:v>
                </c:pt>
                <c:pt idx="449">
                  <c:v>0.36765191800000002</c:v>
                </c:pt>
                <c:pt idx="450">
                  <c:v>0.37227885100000002</c:v>
                </c:pt>
                <c:pt idx="451">
                  <c:v>0.386834711</c:v>
                </c:pt>
                <c:pt idx="452">
                  <c:v>0.37464433400000002</c:v>
                </c:pt>
                <c:pt idx="453">
                  <c:v>0.32162750699999998</c:v>
                </c:pt>
                <c:pt idx="454">
                  <c:v>0.65864600299999998</c:v>
                </c:pt>
                <c:pt idx="455">
                  <c:v>0.62643145899999997</c:v>
                </c:pt>
                <c:pt idx="456">
                  <c:v>0.47230707500000002</c:v>
                </c:pt>
                <c:pt idx="457">
                  <c:v>0.40852592399999998</c:v>
                </c:pt>
                <c:pt idx="458">
                  <c:v>0.47744989599999998</c:v>
                </c:pt>
                <c:pt idx="459">
                  <c:v>0.70410964700000001</c:v>
                </c:pt>
                <c:pt idx="460">
                  <c:v>0.63848942900000005</c:v>
                </c:pt>
                <c:pt idx="461">
                  <c:v>0.37245836799999998</c:v>
                </c:pt>
                <c:pt idx="462">
                  <c:v>0.37328368200000001</c:v>
                </c:pt>
                <c:pt idx="463">
                  <c:v>0.47149880300000002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0.60674134199999996</c:v>
                </c:pt>
                <c:pt idx="467">
                  <c:v>0.75258813999999996</c:v>
                </c:pt>
                <c:pt idx="468">
                  <c:v>0.46624347100000002</c:v>
                </c:pt>
                <c:pt idx="469">
                  <c:v>0.38851674600000002</c:v>
                </c:pt>
                <c:pt idx="470">
                  <c:v>0.38638020899999997</c:v>
                </c:pt>
                <c:pt idx="471">
                  <c:v>0.390589399</c:v>
                </c:pt>
                <c:pt idx="472">
                  <c:v>0.40452337500000002</c:v>
                </c:pt>
                <c:pt idx="473">
                  <c:v>0.37558530400000001</c:v>
                </c:pt>
                <c:pt idx="474">
                  <c:v>0.38714360199999998</c:v>
                </c:pt>
                <c:pt idx="475">
                  <c:v>0.38420726900000002</c:v>
                </c:pt>
                <c:pt idx="476">
                  <c:v>0.38205520700000001</c:v>
                </c:pt>
                <c:pt idx="477">
                  <c:v>0.39823403600000001</c:v>
                </c:pt>
                <c:pt idx="478">
                  <c:v>0.46548061400000001</c:v>
                </c:pt>
                <c:pt idx="479">
                  <c:v>0.479516304</c:v>
                </c:pt>
                <c:pt idx="480">
                  <c:v>0.45799782700000002</c:v>
                </c:pt>
                <c:pt idx="481">
                  <c:v>0.390352066</c:v>
                </c:pt>
                <c:pt idx="482">
                  <c:v>0.42148290599999999</c:v>
                </c:pt>
                <c:pt idx="483">
                  <c:v>0.40202120099999999</c:v>
                </c:pt>
                <c:pt idx="484">
                  <c:v>0.367542174</c:v>
                </c:pt>
                <c:pt idx="485">
                  <c:v>0.368132236</c:v>
                </c:pt>
                <c:pt idx="486">
                  <c:v>0.35440924299999998</c:v>
                </c:pt>
                <c:pt idx="487">
                  <c:v>0.33193679300000001</c:v>
                </c:pt>
                <c:pt idx="488">
                  <c:v>0.35482341699999997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0.38721497999999999</c:v>
                </c:pt>
                <c:pt idx="492">
                  <c:v>0.41944237299999998</c:v>
                </c:pt>
                <c:pt idx="493">
                  <c:v>0.39921415199999999</c:v>
                </c:pt>
                <c:pt idx="494">
                  <c:v>0.36677931600000002</c:v>
                </c:pt>
                <c:pt idx="495">
                  <c:v>0.37002186300000001</c:v>
                </c:pt>
                <c:pt idx="496">
                  <c:v>0.39484088099999998</c:v>
                </c:pt>
                <c:pt idx="497">
                  <c:v>0.39806094400000003</c:v>
                </c:pt>
                <c:pt idx="498">
                  <c:v>0.46095557399999998</c:v>
                </c:pt>
                <c:pt idx="499">
                  <c:v>0.63494388000000002</c:v>
                </c:pt>
                <c:pt idx="500">
                  <c:v>0.58637420100000004</c:v>
                </c:pt>
                <c:pt idx="501">
                  <c:v>0.39877116000000001</c:v>
                </c:pt>
                <c:pt idx="502">
                  <c:v>0.40728215400000001</c:v>
                </c:pt>
                <c:pt idx="503">
                  <c:v>0.39695823499999999</c:v>
                </c:pt>
                <c:pt idx="504">
                  <c:v>0.58990850800000005</c:v>
                </c:pt>
                <c:pt idx="505">
                  <c:v>0.56743552200000003</c:v>
                </c:pt>
                <c:pt idx="506">
                  <c:v>0.45055394199999999</c:v>
                </c:pt>
                <c:pt idx="507">
                  <c:v>0.40473751000000002</c:v>
                </c:pt>
                <c:pt idx="508">
                  <c:v>0.39681422900000002</c:v>
                </c:pt>
                <c:pt idx="509">
                  <c:v>0.38328648599999998</c:v>
                </c:pt>
                <c:pt idx="510">
                  <c:v>0.38507398199999998</c:v>
                </c:pt>
                <c:pt idx="511">
                  <c:v>0.40170927699999998</c:v>
                </c:pt>
                <c:pt idx="512">
                  <c:v>0.414093447</c:v>
                </c:pt>
                <c:pt idx="513">
                  <c:v>0.39672964500000002</c:v>
                </c:pt>
                <c:pt idx="514">
                  <c:v>0.31454363699999999</c:v>
                </c:pt>
                <c:pt idx="515">
                  <c:v>0.32675364299999998</c:v>
                </c:pt>
                <c:pt idx="516">
                  <c:v>0.389918441</c:v>
                </c:pt>
                <c:pt idx="517">
                  <c:v>0.41193781600000001</c:v>
                </c:pt>
                <c:pt idx="518">
                  <c:v>0.40469200599999999</c:v>
                </c:pt>
                <c:pt idx="519">
                  <c:v>0.31237283799999999</c:v>
                </c:pt>
                <c:pt idx="520">
                  <c:v>0.32469687200000003</c:v>
                </c:pt>
                <c:pt idx="521">
                  <c:v>0.39105960499999998</c:v>
                </c:pt>
                <c:pt idx="522">
                  <c:v>0.41095457699999999</c:v>
                </c:pt>
                <c:pt idx="523">
                  <c:v>0.39831023300000001</c:v>
                </c:pt>
                <c:pt idx="524">
                  <c:v>0.56750725800000001</c:v>
                </c:pt>
                <c:pt idx="525">
                  <c:v>0.61697493800000003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0.69866703600000002</c:v>
                </c:pt>
                <c:pt idx="529">
                  <c:v>0.48373477300000001</c:v>
                </c:pt>
                <c:pt idx="530">
                  <c:v>0.46657556</c:v>
                </c:pt>
                <c:pt idx="531">
                  <c:v>0.40437348000000001</c:v>
                </c:pt>
                <c:pt idx="532">
                  <c:v>0.41644447600000001</c:v>
                </c:pt>
                <c:pt idx="533">
                  <c:v>0.40586082899999998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0.471771736</c:v>
                </c:pt>
                <c:pt idx="537">
                  <c:v>0.628965039</c:v>
                </c:pt>
                <c:pt idx="538">
                  <c:v>0.46454957000000002</c:v>
                </c:pt>
                <c:pt idx="539">
                  <c:v>0.37876555000000001</c:v>
                </c:pt>
                <c:pt idx="540">
                  <c:v>0.38180530099999999</c:v>
                </c:pt>
                <c:pt idx="541">
                  <c:v>0.41495266600000003</c:v>
                </c:pt>
                <c:pt idx="542">
                  <c:v>0.43878926099999999</c:v>
                </c:pt>
                <c:pt idx="543">
                  <c:v>0.49096719900000002</c:v>
                </c:pt>
                <c:pt idx="544">
                  <c:v>0.64121804999999998</c:v>
                </c:pt>
                <c:pt idx="545">
                  <c:v>0.59420022100000003</c:v>
                </c:pt>
                <c:pt idx="546">
                  <c:v>0.37870755499999997</c:v>
                </c:pt>
                <c:pt idx="547">
                  <c:v>0.37615347999999998</c:v>
                </c:pt>
                <c:pt idx="548">
                  <c:v>0.395871327</c:v>
                </c:pt>
                <c:pt idx="549">
                  <c:v>0.41231790699999998</c:v>
                </c:pt>
                <c:pt idx="550">
                  <c:v>0.43150444799999998</c:v>
                </c:pt>
                <c:pt idx="551">
                  <c:v>0.53655575499999997</c:v>
                </c:pt>
                <c:pt idx="552">
                  <c:v>0.56197950299999999</c:v>
                </c:pt>
                <c:pt idx="553">
                  <c:v>0.59630366400000001</c:v>
                </c:pt>
                <c:pt idx="554">
                  <c:v>0.81901475700000004</c:v>
                </c:pt>
                <c:pt idx="555">
                  <c:v>0.79324987599999996</c:v>
                </c:pt>
                <c:pt idx="556">
                  <c:v>0.70072987499999995</c:v>
                </c:pt>
                <c:pt idx="557">
                  <c:v>0.53872276200000002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0.375373287</c:v>
                </c:pt>
                <c:pt idx="562">
                  <c:v>0.37307021499999998</c:v>
                </c:pt>
                <c:pt idx="563">
                  <c:v>0.320981978</c:v>
                </c:pt>
                <c:pt idx="564">
                  <c:v>0.317736933</c:v>
                </c:pt>
                <c:pt idx="565">
                  <c:v>0.32704870400000002</c:v>
                </c:pt>
                <c:pt idx="566">
                  <c:v>0.370654276</c:v>
                </c:pt>
                <c:pt idx="567">
                  <c:v>0.37030519099999998</c:v>
                </c:pt>
                <c:pt idx="568">
                  <c:v>0.39698205800000003</c:v>
                </c:pt>
                <c:pt idx="569">
                  <c:v>0.39042790500000002</c:v>
                </c:pt>
                <c:pt idx="570">
                  <c:v>0.386225496</c:v>
                </c:pt>
                <c:pt idx="571">
                  <c:v>0.358903947</c:v>
                </c:pt>
                <c:pt idx="572">
                  <c:v>0.35721481999999999</c:v>
                </c:pt>
                <c:pt idx="573">
                  <c:v>0.38585465200000002</c:v>
                </c:pt>
                <c:pt idx="574">
                  <c:v>0.37221835800000003</c:v>
                </c:pt>
                <c:pt idx="575">
                  <c:v>0.37076714300000002</c:v>
                </c:pt>
                <c:pt idx="576">
                  <c:v>0.36792940200000002</c:v>
                </c:pt>
                <c:pt idx="577">
                  <c:v>0.377892279</c:v>
                </c:pt>
                <c:pt idx="578">
                  <c:v>0.50217767999999996</c:v>
                </c:pt>
                <c:pt idx="579">
                  <c:v>0.53464013499999996</c:v>
                </c:pt>
                <c:pt idx="580">
                  <c:v>0.49741401600000001</c:v>
                </c:pt>
                <c:pt idx="581">
                  <c:v>0.31767536899999999</c:v>
                </c:pt>
                <c:pt idx="582">
                  <c:v>0.33339759899999999</c:v>
                </c:pt>
                <c:pt idx="583">
                  <c:v>0.347509554</c:v>
                </c:pt>
                <c:pt idx="584">
                  <c:v>0.37348175700000003</c:v>
                </c:pt>
                <c:pt idx="585">
                  <c:v>0.39096681300000002</c:v>
                </c:pt>
                <c:pt idx="586">
                  <c:v>0.44060877500000001</c:v>
                </c:pt>
                <c:pt idx="587">
                  <c:v>0.356930421</c:v>
                </c:pt>
                <c:pt idx="588">
                  <c:v>0.33479890899999998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0.34671481900000001</c:v>
                </c:pt>
                <c:pt idx="592">
                  <c:v>0.50589177500000004</c:v>
                </c:pt>
                <c:pt idx="593">
                  <c:v>0.80332057099999998</c:v>
                </c:pt>
                <c:pt idx="594">
                  <c:v>0.35842267799999999</c:v>
                </c:pt>
                <c:pt idx="595">
                  <c:v>0.356541408</c:v>
                </c:pt>
                <c:pt idx="596">
                  <c:v>0.34334753899999998</c:v>
                </c:pt>
                <c:pt idx="597">
                  <c:v>0.34886085900000002</c:v>
                </c:pt>
                <c:pt idx="598">
                  <c:v>0.37179276300000003</c:v>
                </c:pt>
                <c:pt idx="599">
                  <c:v>0.37589078100000001</c:v>
                </c:pt>
                <c:pt idx="600">
                  <c:v>0.37259086400000002</c:v>
                </c:pt>
                <c:pt idx="601">
                  <c:v>0.37122976499999999</c:v>
                </c:pt>
                <c:pt idx="602">
                  <c:v>0.39233705699999999</c:v>
                </c:pt>
                <c:pt idx="603">
                  <c:v>0.33702543099999999</c:v>
                </c:pt>
                <c:pt idx="604">
                  <c:v>0.37029381500000003</c:v>
                </c:pt>
                <c:pt idx="605">
                  <c:v>0.36925079599999999</c:v>
                </c:pt>
                <c:pt idx="606">
                  <c:v>0.36371807</c:v>
                </c:pt>
                <c:pt idx="607">
                  <c:v>0.35719139900000002</c:v>
                </c:pt>
                <c:pt idx="608">
                  <c:v>0.35263834300000002</c:v>
                </c:pt>
                <c:pt idx="609">
                  <c:v>0.37109414600000001</c:v>
                </c:pt>
                <c:pt idx="610">
                  <c:v>0.364684803</c:v>
                </c:pt>
                <c:pt idx="611">
                  <c:v>0.38979620500000001</c:v>
                </c:pt>
                <c:pt idx="612">
                  <c:v>0.557786844</c:v>
                </c:pt>
                <c:pt idx="613">
                  <c:v>0.65308115700000002</c:v>
                </c:pt>
                <c:pt idx="614">
                  <c:v>0.37412951700000002</c:v>
                </c:pt>
                <c:pt idx="615">
                  <c:v>0.37218445300000003</c:v>
                </c:pt>
                <c:pt idx="616">
                  <c:v>0.37400549700000002</c:v>
                </c:pt>
                <c:pt idx="617">
                  <c:v>0.39205600400000001</c:v>
                </c:pt>
                <c:pt idx="618">
                  <c:v>0.384810596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0.331932332</c:v>
                </c:pt>
                <c:pt idx="622">
                  <c:v>0.33337484699999997</c:v>
                </c:pt>
                <c:pt idx="623">
                  <c:v>0.34622855299999999</c:v>
                </c:pt>
                <c:pt idx="624">
                  <c:v>0.34951464100000001</c:v>
                </c:pt>
                <c:pt idx="625">
                  <c:v>0.34256549800000002</c:v>
                </c:pt>
                <c:pt idx="626">
                  <c:v>0.33026029099999998</c:v>
                </c:pt>
                <c:pt idx="627">
                  <c:v>0.45250578699999999</c:v>
                </c:pt>
                <c:pt idx="628">
                  <c:v>0.59186006099999999</c:v>
                </c:pt>
                <c:pt idx="629">
                  <c:v>0.34941560300000002</c:v>
                </c:pt>
                <c:pt idx="630">
                  <c:v>0.33910230200000002</c:v>
                </c:pt>
                <c:pt idx="631">
                  <c:v>0.32666013799999999</c:v>
                </c:pt>
                <c:pt idx="632">
                  <c:v>0.39930181399999998</c:v>
                </c:pt>
                <c:pt idx="633">
                  <c:v>0.36872348799999999</c:v>
                </c:pt>
                <c:pt idx="634">
                  <c:v>0.33599198400000002</c:v>
                </c:pt>
                <c:pt idx="635">
                  <c:v>0.33096247699999998</c:v>
                </c:pt>
                <c:pt idx="636">
                  <c:v>0.34170761799999999</c:v>
                </c:pt>
                <c:pt idx="637">
                  <c:v>0.39717250399999998</c:v>
                </c:pt>
                <c:pt idx="638">
                  <c:v>0.342674796</c:v>
                </c:pt>
                <c:pt idx="639">
                  <c:v>0.65710958100000005</c:v>
                </c:pt>
                <c:pt idx="640">
                  <c:v>0.61622129999999997</c:v>
                </c:pt>
                <c:pt idx="641">
                  <c:v>0.54237042599999996</c:v>
                </c:pt>
                <c:pt idx="642">
                  <c:v>0.65632397200000003</c:v>
                </c:pt>
                <c:pt idx="643">
                  <c:v>0.39913340600000002</c:v>
                </c:pt>
                <c:pt idx="644">
                  <c:v>0.35980385199999998</c:v>
                </c:pt>
                <c:pt idx="645">
                  <c:v>0.34226035500000002</c:v>
                </c:pt>
                <c:pt idx="646">
                  <c:v>0.30751731599999999</c:v>
                </c:pt>
                <c:pt idx="647">
                  <c:v>0.48406266799999997</c:v>
                </c:pt>
                <c:pt idx="648">
                  <c:v>0.59162694500000002</c:v>
                </c:pt>
                <c:pt idx="649">
                  <c:v>0.33791117399999998</c:v>
                </c:pt>
                <c:pt idx="650">
                  <c:v>0.33587064100000003</c:v>
                </c:pt>
                <c:pt idx="651">
                  <c:v>0.35531325200000002</c:v>
                </c:pt>
                <c:pt idx="652">
                  <c:v>0.40948663400000002</c:v>
                </c:pt>
                <c:pt idx="653">
                  <c:v>0.37892177199999999</c:v>
                </c:pt>
                <c:pt idx="654">
                  <c:v>0.37778855700000002</c:v>
                </c:pt>
                <c:pt idx="655">
                  <c:v>0.37713410600000002</c:v>
                </c:pt>
                <c:pt idx="656">
                  <c:v>0.38300186400000003</c:v>
                </c:pt>
                <c:pt idx="657">
                  <c:v>0.457286362</c:v>
                </c:pt>
                <c:pt idx="658">
                  <c:v>0.60006745299999997</c:v>
                </c:pt>
                <c:pt idx="659">
                  <c:v>0.84930422299999997</c:v>
                </c:pt>
                <c:pt idx="660">
                  <c:v>0.84773077299999999</c:v>
                </c:pt>
                <c:pt idx="661">
                  <c:v>0.77123577300000001</c:v>
                </c:pt>
                <c:pt idx="662">
                  <c:v>0.57749868599999998</c:v>
                </c:pt>
                <c:pt idx="663">
                  <c:v>0.51687759499999997</c:v>
                </c:pt>
                <c:pt idx="664">
                  <c:v>0.71640370099999995</c:v>
                </c:pt>
                <c:pt idx="665">
                  <c:v>0.74769668499999997</c:v>
                </c:pt>
                <c:pt idx="666">
                  <c:v>0.87585524100000001</c:v>
                </c:pt>
                <c:pt idx="667">
                  <c:v>0.61603437699999997</c:v>
                </c:pt>
                <c:pt idx="668">
                  <c:v>5.0511219000000003E-2</c:v>
                </c:pt>
                <c:pt idx="669">
                  <c:v>0.62895076299999997</c:v>
                </c:pt>
                <c:pt idx="670">
                  <c:v>0.60096369900000002</c:v>
                </c:pt>
                <c:pt idx="671">
                  <c:v>0.4362761</c:v>
                </c:pt>
                <c:pt idx="672">
                  <c:v>0.36126265000000002</c:v>
                </c:pt>
                <c:pt idx="673">
                  <c:v>0.298823171</c:v>
                </c:pt>
                <c:pt idx="674">
                  <c:v>0.32743727099999997</c:v>
                </c:pt>
                <c:pt idx="675">
                  <c:v>0.34173661500000002</c:v>
                </c:pt>
                <c:pt idx="676">
                  <c:v>0.50956308299999997</c:v>
                </c:pt>
                <c:pt idx="677">
                  <c:v>0.69486568500000001</c:v>
                </c:pt>
                <c:pt idx="678">
                  <c:v>0.59570525299999999</c:v>
                </c:pt>
                <c:pt idx="679">
                  <c:v>0.372700162</c:v>
                </c:pt>
                <c:pt idx="680">
                  <c:v>0.38097962200000002</c:v>
                </c:pt>
                <c:pt idx="681">
                  <c:v>0.43621721299999999</c:v>
                </c:pt>
                <c:pt idx="682">
                  <c:v>0.450933898</c:v>
                </c:pt>
                <c:pt idx="683">
                  <c:v>0.40362668200000001</c:v>
                </c:pt>
                <c:pt idx="684">
                  <c:v>0.36517597600000001</c:v>
                </c:pt>
                <c:pt idx="685">
                  <c:v>0.33264924000000001</c:v>
                </c:pt>
                <c:pt idx="686">
                  <c:v>0.239336573</c:v>
                </c:pt>
                <c:pt idx="687">
                  <c:v>0.36991439300000001</c:v>
                </c:pt>
                <c:pt idx="688">
                  <c:v>0.32111078399999998</c:v>
                </c:pt>
                <c:pt idx="689">
                  <c:v>0.37272960599999999</c:v>
                </c:pt>
                <c:pt idx="690">
                  <c:v>0.35614481199999998</c:v>
                </c:pt>
                <c:pt idx="691">
                  <c:v>0.29710586900000002</c:v>
                </c:pt>
                <c:pt idx="692">
                  <c:v>0.34272320000000001</c:v>
                </c:pt>
                <c:pt idx="693">
                  <c:v>0.35864551300000003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0.37278760100000002</c:v>
                </c:pt>
                <c:pt idx="697">
                  <c:v>0.40062811599999998</c:v>
                </c:pt>
                <c:pt idx="698">
                  <c:v>0.36018710599999998</c:v>
                </c:pt>
                <c:pt idx="699">
                  <c:v>0.34557722499999999</c:v>
                </c:pt>
                <c:pt idx="700">
                  <c:v>0.34620044799999999</c:v>
                </c:pt>
                <c:pt idx="701">
                  <c:v>0.37607725800000003</c:v>
                </c:pt>
                <c:pt idx="702">
                  <c:v>0.41916355100000002</c:v>
                </c:pt>
                <c:pt idx="703">
                  <c:v>0.37710186400000001</c:v>
                </c:pt>
                <c:pt idx="704">
                  <c:v>0.36305335799999999</c:v>
                </c:pt>
                <c:pt idx="705">
                  <c:v>0.36893271599999999</c:v>
                </c:pt>
                <c:pt idx="706">
                  <c:v>0.40480264300000002</c:v>
                </c:pt>
                <c:pt idx="707">
                  <c:v>0.48399842700000001</c:v>
                </c:pt>
                <c:pt idx="708">
                  <c:v>0.57408292100000002</c:v>
                </c:pt>
                <c:pt idx="709">
                  <c:v>0.32731949599999999</c:v>
                </c:pt>
                <c:pt idx="710">
                  <c:v>0.33436990799999999</c:v>
                </c:pt>
                <c:pt idx="711">
                  <c:v>0.38205877599999999</c:v>
                </c:pt>
                <c:pt idx="712">
                  <c:v>0.41046295799999999</c:v>
                </c:pt>
                <c:pt idx="713">
                  <c:v>0.38614227499999998</c:v>
                </c:pt>
                <c:pt idx="714">
                  <c:v>0.36199071100000002</c:v>
                </c:pt>
                <c:pt idx="715">
                  <c:v>0.361002565</c:v>
                </c:pt>
                <c:pt idx="716">
                  <c:v>0.37497802899999999</c:v>
                </c:pt>
                <c:pt idx="717">
                  <c:v>0.40274136599999999</c:v>
                </c:pt>
                <c:pt idx="718">
                  <c:v>0.36702508499999997</c:v>
                </c:pt>
                <c:pt idx="719">
                  <c:v>0.37507706600000001</c:v>
                </c:pt>
                <c:pt idx="720">
                  <c:v>0.36248010000000003</c:v>
                </c:pt>
                <c:pt idx="721">
                  <c:v>0.43702289799999999</c:v>
                </c:pt>
                <c:pt idx="722">
                  <c:v>0.70134729900000004</c:v>
                </c:pt>
                <c:pt idx="723">
                  <c:v>0.67117731000000003</c:v>
                </c:pt>
                <c:pt idx="724">
                  <c:v>0.62186555399999999</c:v>
                </c:pt>
                <c:pt idx="725">
                  <c:v>0.609099956</c:v>
                </c:pt>
                <c:pt idx="726">
                  <c:v>0.57118503499999995</c:v>
                </c:pt>
                <c:pt idx="727">
                  <c:v>0.64287693099999998</c:v>
                </c:pt>
                <c:pt idx="728">
                  <c:v>0.66758178000000001</c:v>
                </c:pt>
                <c:pt idx="729">
                  <c:v>0.70497154200000001</c:v>
                </c:pt>
                <c:pt idx="730">
                  <c:v>0.689608212</c:v>
                </c:pt>
                <c:pt idx="731">
                  <c:v>0.71225304199999995</c:v>
                </c:pt>
                <c:pt idx="732">
                  <c:v>0.89736358999999999</c:v>
                </c:pt>
                <c:pt idx="733">
                  <c:v>0.711076351</c:v>
                </c:pt>
                <c:pt idx="734">
                  <c:v>0.36127335700000002</c:v>
                </c:pt>
                <c:pt idx="735">
                  <c:v>0.36010319499999999</c:v>
                </c:pt>
                <c:pt idx="736">
                  <c:v>0.36982717799999998</c:v>
                </c:pt>
                <c:pt idx="737">
                  <c:v>0.402044756</c:v>
                </c:pt>
                <c:pt idx="738">
                  <c:v>0.39762553499999997</c:v>
                </c:pt>
                <c:pt idx="739">
                  <c:v>0.66352829300000005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F9-4403-9ED7-236EAD5F430A}"/>
            </c:ext>
          </c:extLst>
        </c:ser>
        <c:ser>
          <c:idx val="1"/>
          <c:order val="1"/>
          <c:tx>
            <c:strRef>
              <c:f>test_df!$C$1</c:f>
              <c:strCache>
                <c:ptCount val="1"/>
                <c:pt idx="0">
                  <c:v>Memory used 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test_df!$C$2:$C$741</c:f>
              <c:numCache>
                <c:formatCode>General</c:formatCode>
                <c:ptCount val="740"/>
                <c:pt idx="0">
                  <c:v>0.75161954500000006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0.39918890800000001</c:v>
                </c:pt>
                <c:pt idx="4">
                  <c:v>0.46641961900000001</c:v>
                </c:pt>
                <c:pt idx="5">
                  <c:v>0.41233492399999999</c:v>
                </c:pt>
                <c:pt idx="6">
                  <c:v>0.41966769199999998</c:v>
                </c:pt>
                <c:pt idx="7">
                  <c:v>0.42738070500000003</c:v>
                </c:pt>
                <c:pt idx="8">
                  <c:v>0.439202178</c:v>
                </c:pt>
                <c:pt idx="9">
                  <c:v>0.46575775800000002</c:v>
                </c:pt>
                <c:pt idx="10">
                  <c:v>0.470836688</c:v>
                </c:pt>
                <c:pt idx="11">
                  <c:v>0.47991544000000003</c:v>
                </c:pt>
                <c:pt idx="12">
                  <c:v>0.4956566</c:v>
                </c:pt>
                <c:pt idx="13">
                  <c:v>0.59921802099999999</c:v>
                </c:pt>
                <c:pt idx="14">
                  <c:v>0.637491637</c:v>
                </c:pt>
                <c:pt idx="15">
                  <c:v>0.59704517000000001</c:v>
                </c:pt>
                <c:pt idx="16">
                  <c:v>0.58822272099999995</c:v>
                </c:pt>
                <c:pt idx="17">
                  <c:v>0.471052517</c:v>
                </c:pt>
                <c:pt idx="18">
                  <c:v>0.50240731400000005</c:v>
                </c:pt>
                <c:pt idx="19">
                  <c:v>0.58960169399999995</c:v>
                </c:pt>
                <c:pt idx="20">
                  <c:v>0.56806921499999996</c:v>
                </c:pt>
                <c:pt idx="21">
                  <c:v>0.50090889599999999</c:v>
                </c:pt>
                <c:pt idx="22">
                  <c:v>0.504883258</c:v>
                </c:pt>
                <c:pt idx="23">
                  <c:v>0.513236684</c:v>
                </c:pt>
                <c:pt idx="24">
                  <c:v>0.55620477400000001</c:v>
                </c:pt>
                <c:pt idx="25">
                  <c:v>0.59705119100000004</c:v>
                </c:pt>
                <c:pt idx="26">
                  <c:v>0.70553476199999998</c:v>
                </c:pt>
                <c:pt idx="27">
                  <c:v>0.87455047100000005</c:v>
                </c:pt>
                <c:pt idx="28">
                  <c:v>0.39105142999999998</c:v>
                </c:pt>
                <c:pt idx="29">
                  <c:v>0.38663604400000001</c:v>
                </c:pt>
                <c:pt idx="30">
                  <c:v>0.40148093899999998</c:v>
                </c:pt>
                <c:pt idx="31">
                  <c:v>0.445132258</c:v>
                </c:pt>
                <c:pt idx="32">
                  <c:v>0.42815421799999998</c:v>
                </c:pt>
                <c:pt idx="33">
                  <c:v>0.44475946199999999</c:v>
                </c:pt>
                <c:pt idx="34">
                  <c:v>0.45209580100000002</c:v>
                </c:pt>
                <c:pt idx="35">
                  <c:v>0.46771360499999998</c:v>
                </c:pt>
                <c:pt idx="36">
                  <c:v>0.55294995400000002</c:v>
                </c:pt>
                <c:pt idx="37">
                  <c:v>0.48197072600000002</c:v>
                </c:pt>
                <c:pt idx="38">
                  <c:v>0.48819886699999998</c:v>
                </c:pt>
                <c:pt idx="39">
                  <c:v>0.51006674699999999</c:v>
                </c:pt>
                <c:pt idx="40">
                  <c:v>0.51840973499999998</c:v>
                </c:pt>
                <c:pt idx="41">
                  <c:v>0.53348556899999999</c:v>
                </c:pt>
                <c:pt idx="42">
                  <c:v>0.58540133999999999</c:v>
                </c:pt>
                <c:pt idx="43">
                  <c:v>0.62522954799999997</c:v>
                </c:pt>
                <c:pt idx="44">
                  <c:v>0.52711858300000003</c:v>
                </c:pt>
                <c:pt idx="45">
                  <c:v>0.51703093899999997</c:v>
                </c:pt>
                <c:pt idx="46">
                  <c:v>0.52261562800000005</c:v>
                </c:pt>
                <c:pt idx="47">
                  <c:v>0.49941034099999998</c:v>
                </c:pt>
                <c:pt idx="48">
                  <c:v>0.50302729400000001</c:v>
                </c:pt>
                <c:pt idx="49">
                  <c:v>0.50675283900000001</c:v>
                </c:pt>
                <c:pt idx="50">
                  <c:v>0.50819255299999999</c:v>
                </c:pt>
                <c:pt idx="51">
                  <c:v>0.52183827699999996</c:v>
                </c:pt>
                <c:pt idx="52">
                  <c:v>0.54723672099999998</c:v>
                </c:pt>
                <c:pt idx="53">
                  <c:v>0.55176751800000001</c:v>
                </c:pt>
                <c:pt idx="54">
                  <c:v>0.57262928099999999</c:v>
                </c:pt>
                <c:pt idx="55">
                  <c:v>0.57736590200000004</c:v>
                </c:pt>
                <c:pt idx="56">
                  <c:v>0.58995890600000001</c:v>
                </c:pt>
                <c:pt idx="57">
                  <c:v>0.56301701599999998</c:v>
                </c:pt>
                <c:pt idx="58">
                  <c:v>0.57239472999999996</c:v>
                </c:pt>
                <c:pt idx="59">
                  <c:v>0.55572017699999998</c:v>
                </c:pt>
                <c:pt idx="60">
                  <c:v>0.55819735199999998</c:v>
                </c:pt>
                <c:pt idx="61">
                  <c:v>0.58970951000000005</c:v>
                </c:pt>
                <c:pt idx="62">
                  <c:v>0.62899513500000004</c:v>
                </c:pt>
                <c:pt idx="63">
                  <c:v>0.67781254999999996</c:v>
                </c:pt>
                <c:pt idx="64">
                  <c:v>0.54560118899999999</c:v>
                </c:pt>
                <c:pt idx="65">
                  <c:v>0.53992894599999997</c:v>
                </c:pt>
                <c:pt idx="66">
                  <c:v>0.55146278199999998</c:v>
                </c:pt>
                <c:pt idx="67">
                  <c:v>0.55454826800000001</c:v>
                </c:pt>
                <c:pt idx="68">
                  <c:v>0.55627861899999997</c:v>
                </c:pt>
                <c:pt idx="69">
                  <c:v>0.57500622499999998</c:v>
                </c:pt>
                <c:pt idx="70">
                  <c:v>0.58562751800000001</c:v>
                </c:pt>
                <c:pt idx="71">
                  <c:v>0.60406670900000003</c:v>
                </c:pt>
                <c:pt idx="72">
                  <c:v>0.62818555499999995</c:v>
                </c:pt>
                <c:pt idx="73">
                  <c:v>0.60010487099999998</c:v>
                </c:pt>
                <c:pt idx="74">
                  <c:v>0.583456172</c:v>
                </c:pt>
                <c:pt idx="75">
                  <c:v>0.56154906800000004</c:v>
                </c:pt>
                <c:pt idx="76">
                  <c:v>0.575511157</c:v>
                </c:pt>
                <c:pt idx="77">
                  <c:v>0.58339797999999998</c:v>
                </c:pt>
                <c:pt idx="78">
                  <c:v>0.67706471300000004</c:v>
                </c:pt>
                <c:pt idx="79">
                  <c:v>0.63427326699999997</c:v>
                </c:pt>
                <c:pt idx="80">
                  <c:v>0.54682556500000001</c:v>
                </c:pt>
                <c:pt idx="81">
                  <c:v>0.56506334899999999</c:v>
                </c:pt>
                <c:pt idx="82">
                  <c:v>0.55223181899999996</c:v>
                </c:pt>
                <c:pt idx="83">
                  <c:v>0.58237142900000005</c:v>
                </c:pt>
                <c:pt idx="84">
                  <c:v>0.59389976</c:v>
                </c:pt>
                <c:pt idx="85">
                  <c:v>0.602100635</c:v>
                </c:pt>
                <c:pt idx="86">
                  <c:v>0.58971488100000002</c:v>
                </c:pt>
                <c:pt idx="87">
                  <c:v>0.61222774000000002</c:v>
                </c:pt>
                <c:pt idx="88">
                  <c:v>0.59390401000000004</c:v>
                </c:pt>
                <c:pt idx="89">
                  <c:v>0.59892069299999995</c:v>
                </c:pt>
                <c:pt idx="90">
                  <c:v>0.56791214000000001</c:v>
                </c:pt>
                <c:pt idx="91">
                  <c:v>0.58314768800000005</c:v>
                </c:pt>
                <c:pt idx="92">
                  <c:v>0.64873840999999999</c:v>
                </c:pt>
                <c:pt idx="93">
                  <c:v>0.56184816699999995</c:v>
                </c:pt>
                <c:pt idx="94">
                  <c:v>0.57646116700000005</c:v>
                </c:pt>
                <c:pt idx="95">
                  <c:v>0.59043541700000002</c:v>
                </c:pt>
                <c:pt idx="96">
                  <c:v>0.60804132700000002</c:v>
                </c:pt>
                <c:pt idx="97">
                  <c:v>0.61194278800000002</c:v>
                </c:pt>
                <c:pt idx="98">
                  <c:v>0.60740402199999999</c:v>
                </c:pt>
                <c:pt idx="99">
                  <c:v>0.591393897</c:v>
                </c:pt>
                <c:pt idx="100">
                  <c:v>0.58507111300000003</c:v>
                </c:pt>
                <c:pt idx="101">
                  <c:v>0.60304341400000006</c:v>
                </c:pt>
                <c:pt idx="102">
                  <c:v>0.59845592000000003</c:v>
                </c:pt>
                <c:pt idx="103">
                  <c:v>0.60985383599999998</c:v>
                </c:pt>
                <c:pt idx="104">
                  <c:v>0.63164539200000003</c:v>
                </c:pt>
                <c:pt idx="105">
                  <c:v>0.63382993099999996</c:v>
                </c:pt>
                <c:pt idx="106">
                  <c:v>0.66404625900000003</c:v>
                </c:pt>
                <c:pt idx="107">
                  <c:v>0.64560112599999997</c:v>
                </c:pt>
                <c:pt idx="108">
                  <c:v>0.64490084800000003</c:v>
                </c:pt>
                <c:pt idx="109">
                  <c:v>0.61270121</c:v>
                </c:pt>
                <c:pt idx="110">
                  <c:v>0.61558931400000005</c:v>
                </c:pt>
                <c:pt idx="111">
                  <c:v>0.58946816999999996</c:v>
                </c:pt>
                <c:pt idx="112">
                  <c:v>0.616459812</c:v>
                </c:pt>
                <c:pt idx="113">
                  <c:v>0.62776949999999998</c:v>
                </c:pt>
                <c:pt idx="114">
                  <c:v>0.64295342700000002</c:v>
                </c:pt>
                <c:pt idx="115">
                  <c:v>0.64134530499999998</c:v>
                </c:pt>
                <c:pt idx="116">
                  <c:v>0.65115704799999996</c:v>
                </c:pt>
                <c:pt idx="117">
                  <c:v>0.66198867100000003</c:v>
                </c:pt>
                <c:pt idx="118">
                  <c:v>0.66509455200000001</c:v>
                </c:pt>
                <c:pt idx="119">
                  <c:v>0.62947218699999996</c:v>
                </c:pt>
                <c:pt idx="120">
                  <c:v>0.63572794399999999</c:v>
                </c:pt>
                <c:pt idx="121">
                  <c:v>0.67211827400000002</c:v>
                </c:pt>
                <c:pt idx="122">
                  <c:v>0.747742295</c:v>
                </c:pt>
                <c:pt idx="123">
                  <c:v>0.72050385400000005</c:v>
                </c:pt>
                <c:pt idx="124">
                  <c:v>0.85582396800000005</c:v>
                </c:pt>
                <c:pt idx="125">
                  <c:v>1</c:v>
                </c:pt>
                <c:pt idx="126">
                  <c:v>0.66148974999999999</c:v>
                </c:pt>
                <c:pt idx="127">
                  <c:v>0.25251030899999999</c:v>
                </c:pt>
                <c:pt idx="128">
                  <c:v>0.12860933299999999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0.148523285</c:v>
                </c:pt>
                <c:pt idx="134">
                  <c:v>0.20159933899999999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0.15286387600000001</c:v>
                </c:pt>
                <c:pt idx="138">
                  <c:v>0.28221685899999999</c:v>
                </c:pt>
                <c:pt idx="139">
                  <c:v>0.268888134</c:v>
                </c:pt>
                <c:pt idx="140">
                  <c:v>0.26464971399999998</c:v>
                </c:pt>
                <c:pt idx="141">
                  <c:v>0.22533731100000001</c:v>
                </c:pt>
                <c:pt idx="142">
                  <c:v>0.19101285500000001</c:v>
                </c:pt>
                <c:pt idx="143">
                  <c:v>0.202629016</c:v>
                </c:pt>
                <c:pt idx="144">
                  <c:v>0.19575079200000001</c:v>
                </c:pt>
                <c:pt idx="145">
                  <c:v>0.18540535899999999</c:v>
                </c:pt>
                <c:pt idx="146">
                  <c:v>0.19715892500000001</c:v>
                </c:pt>
                <c:pt idx="147">
                  <c:v>0.20394816399999999</c:v>
                </c:pt>
                <c:pt idx="148">
                  <c:v>0.207105183</c:v>
                </c:pt>
                <c:pt idx="149">
                  <c:v>0.211707967</c:v>
                </c:pt>
                <c:pt idx="150">
                  <c:v>0.215674528</c:v>
                </c:pt>
                <c:pt idx="151">
                  <c:v>0.28488406199999999</c:v>
                </c:pt>
                <c:pt idx="152">
                  <c:v>0.53627363900000002</c:v>
                </c:pt>
                <c:pt idx="153">
                  <c:v>0.65546652000000005</c:v>
                </c:pt>
                <c:pt idx="154">
                  <c:v>0.45537517700000002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0.27221093699999999</c:v>
                </c:pt>
                <c:pt idx="159">
                  <c:v>0.34346200199999999</c:v>
                </c:pt>
                <c:pt idx="160">
                  <c:v>0.24467899400000001</c:v>
                </c:pt>
                <c:pt idx="161">
                  <c:v>0.26075588</c:v>
                </c:pt>
                <c:pt idx="162">
                  <c:v>0.29234744000000001</c:v>
                </c:pt>
                <c:pt idx="163">
                  <c:v>0.39369550800000003</c:v>
                </c:pt>
                <c:pt idx="164">
                  <c:v>0.23726039800000001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0.32342085799999998</c:v>
                </c:pt>
                <c:pt idx="170">
                  <c:v>0.38420071</c:v>
                </c:pt>
                <c:pt idx="171">
                  <c:v>0.276019348</c:v>
                </c:pt>
                <c:pt idx="172">
                  <c:v>0.28915044699999998</c:v>
                </c:pt>
                <c:pt idx="173">
                  <c:v>0.29685894600000001</c:v>
                </c:pt>
                <c:pt idx="174">
                  <c:v>0.35854321900000002</c:v>
                </c:pt>
                <c:pt idx="175">
                  <c:v>0.42309824200000001</c:v>
                </c:pt>
                <c:pt idx="176">
                  <c:v>0.45479926199999998</c:v>
                </c:pt>
                <c:pt idx="177">
                  <c:v>0.26197617000000001</c:v>
                </c:pt>
                <c:pt idx="178">
                  <c:v>0.26181705399999999</c:v>
                </c:pt>
                <c:pt idx="179">
                  <c:v>0.26320073599999999</c:v>
                </c:pt>
                <c:pt idx="180">
                  <c:v>0.25871711800000002</c:v>
                </c:pt>
                <c:pt idx="181">
                  <c:v>0.28999286000000002</c:v>
                </c:pt>
                <c:pt idx="182">
                  <c:v>0.29815339800000001</c:v>
                </c:pt>
                <c:pt idx="183">
                  <c:v>0.35378058400000001</c:v>
                </c:pt>
                <c:pt idx="184">
                  <c:v>0.43012087199999999</c:v>
                </c:pt>
                <c:pt idx="185">
                  <c:v>0.37572073</c:v>
                </c:pt>
                <c:pt idx="186">
                  <c:v>0.32051595999999999</c:v>
                </c:pt>
                <c:pt idx="187">
                  <c:v>0.32189816700000001</c:v>
                </c:pt>
                <c:pt idx="188">
                  <c:v>0.329675102</c:v>
                </c:pt>
                <c:pt idx="189">
                  <c:v>0.42995051499999998</c:v>
                </c:pt>
                <c:pt idx="190">
                  <c:v>0.50516918700000002</c:v>
                </c:pt>
                <c:pt idx="191">
                  <c:v>0.33661088</c:v>
                </c:pt>
                <c:pt idx="192">
                  <c:v>0.45839046700000002</c:v>
                </c:pt>
                <c:pt idx="193">
                  <c:v>0.51705714800000002</c:v>
                </c:pt>
                <c:pt idx="194">
                  <c:v>0.44705184599999997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0.33144310399999999</c:v>
                </c:pt>
                <c:pt idx="198">
                  <c:v>0.54101807800000001</c:v>
                </c:pt>
                <c:pt idx="199">
                  <c:v>0.444107429</c:v>
                </c:pt>
                <c:pt idx="200">
                  <c:v>0.43333878199999998</c:v>
                </c:pt>
                <c:pt idx="201">
                  <c:v>0.35171780400000002</c:v>
                </c:pt>
                <c:pt idx="202">
                  <c:v>0.34871353199999999</c:v>
                </c:pt>
                <c:pt idx="203">
                  <c:v>0.338436234</c:v>
                </c:pt>
                <c:pt idx="204">
                  <c:v>0.296538951</c:v>
                </c:pt>
                <c:pt idx="205">
                  <c:v>0.29275517899999998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0.36153201600000001</c:v>
                </c:pt>
                <c:pt idx="214">
                  <c:v>0.354499538</c:v>
                </c:pt>
                <c:pt idx="215">
                  <c:v>0.36818183100000001</c:v>
                </c:pt>
                <c:pt idx="216">
                  <c:v>0.51726549099999997</c:v>
                </c:pt>
                <c:pt idx="217">
                  <c:v>0.59099639699999995</c:v>
                </c:pt>
                <c:pt idx="218">
                  <c:v>0.72484587700000003</c:v>
                </c:pt>
                <c:pt idx="219">
                  <c:v>0.55065204999999995</c:v>
                </c:pt>
                <c:pt idx="220">
                  <c:v>0.54037513599999998</c:v>
                </c:pt>
                <c:pt idx="221">
                  <c:v>0.51225184700000004</c:v>
                </c:pt>
                <c:pt idx="222">
                  <c:v>0.48483124300000002</c:v>
                </c:pt>
                <c:pt idx="223">
                  <c:v>0.419500021</c:v>
                </c:pt>
                <c:pt idx="224">
                  <c:v>0.35582556100000001</c:v>
                </c:pt>
                <c:pt idx="225">
                  <c:v>0.360141814</c:v>
                </c:pt>
                <c:pt idx="226">
                  <c:v>0.39343421699999997</c:v>
                </c:pt>
                <c:pt idx="227">
                  <c:v>0.52818293199999999</c:v>
                </c:pt>
                <c:pt idx="228">
                  <c:v>0.45030751099999999</c:v>
                </c:pt>
                <c:pt idx="229">
                  <c:v>0.47257089600000002</c:v>
                </c:pt>
                <c:pt idx="230">
                  <c:v>0.39292383600000003</c:v>
                </c:pt>
                <c:pt idx="231">
                  <c:v>0.41191528799999999</c:v>
                </c:pt>
                <c:pt idx="232">
                  <c:v>0.43398268600000001</c:v>
                </c:pt>
                <c:pt idx="233">
                  <c:v>0.38323189200000002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0.37178810800000001</c:v>
                </c:pt>
                <c:pt idx="238">
                  <c:v>0.38280466899999999</c:v>
                </c:pt>
                <c:pt idx="239">
                  <c:v>0.40608439099999999</c:v>
                </c:pt>
                <c:pt idx="240">
                  <c:v>0.40822283399999998</c:v>
                </c:pt>
                <c:pt idx="241">
                  <c:v>0.422139023</c:v>
                </c:pt>
                <c:pt idx="242">
                  <c:v>0.43292178999999997</c:v>
                </c:pt>
                <c:pt idx="243">
                  <c:v>0.41867447899999999</c:v>
                </c:pt>
                <c:pt idx="244">
                  <c:v>0.36268819400000002</c:v>
                </c:pt>
                <c:pt idx="245">
                  <c:v>0.38589775199999998</c:v>
                </c:pt>
                <c:pt idx="246">
                  <c:v>0.57913853800000004</c:v>
                </c:pt>
                <c:pt idx="247">
                  <c:v>0.65957591699999996</c:v>
                </c:pt>
                <c:pt idx="248">
                  <c:v>0.82455190899999997</c:v>
                </c:pt>
                <c:pt idx="249">
                  <c:v>0.80933026200000002</c:v>
                </c:pt>
                <c:pt idx="250">
                  <c:v>0.85126737299999999</c:v>
                </c:pt>
                <c:pt idx="251">
                  <c:v>0.89395981000000002</c:v>
                </c:pt>
                <c:pt idx="252">
                  <c:v>0.91595507399999998</c:v>
                </c:pt>
                <c:pt idx="253">
                  <c:v>0.90875303100000004</c:v>
                </c:pt>
                <c:pt idx="254">
                  <c:v>0.91314456399999999</c:v>
                </c:pt>
                <c:pt idx="255">
                  <c:v>0.91659153500000001</c:v>
                </c:pt>
                <c:pt idx="256">
                  <c:v>0.92222759600000004</c:v>
                </c:pt>
                <c:pt idx="257">
                  <c:v>0.93414722900000002</c:v>
                </c:pt>
                <c:pt idx="258">
                  <c:v>0.92904533700000003</c:v>
                </c:pt>
                <c:pt idx="259">
                  <c:v>0.92549315899999995</c:v>
                </c:pt>
                <c:pt idx="260">
                  <c:v>0.91079708800000003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0.43454624600000002</c:v>
                </c:pt>
                <c:pt idx="264">
                  <c:v>0.34411695599999997</c:v>
                </c:pt>
                <c:pt idx="265">
                  <c:v>0.42817903000000002</c:v>
                </c:pt>
                <c:pt idx="266">
                  <c:v>0.52409359200000005</c:v>
                </c:pt>
                <c:pt idx="267">
                  <c:v>0.48996498100000002</c:v>
                </c:pt>
                <c:pt idx="268">
                  <c:v>0.46390155500000002</c:v>
                </c:pt>
                <c:pt idx="269">
                  <c:v>0.48589328999999998</c:v>
                </c:pt>
                <c:pt idx="270">
                  <c:v>0.57061216000000003</c:v>
                </c:pt>
                <c:pt idx="271">
                  <c:v>0.62164496400000002</c:v>
                </c:pt>
                <c:pt idx="272">
                  <c:v>0.50705748699999997</c:v>
                </c:pt>
                <c:pt idx="273">
                  <c:v>0.37565928399999998</c:v>
                </c:pt>
                <c:pt idx="274">
                  <c:v>0.39114015000000002</c:v>
                </c:pt>
                <c:pt idx="275">
                  <c:v>0.39213743000000001</c:v>
                </c:pt>
                <c:pt idx="276">
                  <c:v>0.39644462899999999</c:v>
                </c:pt>
                <c:pt idx="277">
                  <c:v>0.39775683899999997</c:v>
                </c:pt>
                <c:pt idx="278">
                  <c:v>0.39811190400000002</c:v>
                </c:pt>
                <c:pt idx="279">
                  <c:v>0.50202427599999999</c:v>
                </c:pt>
                <c:pt idx="280">
                  <c:v>0.60077620600000003</c:v>
                </c:pt>
                <c:pt idx="281">
                  <c:v>0.55468422100000003</c:v>
                </c:pt>
                <c:pt idx="282">
                  <c:v>0.398414096</c:v>
                </c:pt>
                <c:pt idx="283">
                  <c:v>0.40226677799999999</c:v>
                </c:pt>
                <c:pt idx="284">
                  <c:v>0.402779691</c:v>
                </c:pt>
                <c:pt idx="285">
                  <c:v>0.40406750000000002</c:v>
                </c:pt>
                <c:pt idx="286">
                  <c:v>0.40179783499999999</c:v>
                </c:pt>
                <c:pt idx="287">
                  <c:v>0.42210027100000003</c:v>
                </c:pt>
                <c:pt idx="288">
                  <c:v>0.45776040800000001</c:v>
                </c:pt>
                <c:pt idx="289">
                  <c:v>0.52393359399999995</c:v>
                </c:pt>
                <c:pt idx="290">
                  <c:v>0.45435441500000001</c:v>
                </c:pt>
                <c:pt idx="291">
                  <c:v>0.46792751100000002</c:v>
                </c:pt>
                <c:pt idx="292">
                  <c:v>0.513838778</c:v>
                </c:pt>
                <c:pt idx="293">
                  <c:v>0.595509968</c:v>
                </c:pt>
                <c:pt idx="294">
                  <c:v>0.496986076</c:v>
                </c:pt>
                <c:pt idx="295">
                  <c:v>0.38579024299999998</c:v>
                </c:pt>
                <c:pt idx="296">
                  <c:v>0.39659963799999998</c:v>
                </c:pt>
                <c:pt idx="297">
                  <c:v>0.40974284999999999</c:v>
                </c:pt>
                <c:pt idx="298">
                  <c:v>0.41422687699999999</c:v>
                </c:pt>
                <c:pt idx="299">
                  <c:v>0.43018303000000002</c:v>
                </c:pt>
                <c:pt idx="300">
                  <c:v>0.43148050700000001</c:v>
                </c:pt>
                <c:pt idx="301">
                  <c:v>0.38839103000000003</c:v>
                </c:pt>
                <c:pt idx="302">
                  <c:v>0.42835130599999999</c:v>
                </c:pt>
                <c:pt idx="303">
                  <c:v>0.57414650899999997</c:v>
                </c:pt>
                <c:pt idx="304">
                  <c:v>0.42611402500000001</c:v>
                </c:pt>
                <c:pt idx="305">
                  <c:v>0.40104964500000001</c:v>
                </c:pt>
                <c:pt idx="306">
                  <c:v>0.4158289</c:v>
                </c:pt>
                <c:pt idx="307">
                  <c:v>0.42746767400000002</c:v>
                </c:pt>
                <c:pt idx="308">
                  <c:v>0.43492451100000001</c:v>
                </c:pt>
                <c:pt idx="309">
                  <c:v>0.452789891</c:v>
                </c:pt>
                <c:pt idx="310">
                  <c:v>0.467470155</c:v>
                </c:pt>
                <c:pt idx="311">
                  <c:v>0.56029296399999995</c:v>
                </c:pt>
                <c:pt idx="312">
                  <c:v>0.43766378299999997</c:v>
                </c:pt>
                <c:pt idx="313">
                  <c:v>0.451311032</c:v>
                </c:pt>
                <c:pt idx="314">
                  <c:v>0.482182265</c:v>
                </c:pt>
                <c:pt idx="315">
                  <c:v>0.48428387499999997</c:v>
                </c:pt>
                <c:pt idx="316">
                  <c:v>0.480379318</c:v>
                </c:pt>
                <c:pt idx="317">
                  <c:v>0.45909886300000002</c:v>
                </c:pt>
                <c:pt idx="318">
                  <c:v>0.50496459999999999</c:v>
                </c:pt>
                <c:pt idx="319">
                  <c:v>0.50157766400000003</c:v>
                </c:pt>
                <c:pt idx="320">
                  <c:v>0.58083359199999995</c:v>
                </c:pt>
                <c:pt idx="321">
                  <c:v>0.58255581099999998</c:v>
                </c:pt>
                <c:pt idx="322">
                  <c:v>0.44846266499999998</c:v>
                </c:pt>
                <c:pt idx="323">
                  <c:v>0.46359977299999999</c:v>
                </c:pt>
                <c:pt idx="324">
                  <c:v>0.47384281900000003</c:v>
                </c:pt>
                <c:pt idx="325">
                  <c:v>0.48694536100000002</c:v>
                </c:pt>
                <c:pt idx="326">
                  <c:v>0.58940946599999999</c:v>
                </c:pt>
                <c:pt idx="327">
                  <c:v>0.60304955299999996</c:v>
                </c:pt>
                <c:pt idx="328">
                  <c:v>0.49740160999999999</c:v>
                </c:pt>
                <c:pt idx="329">
                  <c:v>0.51579328199999996</c:v>
                </c:pt>
                <c:pt idx="330">
                  <c:v>0.52763333800000001</c:v>
                </c:pt>
                <c:pt idx="331">
                  <c:v>0.52139780400000002</c:v>
                </c:pt>
                <c:pt idx="332">
                  <c:v>0.47886260200000003</c:v>
                </c:pt>
                <c:pt idx="333">
                  <c:v>0.47919155000000002</c:v>
                </c:pt>
                <c:pt idx="334">
                  <c:v>0.47223708800000003</c:v>
                </c:pt>
                <c:pt idx="335">
                  <c:v>0.47514743300000001</c:v>
                </c:pt>
                <c:pt idx="336">
                  <c:v>0.48663841099999999</c:v>
                </c:pt>
                <c:pt idx="337">
                  <c:v>0.49592403000000002</c:v>
                </c:pt>
                <c:pt idx="338">
                  <c:v>0.505558497</c:v>
                </c:pt>
                <c:pt idx="339">
                  <c:v>0.51341058299999998</c:v>
                </c:pt>
                <c:pt idx="340">
                  <c:v>0.51492607199999996</c:v>
                </c:pt>
                <c:pt idx="341">
                  <c:v>0.52316468400000005</c:v>
                </c:pt>
                <c:pt idx="342">
                  <c:v>0.53497304800000001</c:v>
                </c:pt>
                <c:pt idx="343">
                  <c:v>0.53931997099999995</c:v>
                </c:pt>
                <c:pt idx="344">
                  <c:v>0.53624880900000005</c:v>
                </c:pt>
                <c:pt idx="345">
                  <c:v>0.52661533900000002</c:v>
                </c:pt>
                <c:pt idx="346">
                  <c:v>0.59177221300000005</c:v>
                </c:pt>
                <c:pt idx="347">
                  <c:v>0.57471116899999997</c:v>
                </c:pt>
                <c:pt idx="348">
                  <c:v>0.554804827</c:v>
                </c:pt>
                <c:pt idx="349">
                  <c:v>0.52632550099999997</c:v>
                </c:pt>
                <c:pt idx="350">
                  <c:v>0.46767588900000001</c:v>
                </c:pt>
                <c:pt idx="351">
                  <c:v>0.60297319999999999</c:v>
                </c:pt>
                <c:pt idx="352">
                  <c:v>0.50874686300000005</c:v>
                </c:pt>
                <c:pt idx="353">
                  <c:v>0.51354436199999998</c:v>
                </c:pt>
                <c:pt idx="354">
                  <c:v>0.47522179199999998</c:v>
                </c:pt>
                <c:pt idx="355">
                  <c:v>0.48096513200000002</c:v>
                </c:pt>
                <c:pt idx="356">
                  <c:v>0.51721522799999997</c:v>
                </c:pt>
                <c:pt idx="357">
                  <c:v>0.49530322300000001</c:v>
                </c:pt>
                <c:pt idx="358">
                  <c:v>0.49900977200000002</c:v>
                </c:pt>
                <c:pt idx="359">
                  <c:v>0.50251692999999997</c:v>
                </c:pt>
                <c:pt idx="360">
                  <c:v>0.50547953400000001</c:v>
                </c:pt>
                <c:pt idx="361">
                  <c:v>0.51924493400000005</c:v>
                </c:pt>
                <c:pt idx="362">
                  <c:v>0.53376136299999999</c:v>
                </c:pt>
                <c:pt idx="363">
                  <c:v>0.55171870099999998</c:v>
                </c:pt>
                <c:pt idx="364">
                  <c:v>0.61906543300000005</c:v>
                </c:pt>
                <c:pt idx="365">
                  <c:v>0.61988567999999999</c:v>
                </c:pt>
                <c:pt idx="366">
                  <c:v>0.562720938</c:v>
                </c:pt>
                <c:pt idx="367">
                  <c:v>0.51299850300000005</c:v>
                </c:pt>
                <c:pt idx="368">
                  <c:v>0.607550437</c:v>
                </c:pt>
                <c:pt idx="369">
                  <c:v>0.51287879199999997</c:v>
                </c:pt>
                <c:pt idx="370">
                  <c:v>0.40077062699999999</c:v>
                </c:pt>
                <c:pt idx="371">
                  <c:v>0.394156701</c:v>
                </c:pt>
                <c:pt idx="372">
                  <c:v>0.43281742699999998</c:v>
                </c:pt>
                <c:pt idx="373">
                  <c:v>0.44547003099999999</c:v>
                </c:pt>
                <c:pt idx="374">
                  <c:v>0.52610334599999997</c:v>
                </c:pt>
                <c:pt idx="375">
                  <c:v>0.60647004999999998</c:v>
                </c:pt>
                <c:pt idx="376">
                  <c:v>0.58018293499999996</c:v>
                </c:pt>
                <c:pt idx="377">
                  <c:v>0.48418204399999998</c:v>
                </c:pt>
                <c:pt idx="378">
                  <c:v>0.48094924700000002</c:v>
                </c:pt>
                <c:pt idx="379">
                  <c:v>0.46050430999999997</c:v>
                </c:pt>
                <c:pt idx="380">
                  <c:v>0.46658813500000001</c:v>
                </c:pt>
                <c:pt idx="381">
                  <c:v>0.48835694699999999</c:v>
                </c:pt>
                <c:pt idx="382">
                  <c:v>0.48475949400000001</c:v>
                </c:pt>
                <c:pt idx="383">
                  <c:v>0.49366894500000003</c:v>
                </c:pt>
                <c:pt idx="384">
                  <c:v>0.51478610300000005</c:v>
                </c:pt>
                <c:pt idx="385">
                  <c:v>0.51715268599999997</c:v>
                </c:pt>
                <c:pt idx="386">
                  <c:v>0.51900206000000004</c:v>
                </c:pt>
                <c:pt idx="387">
                  <c:v>0.49696996199999999</c:v>
                </c:pt>
                <c:pt idx="388">
                  <c:v>0.50205727300000003</c:v>
                </c:pt>
                <c:pt idx="389">
                  <c:v>0.51339331700000002</c:v>
                </c:pt>
                <c:pt idx="390">
                  <c:v>0.51149245300000001</c:v>
                </c:pt>
                <c:pt idx="391">
                  <c:v>0.496851402</c:v>
                </c:pt>
                <c:pt idx="392">
                  <c:v>0.51334689099999997</c:v>
                </c:pt>
                <c:pt idx="393">
                  <c:v>0.53651035599999997</c:v>
                </c:pt>
                <c:pt idx="394">
                  <c:v>0.54613067800000004</c:v>
                </c:pt>
                <c:pt idx="395">
                  <c:v>0.550983326</c:v>
                </c:pt>
                <c:pt idx="396">
                  <c:v>0.54992342800000005</c:v>
                </c:pt>
                <c:pt idx="397">
                  <c:v>0.511278432</c:v>
                </c:pt>
                <c:pt idx="398">
                  <c:v>0.51684949700000005</c:v>
                </c:pt>
                <c:pt idx="399">
                  <c:v>0.53032314000000003</c:v>
                </c:pt>
                <c:pt idx="400">
                  <c:v>0.53203592099999997</c:v>
                </c:pt>
                <c:pt idx="401">
                  <c:v>0.53548910800000005</c:v>
                </c:pt>
                <c:pt idx="402">
                  <c:v>0.54721229299999996</c:v>
                </c:pt>
                <c:pt idx="403">
                  <c:v>0.55105307999999997</c:v>
                </c:pt>
                <c:pt idx="404">
                  <c:v>0.62524778800000003</c:v>
                </c:pt>
                <c:pt idx="405">
                  <c:v>0.67365225699999998</c:v>
                </c:pt>
                <c:pt idx="406">
                  <c:v>0.574563296</c:v>
                </c:pt>
                <c:pt idx="407">
                  <c:v>0.58032374799999997</c:v>
                </c:pt>
                <c:pt idx="408">
                  <c:v>0.58213130000000002</c:v>
                </c:pt>
                <c:pt idx="409">
                  <c:v>0.54560349100000005</c:v>
                </c:pt>
                <c:pt idx="410">
                  <c:v>0.54840264400000005</c:v>
                </c:pt>
                <c:pt idx="411">
                  <c:v>0.54696212799999999</c:v>
                </c:pt>
                <c:pt idx="412">
                  <c:v>0.58817092299999996</c:v>
                </c:pt>
                <c:pt idx="413">
                  <c:v>0.53358947099999998</c:v>
                </c:pt>
                <c:pt idx="414">
                  <c:v>0.539972495</c:v>
                </c:pt>
                <c:pt idx="415">
                  <c:v>0.54638160899999999</c:v>
                </c:pt>
                <c:pt idx="416">
                  <c:v>0.54871481200000005</c:v>
                </c:pt>
                <c:pt idx="417">
                  <c:v>0.53522282899999996</c:v>
                </c:pt>
                <c:pt idx="418">
                  <c:v>0.62542551199999996</c:v>
                </c:pt>
                <c:pt idx="419">
                  <c:v>0.70814728900000001</c:v>
                </c:pt>
                <c:pt idx="420">
                  <c:v>0.62761022799999999</c:v>
                </c:pt>
                <c:pt idx="421">
                  <c:v>0.65442644800000005</c:v>
                </c:pt>
                <c:pt idx="422">
                  <c:v>0.72941661700000004</c:v>
                </c:pt>
                <c:pt idx="423">
                  <c:v>0.48782200999999997</c:v>
                </c:pt>
                <c:pt idx="424">
                  <c:v>0.50190341400000005</c:v>
                </c:pt>
                <c:pt idx="425">
                  <c:v>0.50285212000000001</c:v>
                </c:pt>
                <c:pt idx="426">
                  <c:v>0.51138049299999999</c:v>
                </c:pt>
                <c:pt idx="427">
                  <c:v>0.528334105</c:v>
                </c:pt>
                <c:pt idx="428">
                  <c:v>0.53922430399999999</c:v>
                </c:pt>
                <c:pt idx="429">
                  <c:v>0.56466853500000003</c:v>
                </c:pt>
                <c:pt idx="430">
                  <c:v>0.57202520400000001</c:v>
                </c:pt>
                <c:pt idx="431">
                  <c:v>0.65004358699999998</c:v>
                </c:pt>
                <c:pt idx="432">
                  <c:v>0.66824955399999997</c:v>
                </c:pt>
                <c:pt idx="433">
                  <c:v>0.57902471099999997</c:v>
                </c:pt>
                <c:pt idx="434">
                  <c:v>0.53712937100000002</c:v>
                </c:pt>
                <c:pt idx="435">
                  <c:v>0.60881361300000003</c:v>
                </c:pt>
                <c:pt idx="436">
                  <c:v>0.72870871400000004</c:v>
                </c:pt>
                <c:pt idx="437">
                  <c:v>0.88742331100000005</c:v>
                </c:pt>
                <c:pt idx="438">
                  <c:v>0.35379831099999998</c:v>
                </c:pt>
                <c:pt idx="439">
                  <c:v>0.38259121099999999</c:v>
                </c:pt>
                <c:pt idx="440">
                  <c:v>0.39308636600000002</c:v>
                </c:pt>
                <c:pt idx="441">
                  <c:v>0.481711481</c:v>
                </c:pt>
                <c:pt idx="442">
                  <c:v>0.61299818399999995</c:v>
                </c:pt>
                <c:pt idx="443">
                  <c:v>0.568808906</c:v>
                </c:pt>
                <c:pt idx="444">
                  <c:v>0.49873223799999999</c:v>
                </c:pt>
                <c:pt idx="445">
                  <c:v>0.50243934899999998</c:v>
                </c:pt>
                <c:pt idx="446">
                  <c:v>0.515348205</c:v>
                </c:pt>
                <c:pt idx="447">
                  <c:v>0.64425604599999997</c:v>
                </c:pt>
                <c:pt idx="448">
                  <c:v>0.54738809799999999</c:v>
                </c:pt>
                <c:pt idx="449">
                  <c:v>0.59022556900000001</c:v>
                </c:pt>
                <c:pt idx="450">
                  <c:v>0.54473582099999995</c:v>
                </c:pt>
                <c:pt idx="451">
                  <c:v>0.52895729000000002</c:v>
                </c:pt>
                <c:pt idx="452">
                  <c:v>0.55859591399999997</c:v>
                </c:pt>
                <c:pt idx="453">
                  <c:v>0.56361761499999996</c:v>
                </c:pt>
                <c:pt idx="454">
                  <c:v>0.60673295299999996</c:v>
                </c:pt>
                <c:pt idx="455">
                  <c:v>0.627955547</c:v>
                </c:pt>
                <c:pt idx="456">
                  <c:v>0.54888363500000004</c:v>
                </c:pt>
                <c:pt idx="457">
                  <c:v>0.55646299600000004</c:v>
                </c:pt>
                <c:pt idx="458">
                  <c:v>0.58796488300000005</c:v>
                </c:pt>
                <c:pt idx="459">
                  <c:v>0.64812054600000002</c:v>
                </c:pt>
                <c:pt idx="460">
                  <c:v>0.63624273499999995</c:v>
                </c:pt>
                <c:pt idx="461">
                  <c:v>0.533976228</c:v>
                </c:pt>
                <c:pt idx="462">
                  <c:v>0.54906780499999996</c:v>
                </c:pt>
                <c:pt idx="463">
                  <c:v>0.56033708800000004</c:v>
                </c:pt>
                <c:pt idx="464">
                  <c:v>0.61713740399999995</c:v>
                </c:pt>
                <c:pt idx="465">
                  <c:v>0.55902740900000003</c:v>
                </c:pt>
                <c:pt idx="466">
                  <c:v>0.62640307100000003</c:v>
                </c:pt>
                <c:pt idx="467">
                  <c:v>0.68027892199999995</c:v>
                </c:pt>
                <c:pt idx="468">
                  <c:v>0.55938886799999998</c:v>
                </c:pt>
                <c:pt idx="469">
                  <c:v>0.574944067</c:v>
                </c:pt>
                <c:pt idx="470">
                  <c:v>0.57431328500000001</c:v>
                </c:pt>
                <c:pt idx="471">
                  <c:v>0.58283958700000005</c:v>
                </c:pt>
                <c:pt idx="472">
                  <c:v>0.59429495799999998</c:v>
                </c:pt>
                <c:pt idx="473">
                  <c:v>0.59761481299999997</c:v>
                </c:pt>
                <c:pt idx="474">
                  <c:v>0.61037721499999997</c:v>
                </c:pt>
                <c:pt idx="475">
                  <c:v>0.61386401300000004</c:v>
                </c:pt>
                <c:pt idx="476">
                  <c:v>0.60149600299999995</c:v>
                </c:pt>
                <c:pt idx="477">
                  <c:v>0.58307900800000001</c:v>
                </c:pt>
                <c:pt idx="478">
                  <c:v>0.59868690000000002</c:v>
                </c:pt>
                <c:pt idx="479">
                  <c:v>0.615780302</c:v>
                </c:pt>
                <c:pt idx="480">
                  <c:v>0.58347965400000001</c:v>
                </c:pt>
                <c:pt idx="481">
                  <c:v>0.60554121900000002</c:v>
                </c:pt>
                <c:pt idx="482">
                  <c:v>0.58338864300000004</c:v>
                </c:pt>
                <c:pt idx="483">
                  <c:v>0.58876648300000001</c:v>
                </c:pt>
                <c:pt idx="484">
                  <c:v>0.60384608799999995</c:v>
                </c:pt>
                <c:pt idx="485">
                  <c:v>0.60425701799999998</c:v>
                </c:pt>
                <c:pt idx="486">
                  <c:v>0.61754395900000003</c:v>
                </c:pt>
                <c:pt idx="487">
                  <c:v>0.65881736700000004</c:v>
                </c:pt>
                <c:pt idx="488">
                  <c:v>0.65479734599999995</c:v>
                </c:pt>
                <c:pt idx="489">
                  <c:v>0.60089591600000003</c:v>
                </c:pt>
                <c:pt idx="490">
                  <c:v>0.62313950299999998</c:v>
                </c:pt>
                <c:pt idx="491">
                  <c:v>0.61894917599999999</c:v>
                </c:pt>
                <c:pt idx="492">
                  <c:v>0.57964385399999996</c:v>
                </c:pt>
                <c:pt idx="493">
                  <c:v>0.59336244400000004</c:v>
                </c:pt>
                <c:pt idx="494">
                  <c:v>0.62328983100000002</c:v>
                </c:pt>
                <c:pt idx="495">
                  <c:v>0.62064353900000002</c:v>
                </c:pt>
                <c:pt idx="496">
                  <c:v>0.61534174699999999</c:v>
                </c:pt>
                <c:pt idx="497">
                  <c:v>0.69561375599999997</c:v>
                </c:pt>
                <c:pt idx="498">
                  <c:v>0.64897486400000004</c:v>
                </c:pt>
                <c:pt idx="499">
                  <c:v>0.80421379100000001</c:v>
                </c:pt>
                <c:pt idx="500">
                  <c:v>0.87047445700000003</c:v>
                </c:pt>
                <c:pt idx="501">
                  <c:v>0.49036248100000002</c:v>
                </c:pt>
                <c:pt idx="502">
                  <c:v>0.52558997299999999</c:v>
                </c:pt>
                <c:pt idx="503">
                  <c:v>0.54263697399999999</c:v>
                </c:pt>
                <c:pt idx="504">
                  <c:v>0.60114684799999996</c:v>
                </c:pt>
                <c:pt idx="505">
                  <c:v>0.63546024199999995</c:v>
                </c:pt>
                <c:pt idx="506">
                  <c:v>0.54303431999999996</c:v>
                </c:pt>
                <c:pt idx="507">
                  <c:v>0.52209074300000002</c:v>
                </c:pt>
                <c:pt idx="508">
                  <c:v>0.529698114</c:v>
                </c:pt>
                <c:pt idx="509">
                  <c:v>0.55181692500000001</c:v>
                </c:pt>
                <c:pt idx="510">
                  <c:v>0.55949543099999999</c:v>
                </c:pt>
                <c:pt idx="511">
                  <c:v>0.59259982700000002</c:v>
                </c:pt>
                <c:pt idx="512">
                  <c:v>0.58285646899999999</c:v>
                </c:pt>
                <c:pt idx="513">
                  <c:v>0.59013210299999996</c:v>
                </c:pt>
                <c:pt idx="514">
                  <c:v>0.61277833100000001</c:v>
                </c:pt>
                <c:pt idx="515">
                  <c:v>0.61477104999999999</c:v>
                </c:pt>
                <c:pt idx="516">
                  <c:v>0.62164803300000004</c:v>
                </c:pt>
                <c:pt idx="517">
                  <c:v>0.61056253699999996</c:v>
                </c:pt>
                <c:pt idx="518">
                  <c:v>0.61303501800000004</c:v>
                </c:pt>
                <c:pt idx="519">
                  <c:v>0.60015117900000003</c:v>
                </c:pt>
                <c:pt idx="520">
                  <c:v>0.60073730000000003</c:v>
                </c:pt>
                <c:pt idx="521">
                  <c:v>0.60482065399999996</c:v>
                </c:pt>
                <c:pt idx="522">
                  <c:v>0.626836638</c:v>
                </c:pt>
                <c:pt idx="523">
                  <c:v>0.66349850700000002</c:v>
                </c:pt>
                <c:pt idx="524">
                  <c:v>0.64955476899999998</c:v>
                </c:pt>
                <c:pt idx="525">
                  <c:v>0.70198782699999995</c:v>
                </c:pt>
                <c:pt idx="526">
                  <c:v>0.70715921699999995</c:v>
                </c:pt>
                <c:pt idx="527">
                  <c:v>0.702814418</c:v>
                </c:pt>
                <c:pt idx="528">
                  <c:v>0.67051241500000003</c:v>
                </c:pt>
                <c:pt idx="529">
                  <c:v>0.60761811899999996</c:v>
                </c:pt>
                <c:pt idx="530">
                  <c:v>0.54444068800000001</c:v>
                </c:pt>
                <c:pt idx="531">
                  <c:v>0.566647978</c:v>
                </c:pt>
                <c:pt idx="532">
                  <c:v>0.59536007400000002</c:v>
                </c:pt>
                <c:pt idx="533">
                  <c:v>0.60025413500000002</c:v>
                </c:pt>
                <c:pt idx="534">
                  <c:v>0.62546418800000003</c:v>
                </c:pt>
                <c:pt idx="535">
                  <c:v>0.62707452399999997</c:v>
                </c:pt>
                <c:pt idx="536">
                  <c:v>0.64594465400000001</c:v>
                </c:pt>
                <c:pt idx="537">
                  <c:v>0.70685656500000005</c:v>
                </c:pt>
                <c:pt idx="538">
                  <c:v>0.62466258799999996</c:v>
                </c:pt>
                <c:pt idx="539">
                  <c:v>0.63685279800000005</c:v>
                </c:pt>
                <c:pt idx="540">
                  <c:v>0.63826420900000003</c:v>
                </c:pt>
                <c:pt idx="541">
                  <c:v>0.63764511199999996</c:v>
                </c:pt>
                <c:pt idx="542">
                  <c:v>0.59494130700000003</c:v>
                </c:pt>
                <c:pt idx="543">
                  <c:v>0.61826314299999996</c:v>
                </c:pt>
                <c:pt idx="544">
                  <c:v>0.67327010399999998</c:v>
                </c:pt>
                <c:pt idx="545">
                  <c:v>0.66151692200000001</c:v>
                </c:pt>
                <c:pt idx="546">
                  <c:v>0.57518080199999999</c:v>
                </c:pt>
                <c:pt idx="547">
                  <c:v>0.61156396099999999</c:v>
                </c:pt>
                <c:pt idx="548">
                  <c:v>0.61745530599999998</c:v>
                </c:pt>
                <c:pt idx="549">
                  <c:v>0.63959692999999995</c:v>
                </c:pt>
                <c:pt idx="550">
                  <c:v>0.64752105100000001</c:v>
                </c:pt>
                <c:pt idx="551">
                  <c:v>0.66621255800000001</c:v>
                </c:pt>
                <c:pt idx="552">
                  <c:v>0.620905653</c:v>
                </c:pt>
                <c:pt idx="553">
                  <c:v>0.69082886799999998</c:v>
                </c:pt>
                <c:pt idx="554">
                  <c:v>0.85492268599999999</c:v>
                </c:pt>
                <c:pt idx="555">
                  <c:v>0.94562795799999999</c:v>
                </c:pt>
                <c:pt idx="556">
                  <c:v>0.73256515600000005</c:v>
                </c:pt>
                <c:pt idx="557">
                  <c:v>0.950268047</c:v>
                </c:pt>
                <c:pt idx="558">
                  <c:v>0.38975510800000002</c:v>
                </c:pt>
                <c:pt idx="559">
                  <c:v>0.441923864</c:v>
                </c:pt>
                <c:pt idx="560">
                  <c:v>0.46780396299999999</c:v>
                </c:pt>
                <c:pt idx="561">
                  <c:v>0.46227886499999998</c:v>
                </c:pt>
                <c:pt idx="562">
                  <c:v>0.486026813</c:v>
                </c:pt>
                <c:pt idx="563">
                  <c:v>0.49072487300000001</c:v>
                </c:pt>
                <c:pt idx="564">
                  <c:v>0.51862604599999995</c:v>
                </c:pt>
                <c:pt idx="565">
                  <c:v>0.52499947800000002</c:v>
                </c:pt>
                <c:pt idx="566">
                  <c:v>0.50048108499999999</c:v>
                </c:pt>
                <c:pt idx="567">
                  <c:v>0.50471689799999997</c:v>
                </c:pt>
                <c:pt idx="568">
                  <c:v>0.50545167899999999</c:v>
                </c:pt>
                <c:pt idx="569">
                  <c:v>0.51190844700000004</c:v>
                </c:pt>
                <c:pt idx="570">
                  <c:v>0.51495377399999998</c:v>
                </c:pt>
                <c:pt idx="571">
                  <c:v>0.529140999</c:v>
                </c:pt>
                <c:pt idx="572">
                  <c:v>0.53943638800000004</c:v>
                </c:pt>
                <c:pt idx="573">
                  <c:v>0.52984607699999997</c:v>
                </c:pt>
                <c:pt idx="574">
                  <c:v>0.50236614099999999</c:v>
                </c:pt>
                <c:pt idx="575">
                  <c:v>0.510403049</c:v>
                </c:pt>
                <c:pt idx="576">
                  <c:v>0.56400053500000003</c:v>
                </c:pt>
                <c:pt idx="577">
                  <c:v>0.56911997999999997</c:v>
                </c:pt>
                <c:pt idx="578">
                  <c:v>0.58524774800000001</c:v>
                </c:pt>
                <c:pt idx="579">
                  <c:v>0.59012427599999995</c:v>
                </c:pt>
                <c:pt idx="580">
                  <c:v>0.55524670700000001</c:v>
                </c:pt>
                <c:pt idx="581">
                  <c:v>0.57921719400000005</c:v>
                </c:pt>
                <c:pt idx="582">
                  <c:v>0.58442680599999997</c:v>
                </c:pt>
                <c:pt idx="583">
                  <c:v>0.57867413700000003</c:v>
                </c:pt>
                <c:pt idx="584">
                  <c:v>0.60875076500000003</c:v>
                </c:pt>
                <c:pt idx="585">
                  <c:v>0.64425738899999996</c:v>
                </c:pt>
                <c:pt idx="586">
                  <c:v>0.50575371700000005</c:v>
                </c:pt>
                <c:pt idx="587">
                  <c:v>0.542949142</c:v>
                </c:pt>
                <c:pt idx="588">
                  <c:v>0.56083874199999995</c:v>
                </c:pt>
                <c:pt idx="589">
                  <c:v>0.56386048899999996</c:v>
                </c:pt>
                <c:pt idx="590">
                  <c:v>0.56407976599999998</c:v>
                </c:pt>
                <c:pt idx="591">
                  <c:v>0.56908976499999997</c:v>
                </c:pt>
                <c:pt idx="592">
                  <c:v>0.55376078100000004</c:v>
                </c:pt>
                <c:pt idx="593">
                  <c:v>0.64302081700000002</c:v>
                </c:pt>
                <c:pt idx="594">
                  <c:v>0.58303143000000002</c:v>
                </c:pt>
                <c:pt idx="595">
                  <c:v>0.54308803699999997</c:v>
                </c:pt>
                <c:pt idx="596">
                  <c:v>0.54882569800000003</c:v>
                </c:pt>
                <c:pt idx="597">
                  <c:v>0.53245548300000001</c:v>
                </c:pt>
                <c:pt idx="598">
                  <c:v>0.54156786700000004</c:v>
                </c:pt>
                <c:pt idx="599">
                  <c:v>0.58768057100000004</c:v>
                </c:pt>
                <c:pt idx="600">
                  <c:v>0.60782703699999996</c:v>
                </c:pt>
                <c:pt idx="601">
                  <c:v>0.59759390199999995</c:v>
                </c:pt>
                <c:pt idx="602">
                  <c:v>0.54094053799999997</c:v>
                </c:pt>
                <c:pt idx="603">
                  <c:v>0.55382458700000003</c:v>
                </c:pt>
                <c:pt idx="604">
                  <c:v>0.56137419499999996</c:v>
                </c:pt>
                <c:pt idx="605">
                  <c:v>0.56392398899999996</c:v>
                </c:pt>
                <c:pt idx="606">
                  <c:v>0.59413112300000004</c:v>
                </c:pt>
                <c:pt idx="607">
                  <c:v>0.615261748</c:v>
                </c:pt>
                <c:pt idx="608">
                  <c:v>0.62973577999999997</c:v>
                </c:pt>
                <c:pt idx="609">
                  <c:v>0.62043519700000005</c:v>
                </c:pt>
                <c:pt idx="610">
                  <c:v>0.59929248599999996</c:v>
                </c:pt>
                <c:pt idx="611">
                  <c:v>0.57860290999999997</c:v>
                </c:pt>
                <c:pt idx="612">
                  <c:v>0.65863434799999998</c:v>
                </c:pt>
                <c:pt idx="613">
                  <c:v>0.685517406</c:v>
                </c:pt>
                <c:pt idx="614">
                  <c:v>0.64172754600000004</c:v>
                </c:pt>
                <c:pt idx="615">
                  <c:v>0.57524967400000004</c:v>
                </c:pt>
                <c:pt idx="616">
                  <c:v>0.57965766699999999</c:v>
                </c:pt>
                <c:pt idx="617">
                  <c:v>0.58405530000000005</c:v>
                </c:pt>
                <c:pt idx="618">
                  <c:v>0.58790802099999995</c:v>
                </c:pt>
                <c:pt idx="619">
                  <c:v>0.59517168399999998</c:v>
                </c:pt>
                <c:pt idx="620">
                  <c:v>0.60457298400000004</c:v>
                </c:pt>
                <c:pt idx="621">
                  <c:v>0.60359592399999995</c:v>
                </c:pt>
                <c:pt idx="622">
                  <c:v>0.60323257200000002</c:v>
                </c:pt>
                <c:pt idx="623">
                  <c:v>0.61641568800000002</c:v>
                </c:pt>
                <c:pt idx="624">
                  <c:v>0.64037274600000005</c:v>
                </c:pt>
                <c:pt idx="625">
                  <c:v>0.64139412200000001</c:v>
                </c:pt>
                <c:pt idx="626">
                  <c:v>0.65052127800000004</c:v>
                </c:pt>
                <c:pt idx="627">
                  <c:v>0.66144811999999997</c:v>
                </c:pt>
                <c:pt idx="628">
                  <c:v>0.65882971499999998</c:v>
                </c:pt>
                <c:pt idx="629">
                  <c:v>0.53093205200000004</c:v>
                </c:pt>
                <c:pt idx="630">
                  <c:v>0.54514843800000001</c:v>
                </c:pt>
                <c:pt idx="631">
                  <c:v>0.614528713</c:v>
                </c:pt>
                <c:pt idx="632">
                  <c:v>0.61942370099999999</c:v>
                </c:pt>
                <c:pt idx="633">
                  <c:v>0.626256119</c:v>
                </c:pt>
                <c:pt idx="634">
                  <c:v>0.64368089900000003</c:v>
                </c:pt>
                <c:pt idx="635">
                  <c:v>0.64779690499999998</c:v>
                </c:pt>
                <c:pt idx="636">
                  <c:v>0.64875324599999995</c:v>
                </c:pt>
                <c:pt idx="637">
                  <c:v>0.58305387600000003</c:v>
                </c:pt>
                <c:pt idx="638">
                  <c:v>0.59142094700000003</c:v>
                </c:pt>
                <c:pt idx="639">
                  <c:v>0.64649064199999995</c:v>
                </c:pt>
                <c:pt idx="640">
                  <c:v>0.67504331500000003</c:v>
                </c:pt>
                <c:pt idx="641">
                  <c:v>0.62805868200000003</c:v>
                </c:pt>
                <c:pt idx="642">
                  <c:v>0.64002512499999997</c:v>
                </c:pt>
                <c:pt idx="643">
                  <c:v>0.57676619900000003</c:v>
                </c:pt>
                <c:pt idx="644">
                  <c:v>0.61383500599999996</c:v>
                </c:pt>
                <c:pt idx="645">
                  <c:v>0.61375654199999996</c:v>
                </c:pt>
                <c:pt idx="646">
                  <c:v>0.60471974500000003</c:v>
                </c:pt>
                <c:pt idx="647">
                  <c:v>0.61810774899999998</c:v>
                </c:pt>
                <c:pt idx="648">
                  <c:v>0.64845838200000006</c:v>
                </c:pt>
                <c:pt idx="649">
                  <c:v>0.62249214500000005</c:v>
                </c:pt>
                <c:pt idx="650">
                  <c:v>0.62750559699999997</c:v>
                </c:pt>
                <c:pt idx="651">
                  <c:v>0.64646953900000004</c:v>
                </c:pt>
                <c:pt idx="652">
                  <c:v>0.609819526</c:v>
                </c:pt>
                <c:pt idx="653">
                  <c:v>0.60493614399999995</c:v>
                </c:pt>
                <c:pt idx="654">
                  <c:v>0.62884140499999996</c:v>
                </c:pt>
                <c:pt idx="655">
                  <c:v>0.63009644600000003</c:v>
                </c:pt>
                <c:pt idx="656">
                  <c:v>0.64508979899999996</c:v>
                </c:pt>
                <c:pt idx="657">
                  <c:v>0.66048007600000003</c:v>
                </c:pt>
                <c:pt idx="658">
                  <c:v>0.66073331000000002</c:v>
                </c:pt>
                <c:pt idx="659">
                  <c:v>0.64170797800000001</c:v>
                </c:pt>
                <c:pt idx="660">
                  <c:v>0.69207308899999997</c:v>
                </c:pt>
                <c:pt idx="661">
                  <c:v>0.68221155499999997</c:v>
                </c:pt>
                <c:pt idx="662">
                  <c:v>0.66019806599999997</c:v>
                </c:pt>
                <c:pt idx="663">
                  <c:v>0.61363241899999998</c:v>
                </c:pt>
                <c:pt idx="664">
                  <c:v>0.708989867</c:v>
                </c:pt>
                <c:pt idx="665">
                  <c:v>0.72563715600000001</c:v>
                </c:pt>
                <c:pt idx="666">
                  <c:v>0.77975563699999995</c:v>
                </c:pt>
                <c:pt idx="667">
                  <c:v>0.93801729199999995</c:v>
                </c:pt>
                <c:pt idx="668">
                  <c:v>0.57682662900000004</c:v>
                </c:pt>
                <c:pt idx="669">
                  <c:v>0.17972570399999999</c:v>
                </c:pt>
                <c:pt idx="670">
                  <c:v>0.24411132799999999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0.14851330900000001</c:v>
                </c:pt>
                <c:pt idx="676">
                  <c:v>0.31128597600000002</c:v>
                </c:pt>
                <c:pt idx="677">
                  <c:v>0.470888906</c:v>
                </c:pt>
                <c:pt idx="678">
                  <c:v>0.56625731499999998</c:v>
                </c:pt>
                <c:pt idx="679">
                  <c:v>0.16157115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0.174869372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0.23101329500000001</c:v>
                </c:pt>
                <c:pt idx="688">
                  <c:v>0.237124468</c:v>
                </c:pt>
                <c:pt idx="689">
                  <c:v>0.23362534300000001</c:v>
                </c:pt>
                <c:pt idx="690">
                  <c:v>0.233941501</c:v>
                </c:pt>
                <c:pt idx="691">
                  <c:v>0.23846249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0.34649390000000002</c:v>
                </c:pt>
                <c:pt idx="695">
                  <c:v>0.44049175099999999</c:v>
                </c:pt>
                <c:pt idx="696">
                  <c:v>0.26559532899999999</c:v>
                </c:pt>
                <c:pt idx="697">
                  <c:v>0.26957129000000002</c:v>
                </c:pt>
                <c:pt idx="698">
                  <c:v>0.27441741800000002</c:v>
                </c:pt>
                <c:pt idx="699">
                  <c:v>0.28619550599999999</c:v>
                </c:pt>
                <c:pt idx="700">
                  <c:v>0.28869196800000002</c:v>
                </c:pt>
                <c:pt idx="701">
                  <c:v>0.26996284300000001</c:v>
                </c:pt>
                <c:pt idx="702">
                  <c:v>0.28101514999999999</c:v>
                </c:pt>
                <c:pt idx="703">
                  <c:v>0.28625598899999999</c:v>
                </c:pt>
                <c:pt idx="704">
                  <c:v>0.29000782400000003</c:v>
                </c:pt>
                <c:pt idx="705">
                  <c:v>0.29305046499999998</c:v>
                </c:pt>
                <c:pt idx="706">
                  <c:v>0.29595996600000002</c:v>
                </c:pt>
                <c:pt idx="707">
                  <c:v>0.29094219799999999</c:v>
                </c:pt>
                <c:pt idx="708">
                  <c:v>0.397404649</c:v>
                </c:pt>
                <c:pt idx="709">
                  <c:v>0.29848424600000001</c:v>
                </c:pt>
                <c:pt idx="710">
                  <c:v>0.30287251399999998</c:v>
                </c:pt>
                <c:pt idx="711">
                  <c:v>0.33745345700000001</c:v>
                </c:pt>
                <c:pt idx="712">
                  <c:v>0.31350531999999998</c:v>
                </c:pt>
                <c:pt idx="713">
                  <c:v>0.33005306899999998</c:v>
                </c:pt>
                <c:pt idx="714">
                  <c:v>0.33800481599999999</c:v>
                </c:pt>
                <c:pt idx="715">
                  <c:v>0.33593808400000003</c:v>
                </c:pt>
                <c:pt idx="716">
                  <c:v>0.26576146499999997</c:v>
                </c:pt>
                <c:pt idx="717">
                  <c:v>0.28442200699999998</c:v>
                </c:pt>
                <c:pt idx="718">
                  <c:v>0.29223104799999999</c:v>
                </c:pt>
                <c:pt idx="719">
                  <c:v>0.30376762099999999</c:v>
                </c:pt>
                <c:pt idx="720">
                  <c:v>0.30676575499999997</c:v>
                </c:pt>
                <c:pt idx="721">
                  <c:v>0.35539084300000001</c:v>
                </c:pt>
                <c:pt idx="722">
                  <c:v>0.436460923</c:v>
                </c:pt>
                <c:pt idx="723">
                  <c:v>0.54960646700000004</c:v>
                </c:pt>
                <c:pt idx="724">
                  <c:v>0.62822673699999998</c:v>
                </c:pt>
                <c:pt idx="725">
                  <c:v>0.63837718799999998</c:v>
                </c:pt>
                <c:pt idx="726">
                  <c:v>0.435014805</c:v>
                </c:pt>
                <c:pt idx="727">
                  <c:v>0.42805874399999999</c:v>
                </c:pt>
                <c:pt idx="728">
                  <c:v>0.43686515500000001</c:v>
                </c:pt>
                <c:pt idx="729">
                  <c:v>0.47381864699999998</c:v>
                </c:pt>
                <c:pt idx="730">
                  <c:v>0.51249472100000004</c:v>
                </c:pt>
                <c:pt idx="731">
                  <c:v>0.49267726699999997</c:v>
                </c:pt>
                <c:pt idx="732">
                  <c:v>0.55920990999999998</c:v>
                </c:pt>
                <c:pt idx="733">
                  <c:v>0.51500449000000004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0.35786179000000001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F9-4403-9ED7-236EAD5F4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36761695"/>
        <c:axId val="1636764607"/>
      </c:lineChart>
      <c:catAx>
        <c:axId val="1636761695"/>
        <c:scaling>
          <c:orientation val="minMax"/>
        </c:scaling>
        <c:delete val="1"/>
        <c:axPos val="b"/>
        <c:majorTickMark val="none"/>
        <c:minorTickMark val="none"/>
        <c:tickLblPos val="nextTo"/>
        <c:crossAx val="1636764607"/>
        <c:crosses val="autoZero"/>
        <c:auto val="1"/>
        <c:lblAlgn val="ctr"/>
        <c:lblOffset val="100"/>
        <c:noMultiLvlLbl val="0"/>
      </c:catAx>
      <c:valAx>
        <c:axId val="1636764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6761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F5CD0-2D47-4800-987B-4E2819C51B05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1143000"/>
            <a:ext cx="5749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BAFA2-02E2-47DA-BD4B-330063F4A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6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422" y="1122363"/>
            <a:ext cx="958453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422" y="3602038"/>
            <a:ext cx="958453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3" indent="0" algn="ctr">
              <a:buNone/>
              <a:defRPr sz="2000"/>
            </a:lvl2pPr>
            <a:lvl3pPr marL="914384" indent="0" algn="ctr">
              <a:buNone/>
              <a:defRPr sz="1800"/>
            </a:lvl3pPr>
            <a:lvl4pPr marL="1371577" indent="0" algn="ctr">
              <a:buNone/>
              <a:defRPr sz="1600"/>
            </a:lvl4pPr>
            <a:lvl5pPr marL="1828768" indent="0" algn="ctr">
              <a:buNone/>
              <a:defRPr sz="1600"/>
            </a:lvl5pPr>
            <a:lvl6pPr marL="2285961" indent="0" algn="ctr">
              <a:buNone/>
              <a:defRPr sz="1600"/>
            </a:lvl6pPr>
            <a:lvl7pPr marL="2743153" indent="0" algn="ctr">
              <a:buNone/>
              <a:defRPr sz="1600"/>
            </a:lvl7pPr>
            <a:lvl8pPr marL="3200345" indent="0" algn="ctr">
              <a:buNone/>
              <a:defRPr sz="1600"/>
            </a:lvl8pPr>
            <a:lvl9pPr marL="3657537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6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91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5241" y="365125"/>
            <a:ext cx="2755553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8583" y="365125"/>
            <a:ext cx="8106916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75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29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927" y="1709743"/>
            <a:ext cx="1102221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927" y="4589468"/>
            <a:ext cx="110222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49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8582" y="1825625"/>
            <a:ext cx="5431234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559" y="1825625"/>
            <a:ext cx="5431234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8" y="365129"/>
            <a:ext cx="1102221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246" y="1681163"/>
            <a:ext cx="54062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3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7" indent="0">
              <a:buNone/>
              <a:defRPr sz="1600" b="1"/>
            </a:lvl4pPr>
            <a:lvl5pPr marL="1828768" indent="0">
              <a:buNone/>
              <a:defRPr sz="1600" b="1"/>
            </a:lvl5pPr>
            <a:lvl6pPr marL="2285961" indent="0">
              <a:buNone/>
              <a:defRPr sz="1600" b="1"/>
            </a:lvl6pPr>
            <a:lvl7pPr marL="2743153" indent="0">
              <a:buNone/>
              <a:defRPr sz="1600" b="1"/>
            </a:lvl7pPr>
            <a:lvl8pPr marL="3200345" indent="0">
              <a:buNone/>
              <a:defRPr sz="1600" b="1"/>
            </a:lvl8pPr>
            <a:lvl9pPr marL="3657537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246" y="2505075"/>
            <a:ext cx="5406274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9561" y="1681163"/>
            <a:ext cx="543289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3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7" indent="0">
              <a:buNone/>
              <a:defRPr sz="1600" b="1"/>
            </a:lvl4pPr>
            <a:lvl5pPr marL="1828768" indent="0">
              <a:buNone/>
              <a:defRPr sz="1600" b="1"/>
            </a:lvl5pPr>
            <a:lvl6pPr marL="2285961" indent="0">
              <a:buNone/>
              <a:defRPr sz="1600" b="1"/>
            </a:lvl6pPr>
            <a:lvl7pPr marL="2743153" indent="0">
              <a:buNone/>
              <a:defRPr sz="1600" b="1"/>
            </a:lvl7pPr>
            <a:lvl8pPr marL="3200345" indent="0">
              <a:buNone/>
              <a:defRPr sz="1600" b="1"/>
            </a:lvl8pPr>
            <a:lvl9pPr marL="3657537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9561" y="2505075"/>
            <a:ext cx="5432899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49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7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77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8" y="457200"/>
            <a:ext cx="4121681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900" y="987430"/>
            <a:ext cx="6469559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248" y="2057400"/>
            <a:ext cx="41216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3" indent="0">
              <a:buNone/>
              <a:defRPr sz="1400"/>
            </a:lvl2pPr>
            <a:lvl3pPr marL="914384" indent="0">
              <a:buNone/>
              <a:defRPr sz="1201"/>
            </a:lvl3pPr>
            <a:lvl4pPr marL="1371577" indent="0">
              <a:buNone/>
              <a:defRPr sz="1001"/>
            </a:lvl4pPr>
            <a:lvl5pPr marL="1828768" indent="0">
              <a:buNone/>
              <a:defRPr sz="1001"/>
            </a:lvl5pPr>
            <a:lvl6pPr marL="2285961" indent="0">
              <a:buNone/>
              <a:defRPr sz="1001"/>
            </a:lvl6pPr>
            <a:lvl7pPr marL="2743153" indent="0">
              <a:buNone/>
              <a:defRPr sz="1001"/>
            </a:lvl7pPr>
            <a:lvl8pPr marL="3200345" indent="0">
              <a:buNone/>
              <a:defRPr sz="1001"/>
            </a:lvl8pPr>
            <a:lvl9pPr marL="3657537" indent="0">
              <a:buNone/>
              <a:defRPr sz="100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97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8" y="457200"/>
            <a:ext cx="4121681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32900" y="987430"/>
            <a:ext cx="6469559" cy="4873625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193" indent="0">
              <a:buNone/>
              <a:defRPr sz="2799"/>
            </a:lvl2pPr>
            <a:lvl3pPr marL="914384" indent="0">
              <a:buNone/>
              <a:defRPr sz="2400"/>
            </a:lvl3pPr>
            <a:lvl4pPr marL="1371577" indent="0">
              <a:buNone/>
              <a:defRPr sz="2000"/>
            </a:lvl4pPr>
            <a:lvl5pPr marL="1828768" indent="0">
              <a:buNone/>
              <a:defRPr sz="2000"/>
            </a:lvl5pPr>
            <a:lvl6pPr marL="2285961" indent="0">
              <a:buNone/>
              <a:defRPr sz="2000"/>
            </a:lvl6pPr>
            <a:lvl7pPr marL="2743153" indent="0">
              <a:buNone/>
              <a:defRPr sz="2000"/>
            </a:lvl7pPr>
            <a:lvl8pPr marL="3200345" indent="0">
              <a:buNone/>
              <a:defRPr sz="2000"/>
            </a:lvl8pPr>
            <a:lvl9pPr marL="3657537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248" y="2057400"/>
            <a:ext cx="41216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3" indent="0">
              <a:buNone/>
              <a:defRPr sz="1400"/>
            </a:lvl2pPr>
            <a:lvl3pPr marL="914384" indent="0">
              <a:buNone/>
              <a:defRPr sz="1201"/>
            </a:lvl3pPr>
            <a:lvl4pPr marL="1371577" indent="0">
              <a:buNone/>
              <a:defRPr sz="1001"/>
            </a:lvl4pPr>
            <a:lvl5pPr marL="1828768" indent="0">
              <a:buNone/>
              <a:defRPr sz="1001"/>
            </a:lvl5pPr>
            <a:lvl6pPr marL="2285961" indent="0">
              <a:buNone/>
              <a:defRPr sz="1001"/>
            </a:lvl6pPr>
            <a:lvl7pPr marL="2743153" indent="0">
              <a:buNone/>
              <a:defRPr sz="1001"/>
            </a:lvl7pPr>
            <a:lvl8pPr marL="3200345" indent="0">
              <a:buNone/>
              <a:defRPr sz="1001"/>
            </a:lvl8pPr>
            <a:lvl9pPr marL="3657537" indent="0">
              <a:buNone/>
              <a:defRPr sz="100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1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8582" y="365129"/>
            <a:ext cx="110222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582" y="1825625"/>
            <a:ext cx="11022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8582" y="6356355"/>
            <a:ext cx="2875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3168" y="6356355"/>
            <a:ext cx="4313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5435" y="6356355"/>
            <a:ext cx="2875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55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8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6" indent="-228596" algn="l" defTabSz="91438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88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1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2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5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6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9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2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3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3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7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1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3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5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7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2D8CFD4-E9B8-4998-A644-8913048DB8B9}"/>
              </a:ext>
            </a:extLst>
          </p:cNvPr>
          <p:cNvGrpSpPr/>
          <p:nvPr/>
        </p:nvGrpSpPr>
        <p:grpSpPr>
          <a:xfrm>
            <a:off x="-1290" y="2372813"/>
            <a:ext cx="13694142" cy="2754776"/>
            <a:chOff x="-1291" y="2372810"/>
            <a:chExt cx="13694141" cy="2754775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EA79E5C-D712-4A48-A61E-EAFFDA63A905}"/>
                </a:ext>
              </a:extLst>
            </p:cNvPr>
            <p:cNvSpPr/>
            <p:nvPr/>
          </p:nvSpPr>
          <p:spPr>
            <a:xfrm>
              <a:off x="-1291" y="3140736"/>
              <a:ext cx="2205872" cy="134803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Real-Time </a:t>
              </a:r>
            </a:p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Monitoring Data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57C06718-EFB2-4852-9213-7F59DE444483}"/>
                </a:ext>
              </a:extLst>
            </p:cNvPr>
            <p:cNvSpPr/>
            <p:nvPr/>
          </p:nvSpPr>
          <p:spPr>
            <a:xfrm>
              <a:off x="2393115" y="2372810"/>
              <a:ext cx="8403839" cy="275477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39114067-F4BE-406F-9E11-6CFC9EA8C810}"/>
                </a:ext>
              </a:extLst>
            </p:cNvPr>
            <p:cNvSpPr/>
            <p:nvPr/>
          </p:nvSpPr>
          <p:spPr>
            <a:xfrm>
              <a:off x="2605880" y="3133824"/>
              <a:ext cx="2205872" cy="1348033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Create Streaming Data from CSV 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7E6B0497-B8BF-404D-8197-88A151362BCE}"/>
                </a:ext>
              </a:extLst>
            </p:cNvPr>
            <p:cNvSpPr/>
            <p:nvPr/>
          </p:nvSpPr>
          <p:spPr>
            <a:xfrm>
              <a:off x="5196845" y="3133824"/>
              <a:ext cx="2422689" cy="1348033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Implement Distributed Anomaly Prediction 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0C9B5DD7-7137-4F58-84DB-124C987B81B8}"/>
                </a:ext>
              </a:extLst>
            </p:cNvPr>
            <p:cNvSpPr/>
            <p:nvPr/>
          </p:nvSpPr>
          <p:spPr>
            <a:xfrm>
              <a:off x="8072946" y="3140735"/>
              <a:ext cx="2422689" cy="1348033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Determine Anomaly Values and Estimate Failure Timestamp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A3E3702-8EBC-4546-ABA9-B3258AD22422}"/>
                </a:ext>
              </a:extLst>
            </p:cNvPr>
            <p:cNvSpPr txBox="1"/>
            <p:nvPr/>
          </p:nvSpPr>
          <p:spPr>
            <a:xfrm>
              <a:off x="3923931" y="2491588"/>
              <a:ext cx="505139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 Failure Prediction System</a:t>
              </a:r>
              <a:endParaRPr lang="zh-TW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箭號: 向右 22">
              <a:extLst>
                <a:ext uri="{FF2B5EF4-FFF2-40B4-BE49-F238E27FC236}">
                  <a16:creationId xmlns:a16="http://schemas.microsoft.com/office/drawing/2014/main" id="{4AEAFCB5-DE54-4EBA-A365-64EED6BFC2E4}"/>
                </a:ext>
              </a:extLst>
            </p:cNvPr>
            <p:cNvSpPr/>
            <p:nvPr/>
          </p:nvSpPr>
          <p:spPr>
            <a:xfrm>
              <a:off x="2092173" y="3606406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CD0647B2-3F77-4CB9-BCB7-BB4B49DD92DE}"/>
                </a:ext>
              </a:extLst>
            </p:cNvPr>
            <p:cNvSpPr/>
            <p:nvPr/>
          </p:nvSpPr>
          <p:spPr>
            <a:xfrm>
              <a:off x="4767029" y="3634451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箭號: 向右 24">
              <a:extLst>
                <a:ext uri="{FF2B5EF4-FFF2-40B4-BE49-F238E27FC236}">
                  <a16:creationId xmlns:a16="http://schemas.microsoft.com/office/drawing/2014/main" id="{D14AF4C4-EC31-4CCE-AA93-2F77348CDC89}"/>
                </a:ext>
              </a:extLst>
            </p:cNvPr>
            <p:cNvSpPr/>
            <p:nvPr/>
          </p:nvSpPr>
          <p:spPr>
            <a:xfrm>
              <a:off x="7620385" y="3670858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6F366D6E-AEE8-4BF1-B01C-ECAC9C3D91A1}"/>
                </a:ext>
              </a:extLst>
            </p:cNvPr>
            <p:cNvSpPr/>
            <p:nvPr/>
          </p:nvSpPr>
          <p:spPr>
            <a:xfrm rot="19677540">
              <a:off x="10435404" y="3220655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箭號: 向右 26">
              <a:extLst>
                <a:ext uri="{FF2B5EF4-FFF2-40B4-BE49-F238E27FC236}">
                  <a16:creationId xmlns:a16="http://schemas.microsoft.com/office/drawing/2014/main" id="{1AB2F02C-0B8E-492B-98E2-AAC0350DEB92}"/>
                </a:ext>
              </a:extLst>
            </p:cNvPr>
            <p:cNvSpPr/>
            <p:nvPr/>
          </p:nvSpPr>
          <p:spPr>
            <a:xfrm rot="1490674">
              <a:off x="10435403" y="3986364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9BA17628-6ACB-4B60-BCEB-E089E9E231E1}"/>
                </a:ext>
              </a:extLst>
            </p:cNvPr>
            <p:cNvSpPr/>
            <p:nvPr/>
          </p:nvSpPr>
          <p:spPr>
            <a:xfrm>
              <a:off x="11096972" y="2955175"/>
              <a:ext cx="2595878" cy="6792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Failure Alert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B8C4CF3-2187-4B60-A277-FB7E83A0F1D4}"/>
                </a:ext>
              </a:extLst>
            </p:cNvPr>
            <p:cNvSpPr/>
            <p:nvPr/>
          </p:nvSpPr>
          <p:spPr>
            <a:xfrm>
              <a:off x="11096972" y="4023094"/>
              <a:ext cx="2595878" cy="679276"/>
            </a:xfrm>
            <a:prstGeom prst="roundRect">
              <a:avLst/>
            </a:prstGeom>
            <a:solidFill>
              <a:srgbClr val="91D2E4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Failure Timestamp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0D137C-10AE-4F9F-90F2-86B4CEFE5481}"/>
                </a:ext>
              </a:extLst>
            </p:cNvPr>
            <p:cNvSpPr/>
            <p:nvPr/>
          </p:nvSpPr>
          <p:spPr>
            <a:xfrm>
              <a:off x="2568670" y="4538639"/>
              <a:ext cx="2298706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</a:t>
              </a:r>
              <a:r>
                <a:rPr lang="en-US" altLang="zh-TW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TW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ime </a:t>
              </a:r>
              <a:r>
                <a:rPr lang="en-US" altLang="zh-TW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TW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treaming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DCAF227-8B41-425A-896B-146582E82D0B}"/>
                </a:ext>
              </a:extLst>
            </p:cNvPr>
            <p:cNvSpPr/>
            <p:nvPr/>
          </p:nvSpPr>
          <p:spPr>
            <a:xfrm>
              <a:off x="4841768" y="4529301"/>
              <a:ext cx="316432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Distributed </a:t>
              </a:r>
              <a:r>
                <a:rPr lang="en-US" altLang="zh-TW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Failure</a:t>
              </a:r>
              <a:r>
                <a: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rediction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40C710-26B8-446F-81BA-8B7B7D8015AC}"/>
                </a:ext>
              </a:extLst>
            </p:cNvPr>
            <p:cNvSpPr/>
            <p:nvPr/>
          </p:nvSpPr>
          <p:spPr>
            <a:xfrm>
              <a:off x="7808439" y="4547672"/>
              <a:ext cx="2912016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Health Management</a:t>
              </a:r>
              <a:endPara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73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996C7E7-F181-4F86-9FB3-87EA6C0DD5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6" r="9438"/>
          <a:stretch/>
        </p:blipFill>
        <p:spPr bwMode="auto">
          <a:xfrm>
            <a:off x="659321" y="359223"/>
            <a:ext cx="5477385" cy="29306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670DE4C-C237-4714-848D-3B49D08E53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5" r="9356"/>
          <a:stretch/>
        </p:blipFill>
        <p:spPr bwMode="auto">
          <a:xfrm>
            <a:off x="6792024" y="506407"/>
            <a:ext cx="5187695" cy="28942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6291F2F-30F3-42D7-887A-37C323E3C0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2" r="9550"/>
          <a:stretch/>
        </p:blipFill>
        <p:spPr bwMode="auto">
          <a:xfrm>
            <a:off x="921320" y="3568126"/>
            <a:ext cx="5215383" cy="29405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A276BC2-7598-4BF4-A822-2FA1BB44875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r="9423"/>
          <a:stretch/>
        </p:blipFill>
        <p:spPr bwMode="auto">
          <a:xfrm>
            <a:off x="7029513" y="3677793"/>
            <a:ext cx="4950206" cy="27424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493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58E205F-3DBF-44A1-8E98-A0EAA84F8B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57"/>
          <a:stretch/>
        </p:blipFill>
        <p:spPr bwMode="auto">
          <a:xfrm>
            <a:off x="623625" y="347320"/>
            <a:ext cx="3882572" cy="5891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群組 31">
            <a:extLst>
              <a:ext uri="{FF2B5EF4-FFF2-40B4-BE49-F238E27FC236}">
                <a16:creationId xmlns:a16="http://schemas.microsoft.com/office/drawing/2014/main" id="{A914F219-68C9-41A0-868C-28246FC635F2}"/>
              </a:ext>
            </a:extLst>
          </p:cNvPr>
          <p:cNvGrpSpPr/>
          <p:nvPr/>
        </p:nvGrpSpPr>
        <p:grpSpPr>
          <a:xfrm>
            <a:off x="1884918" y="1009540"/>
            <a:ext cx="1930190" cy="2293624"/>
            <a:chOff x="5065335" y="346004"/>
            <a:chExt cx="1930190" cy="2293624"/>
          </a:xfrm>
        </p:grpSpPr>
        <p:sp>
          <p:nvSpPr>
            <p:cNvPr id="18" name="左大括弧 17">
              <a:extLst>
                <a:ext uri="{FF2B5EF4-FFF2-40B4-BE49-F238E27FC236}">
                  <a16:creationId xmlns:a16="http://schemas.microsoft.com/office/drawing/2014/main" id="{4D5F34FD-CDD7-4B8E-8001-3A5D713AD4D0}"/>
                </a:ext>
              </a:extLst>
            </p:cNvPr>
            <p:cNvSpPr/>
            <p:nvPr/>
          </p:nvSpPr>
          <p:spPr>
            <a:xfrm>
              <a:off x="5065335" y="549490"/>
              <a:ext cx="270235" cy="1941921"/>
            </a:xfrm>
            <a:prstGeom prst="leftBrace">
              <a:avLst>
                <a:gd name="adj1" fmla="val 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665E554C-5A8A-4A77-9B7A-1C16C35DCD3C}"/>
                </a:ext>
              </a:extLst>
            </p:cNvPr>
            <p:cNvGrpSpPr/>
            <p:nvPr/>
          </p:nvGrpSpPr>
          <p:grpSpPr>
            <a:xfrm>
              <a:off x="5589845" y="346004"/>
              <a:ext cx="1405680" cy="2293624"/>
              <a:chOff x="5589845" y="346004"/>
              <a:chExt cx="1405680" cy="2293624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64629663-0616-4E90-BD80-D7440D68EF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1" t="2247" r="80312" b="74357"/>
              <a:stretch/>
            </p:blipFill>
            <p:spPr bwMode="auto">
              <a:xfrm>
                <a:off x="5630008" y="352246"/>
                <a:ext cx="594742" cy="66585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38CE5DA6-D183-4866-A11D-3E9ABFB0C60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88" t="2247" r="68180" b="74357"/>
              <a:stretch/>
            </p:blipFill>
            <p:spPr bwMode="auto">
              <a:xfrm>
                <a:off x="5630006" y="1162862"/>
                <a:ext cx="594000" cy="6660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351868B2-DC51-4B46-8713-D6BFE7752D68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820" t="2247" r="56047" b="74357"/>
              <a:stretch/>
            </p:blipFill>
            <p:spPr bwMode="auto">
              <a:xfrm>
                <a:off x="5589845" y="1973628"/>
                <a:ext cx="594000" cy="6660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592649EC-1A11-49B1-AB2A-E115EA33FD7D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953" t="2247" r="43915" b="74357"/>
              <a:stretch/>
            </p:blipFill>
            <p:spPr bwMode="auto">
              <a:xfrm>
                <a:off x="6401525" y="346004"/>
                <a:ext cx="594000" cy="6660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13BD46C8-1593-48F2-A9EF-F09652F3A521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085" t="2247" r="31783" b="74357"/>
              <a:stretch/>
            </p:blipFill>
            <p:spPr bwMode="auto">
              <a:xfrm>
                <a:off x="6401525" y="1187450"/>
                <a:ext cx="594000" cy="6660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>
                <a:extLst>
                  <a:ext uri="{FF2B5EF4-FFF2-40B4-BE49-F238E27FC236}">
                    <a16:creationId xmlns:a16="http://schemas.microsoft.com/office/drawing/2014/main" id="{DDBB4684-4401-4613-9B7C-3D07A735D7E0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79" t="2247" r="19455" b="74357"/>
              <a:stretch/>
            </p:blipFill>
            <p:spPr bwMode="auto">
              <a:xfrm>
                <a:off x="6401525" y="1973628"/>
                <a:ext cx="594000" cy="6660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52D7553-1C00-4CB3-8619-257E746597C3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00080" y="1793452"/>
            <a:ext cx="1209304" cy="18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5509384" y="1562619"/>
            <a:ext cx="113121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D9C36B38-3EBF-4FCB-8E0A-0E0B9C036976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941616" y="1240686"/>
            <a:ext cx="1144182" cy="7424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8505B1E-7FC2-4507-A667-7D5E5C360E3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640600" y="1793448"/>
            <a:ext cx="1169262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7809865" y="154141"/>
            <a:ext cx="3636697" cy="3056982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28D19C0F-E526-4017-AF6D-74B3EE8BC060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9643305" y="4033306"/>
            <a:ext cx="3" cy="734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9077700" y="4768304"/>
            <a:ext cx="113121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7390" y="3928791"/>
            <a:ext cx="2329101" cy="2329101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1179518" y="6132131"/>
            <a:ext cx="2804839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</p:cNvCxnSpPr>
          <p:nvPr/>
        </p:nvCxnSpPr>
        <p:spPr>
          <a:xfrm flipH="1">
            <a:off x="3981049" y="2300043"/>
            <a:ext cx="1895876" cy="21007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</p:cNvCxnSpPr>
          <p:nvPr/>
        </p:nvCxnSpPr>
        <p:spPr>
          <a:xfrm flipH="1">
            <a:off x="3951614" y="5008792"/>
            <a:ext cx="4322705" cy="556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5AC60C75-6ABD-4154-8518-A590E0752FC9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9643305" y="5229969"/>
            <a:ext cx="3" cy="618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9071262" y="4163120"/>
            <a:ext cx="1742499" cy="2417935"/>
            <a:chOff x="7733868" y="3664351"/>
            <a:chExt cx="1742499" cy="2417936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7733868" y="5435956"/>
              <a:ext cx="360485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500907" y="5435956"/>
              <a:ext cx="360485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4F34DEDE-9A86-4262-A82A-0A508B44E93B}"/>
                </a:ext>
              </a:extLst>
            </p:cNvPr>
            <p:cNvSpPr txBox="1"/>
            <p:nvPr/>
          </p:nvSpPr>
          <p:spPr>
            <a:xfrm>
              <a:off x="8439086" y="3664351"/>
              <a:ext cx="103728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5719927" y="5519549"/>
            <a:ext cx="1131216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1873EDDC-9EEC-470D-A759-192A8B0F9F44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6851143" y="5750382"/>
            <a:ext cx="15262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2EB3F23E-067B-4CE8-BCB1-FDA051736A45}"/>
              </a:ext>
            </a:extLst>
          </p:cNvPr>
          <p:cNvCxnSpPr>
            <a:cxnSpLocks/>
            <a:stCxn id="164" idx="1"/>
          </p:cNvCxnSpPr>
          <p:nvPr/>
        </p:nvCxnSpPr>
        <p:spPr>
          <a:xfrm flipH="1">
            <a:off x="3951615" y="5750382"/>
            <a:ext cx="1768312" cy="1294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C5EC9F-2B25-2695-2D3A-30B5885C545B}"/>
              </a:ext>
            </a:extLst>
          </p:cNvPr>
          <p:cNvSpPr txBox="1"/>
          <p:nvPr/>
        </p:nvSpPr>
        <p:spPr>
          <a:xfrm>
            <a:off x="8522354" y="3403144"/>
            <a:ext cx="2307363" cy="461665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2894" y="544010"/>
            <a:ext cx="12544435" cy="4955210"/>
            <a:chOff x="72893" y="544010"/>
            <a:chExt cx="12544435" cy="4955210"/>
          </a:xfrm>
        </p:grpSpPr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AA72F218-DF51-4053-8E15-A19EEC375A5E}"/>
                </a:ext>
              </a:extLst>
            </p:cNvPr>
            <p:cNvSpPr/>
            <p:nvPr/>
          </p:nvSpPr>
          <p:spPr>
            <a:xfrm>
              <a:off x="72893" y="3415772"/>
              <a:ext cx="12544435" cy="2083448"/>
            </a:xfrm>
            <a:prstGeom prst="roundRect">
              <a:avLst/>
            </a:prstGeom>
            <a:gradFill flip="none" rotWithShape="1">
              <a:gsLst>
                <a:gs pos="0">
                  <a:srgbClr val="A9D18E">
                    <a:tint val="66000"/>
                    <a:satMod val="160000"/>
                  </a:srgbClr>
                </a:gs>
                <a:gs pos="50000">
                  <a:srgbClr val="A9D18E">
                    <a:tint val="44500"/>
                    <a:satMod val="160000"/>
                  </a:srgbClr>
                </a:gs>
                <a:gs pos="100000">
                  <a:srgbClr val="A9D18E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F7B56FA4-49C8-4380-BC0E-DF377E9B4ADF}"/>
                </a:ext>
              </a:extLst>
            </p:cNvPr>
            <p:cNvSpPr txBox="1"/>
            <p:nvPr/>
          </p:nvSpPr>
          <p:spPr>
            <a:xfrm>
              <a:off x="459027" y="3468781"/>
              <a:ext cx="2557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Prediction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323E3C9-C8A0-40FA-8A7A-E50688534B39}"/>
                </a:ext>
              </a:extLst>
            </p:cNvPr>
            <p:cNvSpPr/>
            <p:nvPr/>
          </p:nvSpPr>
          <p:spPr>
            <a:xfrm>
              <a:off x="3990518" y="4134474"/>
              <a:ext cx="2205872" cy="1021545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Real-time Spark Streaming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矩形: 圓角 75">
              <a:extLst>
                <a:ext uri="{FF2B5EF4-FFF2-40B4-BE49-F238E27FC236}">
                  <a16:creationId xmlns:a16="http://schemas.microsoft.com/office/drawing/2014/main" id="{426282DE-3B7D-4BBF-B163-C08EEDEB3DD0}"/>
                </a:ext>
              </a:extLst>
            </p:cNvPr>
            <p:cNvSpPr/>
            <p:nvPr/>
          </p:nvSpPr>
          <p:spPr>
            <a:xfrm>
              <a:off x="6389687" y="4109918"/>
              <a:ext cx="2428852" cy="102154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TensorflowOnSpark</a:t>
              </a:r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Anomaly Prediction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1" name="箭號: 向右 60">
              <a:extLst>
                <a:ext uri="{FF2B5EF4-FFF2-40B4-BE49-F238E27FC236}">
                  <a16:creationId xmlns:a16="http://schemas.microsoft.com/office/drawing/2014/main" id="{7C8C83CE-937D-4703-AF22-208F950C6FD7}"/>
                </a:ext>
              </a:extLst>
            </p:cNvPr>
            <p:cNvSpPr/>
            <p:nvPr/>
          </p:nvSpPr>
          <p:spPr>
            <a:xfrm>
              <a:off x="6196390" y="4407920"/>
              <a:ext cx="200328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42BA3057-28C6-45DF-B082-99E523B7CA24}"/>
                </a:ext>
              </a:extLst>
            </p:cNvPr>
            <p:cNvSpPr/>
            <p:nvPr/>
          </p:nvSpPr>
          <p:spPr>
            <a:xfrm>
              <a:off x="8986385" y="4106068"/>
              <a:ext cx="2397042" cy="1021545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Failure Alert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8" name="箭號: 向右 77">
              <a:extLst>
                <a:ext uri="{FF2B5EF4-FFF2-40B4-BE49-F238E27FC236}">
                  <a16:creationId xmlns:a16="http://schemas.microsoft.com/office/drawing/2014/main" id="{254D5C87-FC09-48B4-A681-86672BDA698C}"/>
                </a:ext>
              </a:extLst>
            </p:cNvPr>
            <p:cNvSpPr/>
            <p:nvPr/>
          </p:nvSpPr>
          <p:spPr>
            <a:xfrm>
              <a:off x="8812159" y="4407920"/>
              <a:ext cx="199677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5F2D1D-BEA2-4205-A983-3B19A3AF6883}"/>
                </a:ext>
              </a:extLst>
            </p:cNvPr>
            <p:cNvSpPr/>
            <p:nvPr/>
          </p:nvSpPr>
          <p:spPr>
            <a:xfrm>
              <a:off x="72894" y="544010"/>
              <a:ext cx="12544434" cy="2698814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9DCEFAE-0167-4612-B49C-8432588469AB}"/>
                </a:ext>
              </a:extLst>
            </p:cNvPr>
            <p:cNvSpPr/>
            <p:nvPr/>
          </p:nvSpPr>
          <p:spPr>
            <a:xfrm>
              <a:off x="424028" y="1618041"/>
              <a:ext cx="2205872" cy="102436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Engineering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FB3C33C-DA5F-4093-B019-C059EA7F35EF}"/>
                </a:ext>
              </a:extLst>
            </p:cNvPr>
            <p:cNvSpPr/>
            <p:nvPr/>
          </p:nvSpPr>
          <p:spPr>
            <a:xfrm>
              <a:off x="6689521" y="1711115"/>
              <a:ext cx="2430080" cy="838212"/>
            </a:xfrm>
            <a:prstGeom prst="roundRect">
              <a:avLst/>
            </a:prstGeom>
            <a:gradFill flip="none" rotWithShape="1">
              <a:gsLst>
                <a:gs pos="0">
                  <a:srgbClr val="002060">
                    <a:tint val="66000"/>
                    <a:satMod val="160000"/>
                  </a:srgbClr>
                </a:gs>
                <a:gs pos="50000">
                  <a:srgbClr val="002060">
                    <a:tint val="44500"/>
                    <a:satMod val="160000"/>
                  </a:srgbClr>
                </a:gs>
                <a:gs pos="100000">
                  <a:srgbClr val="00206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Evaluation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C846D7-AF4A-4086-91CC-8DCC0AF70B5A}"/>
                </a:ext>
              </a:extLst>
            </p:cNvPr>
            <p:cNvSpPr txBox="1"/>
            <p:nvPr/>
          </p:nvSpPr>
          <p:spPr>
            <a:xfrm>
              <a:off x="459027" y="791946"/>
              <a:ext cx="136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AutoML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631F6C85-7EEB-48F6-AFA8-CB4C29E2D283}"/>
                </a:ext>
              </a:extLst>
            </p:cNvPr>
            <p:cNvSpPr/>
            <p:nvPr/>
          </p:nvSpPr>
          <p:spPr>
            <a:xfrm>
              <a:off x="9993954" y="1711115"/>
              <a:ext cx="2430080" cy="838212"/>
            </a:xfrm>
            <a:prstGeom prst="round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Deployment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箭號: 向右 83">
              <a:extLst>
                <a:ext uri="{FF2B5EF4-FFF2-40B4-BE49-F238E27FC236}">
                  <a16:creationId xmlns:a16="http://schemas.microsoft.com/office/drawing/2014/main" id="{C08EAAB9-2BA7-4CB8-9C19-8250A38824A5}"/>
                </a:ext>
              </a:extLst>
            </p:cNvPr>
            <p:cNvSpPr/>
            <p:nvPr/>
          </p:nvSpPr>
          <p:spPr>
            <a:xfrm>
              <a:off x="9119600" y="1947747"/>
              <a:ext cx="874353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FA613DD2-D305-4EA5-8BC0-057A55CAC87C}"/>
                </a:ext>
              </a:extLst>
            </p:cNvPr>
            <p:cNvSpPr/>
            <p:nvPr/>
          </p:nvSpPr>
          <p:spPr>
            <a:xfrm>
              <a:off x="6015395" y="1921877"/>
              <a:ext cx="725094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3EA2195C-8297-42ED-80AF-557E29FFF541}"/>
                </a:ext>
              </a:extLst>
            </p:cNvPr>
            <p:cNvSpPr/>
            <p:nvPr/>
          </p:nvSpPr>
          <p:spPr>
            <a:xfrm>
              <a:off x="1576470" y="4135788"/>
              <a:ext cx="2205872" cy="1021545"/>
            </a:xfrm>
            <a:prstGeom prst="roundRect">
              <a:avLst/>
            </a:prstGeom>
            <a:gradFill flip="none" rotWithShape="1">
              <a:gsLst>
                <a:gs pos="0">
                  <a:srgbClr val="91D2E4">
                    <a:tint val="66000"/>
                    <a:satMod val="160000"/>
                  </a:srgbClr>
                </a:gs>
                <a:gs pos="50000">
                  <a:srgbClr val="91D2E4">
                    <a:tint val="44500"/>
                    <a:satMod val="160000"/>
                  </a:srgbClr>
                </a:gs>
                <a:gs pos="100000">
                  <a:srgbClr val="91D2E4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Zabbix Server Real-Time Monitoring Data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6" name="箭號: 向右 85">
              <a:extLst>
                <a:ext uri="{FF2B5EF4-FFF2-40B4-BE49-F238E27FC236}">
                  <a16:creationId xmlns:a16="http://schemas.microsoft.com/office/drawing/2014/main" id="{79A11FEF-7718-4475-A71A-B4A61CA00F1A}"/>
                </a:ext>
              </a:extLst>
            </p:cNvPr>
            <p:cNvSpPr/>
            <p:nvPr/>
          </p:nvSpPr>
          <p:spPr>
            <a:xfrm>
              <a:off x="3782341" y="4411434"/>
              <a:ext cx="200329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295514" y="722308"/>
              <a:ext cx="2728392" cy="2450878"/>
              <a:chOff x="2871410" y="699740"/>
              <a:chExt cx="2728392" cy="2450878"/>
            </a:xfrm>
          </p:grpSpPr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326143C7-C0DB-4640-AFD2-EDBC6BDB882A}"/>
                  </a:ext>
                </a:extLst>
              </p:cNvPr>
              <p:cNvSpPr/>
              <p:nvPr/>
            </p:nvSpPr>
            <p:spPr>
              <a:xfrm>
                <a:off x="2871410" y="699740"/>
                <a:ext cx="2728392" cy="2450878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584D4768-E9AF-41A2-9CB0-CC758E8EEA1A}"/>
                  </a:ext>
                </a:extLst>
              </p:cNvPr>
              <p:cNvSpPr/>
              <p:nvPr/>
            </p:nvSpPr>
            <p:spPr>
              <a:xfrm>
                <a:off x="3016311" y="1256168"/>
                <a:ext cx="2430080" cy="838212"/>
              </a:xfrm>
              <a:prstGeom prst="round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 Tuning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C4F23DE7-DA8A-4526-871A-1A29B0236F17}"/>
                  </a:ext>
                </a:extLst>
              </p:cNvPr>
              <p:cNvSpPr/>
              <p:nvPr/>
            </p:nvSpPr>
            <p:spPr>
              <a:xfrm>
                <a:off x="3016310" y="2179041"/>
                <a:ext cx="2430081" cy="838212"/>
              </a:xfrm>
              <a:prstGeom prst="round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 Network for Searching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B7C5B971-B293-4F5C-BC5D-CAA6A4C9D561}"/>
                  </a:ext>
                </a:extLst>
              </p:cNvPr>
              <p:cNvSpPr txBox="1"/>
              <p:nvPr/>
            </p:nvSpPr>
            <p:spPr>
              <a:xfrm>
                <a:off x="2949646" y="800156"/>
                <a:ext cx="256340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Search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2691673B-D3BB-4B43-B557-1278A30D3C7C}"/>
                </a:ext>
              </a:extLst>
            </p:cNvPr>
            <p:cNvSpPr/>
            <p:nvPr/>
          </p:nvSpPr>
          <p:spPr>
            <a:xfrm rot="9383321">
              <a:off x="7463261" y="3178266"/>
              <a:ext cx="3633603" cy="4166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3DF3C371-7849-4026-8847-853A64AD5BCB}"/>
                </a:ext>
              </a:extLst>
            </p:cNvPr>
            <p:cNvSpPr/>
            <p:nvPr/>
          </p:nvSpPr>
          <p:spPr>
            <a:xfrm>
              <a:off x="2629899" y="1947747"/>
              <a:ext cx="665614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497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101469" y="51289"/>
            <a:ext cx="12544434" cy="347727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274873" y="538068"/>
            <a:ext cx="8624511" cy="26872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117471" y="3592367"/>
            <a:ext cx="12544435" cy="3192861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4835494" y="3950743"/>
            <a:ext cx="3647342" cy="252384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536008" y="567701"/>
            <a:ext cx="2430080" cy="2486358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91639" y="2379931"/>
              <a:ext cx="461665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dirty="0"/>
                <a:t>…….</a:t>
              </a:r>
              <a:endParaRPr lang="zh-TW" altLang="en-US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4857193" y="2005124"/>
            <a:ext cx="461665" cy="5111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7570552" y="2006643"/>
            <a:ext cx="461665" cy="5111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…….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2966088" y="996249"/>
            <a:ext cx="111690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2966088" y="1659860"/>
            <a:ext cx="111690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2966091" y="2794579"/>
            <a:ext cx="1116901" cy="3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4082991" y="717434"/>
                <a:ext cx="2147978" cy="55762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91" y="717434"/>
                <a:ext cx="2147978" cy="557625"/>
              </a:xfrm>
              <a:prstGeom prst="roundRect">
                <a:avLst/>
              </a:prstGeom>
              <a:blipFill>
                <a:blip r:embed="rId2"/>
                <a:stretch>
                  <a:fillRect l="-3683" r="-3399" b="-434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4082991" y="1381045"/>
                <a:ext cx="2147978" cy="55762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91" y="1381045"/>
                <a:ext cx="2147978" cy="557625"/>
              </a:xfrm>
              <a:prstGeom prst="roundRect">
                <a:avLst/>
              </a:prstGeom>
              <a:blipFill>
                <a:blip r:embed="rId3"/>
                <a:stretch>
                  <a:fillRect l="-3683" r="-3116" b="-434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4082991" y="2515765"/>
                <a:ext cx="2147978" cy="55762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91" y="2515765"/>
                <a:ext cx="2147978" cy="557625"/>
              </a:xfrm>
              <a:prstGeom prst="roundRect">
                <a:avLst/>
              </a:prstGeom>
              <a:blipFill>
                <a:blip r:embed="rId4"/>
                <a:stretch>
                  <a:fillRect l="-3683" r="-3116" b="-434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6846773" y="736384"/>
                <a:ext cx="1796782" cy="513878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73" y="736384"/>
                <a:ext cx="1796782" cy="513878"/>
              </a:xfrm>
              <a:prstGeom prst="roundRect">
                <a:avLst/>
              </a:prstGeom>
              <a:blipFill>
                <a:blip r:embed="rId5"/>
                <a:stretch>
                  <a:fillRect b="-823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6846773" y="1424790"/>
                <a:ext cx="1796782" cy="513878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73" y="1424790"/>
                <a:ext cx="1796782" cy="513878"/>
              </a:xfrm>
              <a:prstGeom prst="roundRect">
                <a:avLst/>
              </a:prstGeom>
              <a:blipFill>
                <a:blip r:embed="rId6"/>
                <a:stretch>
                  <a:fillRect b="-823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6846773" y="2542864"/>
                <a:ext cx="1796782" cy="513878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73" y="2542864"/>
                <a:ext cx="1796782" cy="513878"/>
              </a:xfrm>
              <a:prstGeom prst="roundRect">
                <a:avLst/>
              </a:prstGeom>
              <a:blipFill>
                <a:blip r:embed="rId7"/>
                <a:stretch>
                  <a:fillRect b="-9412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9870437" y="1624750"/>
            <a:ext cx="2380435" cy="513878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3847989" y="44203"/>
            <a:ext cx="50513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3819414" y="3519195"/>
            <a:ext cx="50513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2184522" y="3178111"/>
            <a:ext cx="50513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9028835" y="1673345"/>
            <a:ext cx="725094" cy="41668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965730" y="4989237"/>
            <a:ext cx="2380435" cy="513878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3722426" y="5042040"/>
            <a:ext cx="725094" cy="41668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6656377" y="4701566"/>
            <a:ext cx="0" cy="263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6656377" y="5479896"/>
            <a:ext cx="0" cy="267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4133466" y="6415895"/>
            <a:ext cx="50513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9028835" y="5078676"/>
            <a:ext cx="725094" cy="41668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9870437" y="4989237"/>
            <a:ext cx="2380435" cy="513878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5156978" y="4965095"/>
            <a:ext cx="2998800" cy="51480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5156978" y="5746961"/>
            <a:ext cx="2998800" cy="51480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5156978" y="4186765"/>
            <a:ext cx="2998800" cy="51480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F79E2FD6-AEEB-A6FA-0650-3778BC450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97776"/>
              </p:ext>
            </p:extLst>
          </p:nvPr>
        </p:nvGraphicFramePr>
        <p:xfrm>
          <a:off x="1738558" y="1134207"/>
          <a:ext cx="7713175" cy="4360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6E91945-3483-E9C0-474A-8EC001216A44}"/>
              </a:ext>
            </a:extLst>
          </p:cNvPr>
          <p:cNvSpPr/>
          <p:nvPr/>
        </p:nvSpPr>
        <p:spPr>
          <a:xfrm>
            <a:off x="3161253" y="1588169"/>
            <a:ext cx="712178" cy="30319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281F07-0C17-E403-51E0-2A6623CF2C41}"/>
              </a:ext>
            </a:extLst>
          </p:cNvPr>
          <p:cNvSpPr/>
          <p:nvPr/>
        </p:nvSpPr>
        <p:spPr>
          <a:xfrm>
            <a:off x="6114605" y="1588169"/>
            <a:ext cx="712178" cy="30319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2C038E-421E-EA08-4FEB-EBE615FDB2E4}"/>
              </a:ext>
            </a:extLst>
          </p:cNvPr>
          <p:cNvSpPr/>
          <p:nvPr/>
        </p:nvSpPr>
        <p:spPr>
          <a:xfrm>
            <a:off x="8269061" y="1588169"/>
            <a:ext cx="712178" cy="30319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CA311B-DFA9-2E99-8CF3-FA184A9D52C9}"/>
              </a:ext>
            </a:extLst>
          </p:cNvPr>
          <p:cNvSpPr/>
          <p:nvPr/>
        </p:nvSpPr>
        <p:spPr>
          <a:xfrm>
            <a:off x="8625149" y="1588169"/>
            <a:ext cx="712178" cy="30319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39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3FC251EF-FD9B-4A8C-9DC2-5209A31F54FB}"/>
              </a:ext>
            </a:extLst>
          </p:cNvPr>
          <p:cNvGrpSpPr/>
          <p:nvPr/>
        </p:nvGrpSpPr>
        <p:grpSpPr>
          <a:xfrm>
            <a:off x="2008750" y="843412"/>
            <a:ext cx="9575516" cy="4848804"/>
            <a:chOff x="2062532" y="733680"/>
            <a:chExt cx="9575515" cy="4848804"/>
          </a:xfrm>
        </p:grpSpPr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4FEBDA7E-E30C-4312-90ED-A8A39A9449AE}"/>
                </a:ext>
              </a:extLst>
            </p:cNvPr>
            <p:cNvSpPr/>
            <p:nvPr/>
          </p:nvSpPr>
          <p:spPr>
            <a:xfrm>
              <a:off x="7614687" y="1403582"/>
              <a:ext cx="4023360" cy="336271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E1C16EAE-58C7-414F-8A7F-6A5C59781F3C}"/>
                </a:ext>
              </a:extLst>
            </p:cNvPr>
            <p:cNvSpPr/>
            <p:nvPr/>
          </p:nvSpPr>
          <p:spPr>
            <a:xfrm>
              <a:off x="5441149" y="2472397"/>
              <a:ext cx="1913206" cy="9566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FBA474E-E1B7-400C-ADD9-B073F3D3D428}"/>
                </a:ext>
              </a:extLst>
            </p:cNvPr>
            <p:cNvSpPr txBox="1"/>
            <p:nvPr/>
          </p:nvSpPr>
          <p:spPr>
            <a:xfrm>
              <a:off x="5659198" y="2596755"/>
              <a:ext cx="14771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 Streaming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FDCBAFE-75DA-4619-A915-B8DC4449487C}"/>
                </a:ext>
              </a:extLst>
            </p:cNvPr>
            <p:cNvGrpSpPr/>
            <p:nvPr/>
          </p:nvGrpSpPr>
          <p:grpSpPr>
            <a:xfrm>
              <a:off x="3881396" y="2596755"/>
              <a:ext cx="1087014" cy="678357"/>
              <a:chOff x="3276427" y="2572399"/>
              <a:chExt cx="1087014" cy="678357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AC3B0C98-59A4-416A-AB64-B69538963A87}"/>
                  </a:ext>
                </a:extLst>
              </p:cNvPr>
              <p:cNvSpPr/>
              <p:nvPr/>
            </p:nvSpPr>
            <p:spPr>
              <a:xfrm>
                <a:off x="3276427" y="2572399"/>
                <a:ext cx="1087014" cy="67835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BB61F64-C3E3-4457-A734-04A2E1EB8EAC}"/>
                  </a:ext>
                </a:extLst>
              </p:cNvPr>
              <p:cNvSpPr txBox="1"/>
              <p:nvPr/>
            </p:nvSpPr>
            <p:spPr>
              <a:xfrm>
                <a:off x="3276427" y="2711522"/>
                <a:ext cx="10870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HDFS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7BDB4AC4-F6D7-4A05-83E5-4209D393203E}"/>
                </a:ext>
              </a:extLst>
            </p:cNvPr>
            <p:cNvSpPr/>
            <p:nvPr/>
          </p:nvSpPr>
          <p:spPr>
            <a:xfrm>
              <a:off x="5049149" y="2772650"/>
              <a:ext cx="469557" cy="444843"/>
            </a:xfrm>
            <a:prstGeom prst="rightArrow">
              <a:avLst/>
            </a:prstGeom>
            <a:solidFill>
              <a:srgbClr val="FFE882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8E1F7C9D-DC31-4A51-931E-B1630F16B170}"/>
                </a:ext>
              </a:extLst>
            </p:cNvPr>
            <p:cNvSpPr/>
            <p:nvPr/>
          </p:nvSpPr>
          <p:spPr>
            <a:xfrm>
              <a:off x="7291290" y="2758557"/>
              <a:ext cx="469557" cy="444843"/>
            </a:xfrm>
            <a:prstGeom prst="rightArrow">
              <a:avLst/>
            </a:prstGeom>
            <a:solidFill>
              <a:srgbClr val="FFE882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748CFA70-B83B-4475-BA03-261D9BA08881}"/>
                </a:ext>
              </a:extLst>
            </p:cNvPr>
            <p:cNvSpPr/>
            <p:nvPr/>
          </p:nvSpPr>
          <p:spPr>
            <a:xfrm>
              <a:off x="8379334" y="1894491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9462EB9-54AE-41DF-9E36-E47EA6253143}"/>
                </a:ext>
              </a:extLst>
            </p:cNvPr>
            <p:cNvSpPr txBox="1"/>
            <p:nvPr/>
          </p:nvSpPr>
          <p:spPr>
            <a:xfrm>
              <a:off x="8418341" y="1894491"/>
              <a:ext cx="1306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ACCDE6E8-DB31-45DB-9D03-84B3BE49E865}"/>
                </a:ext>
              </a:extLst>
            </p:cNvPr>
            <p:cNvCxnSpPr>
              <a:cxnSpLocks/>
              <a:stCxn id="72" idx="3"/>
              <a:endCxn id="6" idx="0"/>
            </p:cNvCxnSpPr>
            <p:nvPr/>
          </p:nvCxnSpPr>
          <p:spPr>
            <a:xfrm>
              <a:off x="3044952" y="1456171"/>
              <a:ext cx="1379951" cy="114058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接點: 肘形 30">
              <a:extLst>
                <a:ext uri="{FF2B5EF4-FFF2-40B4-BE49-F238E27FC236}">
                  <a16:creationId xmlns:a16="http://schemas.microsoft.com/office/drawing/2014/main" id="{212C4B6F-D4EB-4A55-A7EF-248E1329C259}"/>
                </a:ext>
              </a:extLst>
            </p:cNvPr>
            <p:cNvCxnSpPr>
              <a:cxnSpLocks/>
              <a:stCxn id="74" idx="3"/>
              <a:endCxn id="6" idx="2"/>
            </p:cNvCxnSpPr>
            <p:nvPr/>
          </p:nvCxnSpPr>
          <p:spPr>
            <a:xfrm flipV="1">
              <a:off x="3044952" y="3275112"/>
              <a:ext cx="1379951" cy="118929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2" descr="Server Free Icon of WHCompare Isometric Web Hosting &amp; Servers">
              <a:extLst>
                <a:ext uri="{FF2B5EF4-FFF2-40B4-BE49-F238E27FC236}">
                  <a16:creationId xmlns:a16="http://schemas.microsoft.com/office/drawing/2014/main" id="{B03694F6-4C8E-4821-9B5C-7A7407A8AD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r="19650"/>
            <a:stretch/>
          </p:blipFill>
          <p:spPr bwMode="auto">
            <a:xfrm>
              <a:off x="2167127" y="733680"/>
              <a:ext cx="877825" cy="144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Server Free Icon of WHCompare Isometric Web Hosting &amp; Servers">
              <a:extLst>
                <a:ext uri="{FF2B5EF4-FFF2-40B4-BE49-F238E27FC236}">
                  <a16:creationId xmlns:a16="http://schemas.microsoft.com/office/drawing/2014/main" id="{EA19BDF9-18C9-4F2E-8CCF-CCC43ADC79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r="19650"/>
            <a:stretch/>
          </p:blipFill>
          <p:spPr bwMode="auto">
            <a:xfrm>
              <a:off x="2167128" y="2237798"/>
              <a:ext cx="877824" cy="144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Server Free Icon of WHCompare Isometric Web Hosting &amp; Servers">
              <a:extLst>
                <a:ext uri="{FF2B5EF4-FFF2-40B4-BE49-F238E27FC236}">
                  <a16:creationId xmlns:a16="http://schemas.microsoft.com/office/drawing/2014/main" id="{B326B23A-3AE3-4144-A803-75F117FC95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r="19650"/>
            <a:stretch/>
          </p:blipFill>
          <p:spPr bwMode="auto">
            <a:xfrm>
              <a:off x="2167128" y="3741916"/>
              <a:ext cx="877824" cy="144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C7C4F5CF-312C-4EE4-AA88-0C1A1EF01B4A}"/>
                </a:ext>
              </a:extLst>
            </p:cNvPr>
            <p:cNvSpPr txBox="1"/>
            <p:nvPr/>
          </p:nvSpPr>
          <p:spPr>
            <a:xfrm>
              <a:off x="2062532" y="5182374"/>
              <a:ext cx="108701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接點: 肘形 79">
              <a:extLst>
                <a:ext uri="{FF2B5EF4-FFF2-40B4-BE49-F238E27FC236}">
                  <a16:creationId xmlns:a16="http://schemas.microsoft.com/office/drawing/2014/main" id="{9D75E9E3-BD13-4A42-83FA-078636D8AE5D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rot="5400000" flipH="1" flipV="1">
              <a:off x="7821078" y="2314480"/>
              <a:ext cx="778190" cy="33832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E30A264F-0A7E-48C3-A2E7-A9F3376B7E35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3044952" y="2960289"/>
              <a:ext cx="8364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接點: 肘形 96">
              <a:extLst>
                <a:ext uri="{FF2B5EF4-FFF2-40B4-BE49-F238E27FC236}">
                  <a16:creationId xmlns:a16="http://schemas.microsoft.com/office/drawing/2014/main" id="{ABDC6747-F908-429A-891D-E522C18B4BC8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8032054" y="3217492"/>
              <a:ext cx="391770" cy="205076"/>
            </a:xfrm>
            <a:prstGeom prst="bentConnector3">
              <a:avLst>
                <a:gd name="adj1" fmla="val 98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接點: 肘形 97">
              <a:extLst>
                <a:ext uri="{FF2B5EF4-FFF2-40B4-BE49-F238E27FC236}">
                  <a16:creationId xmlns:a16="http://schemas.microsoft.com/office/drawing/2014/main" id="{F9ED8AA7-A1C0-41B9-868B-0666D13F8F19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 rot="16200000" flipH="1">
              <a:off x="7648944" y="3307741"/>
              <a:ext cx="1170905" cy="38676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09826908-0E48-49CB-9854-011EF7F7BBE6}"/>
                </a:ext>
              </a:extLst>
            </p:cNvPr>
            <p:cNvSpPr/>
            <p:nvPr/>
          </p:nvSpPr>
          <p:spPr>
            <a:xfrm>
              <a:off x="8401579" y="2558502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9DC6BAC5-75CB-4DAE-9C37-0D8B92922F39}"/>
                </a:ext>
              </a:extLst>
            </p:cNvPr>
            <p:cNvSpPr txBox="1"/>
            <p:nvPr/>
          </p:nvSpPr>
          <p:spPr>
            <a:xfrm>
              <a:off x="8440586" y="2558502"/>
              <a:ext cx="1306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E258C324-0140-461A-A808-F062DC03BD46}"/>
                </a:ext>
              </a:extLst>
            </p:cNvPr>
            <p:cNvSpPr/>
            <p:nvPr/>
          </p:nvSpPr>
          <p:spPr>
            <a:xfrm>
              <a:off x="8423824" y="3222513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38FA65F3-CB2F-40B9-AA54-A4901B3FD14A}"/>
                </a:ext>
              </a:extLst>
            </p:cNvPr>
            <p:cNvSpPr txBox="1"/>
            <p:nvPr/>
          </p:nvSpPr>
          <p:spPr>
            <a:xfrm>
              <a:off x="8462831" y="3222514"/>
              <a:ext cx="1306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25D42901-2CF6-4000-871A-2AA7AC2CAE97}"/>
                </a:ext>
              </a:extLst>
            </p:cNvPr>
            <p:cNvSpPr/>
            <p:nvPr/>
          </p:nvSpPr>
          <p:spPr>
            <a:xfrm>
              <a:off x="8427781" y="3886524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B3F407A3-37D0-4AF5-93D1-239F1F7701AE}"/>
                </a:ext>
              </a:extLst>
            </p:cNvPr>
            <p:cNvSpPr txBox="1"/>
            <p:nvPr/>
          </p:nvSpPr>
          <p:spPr>
            <a:xfrm>
              <a:off x="8485076" y="3886524"/>
              <a:ext cx="1306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接點: 肘形 120">
              <a:extLst>
                <a:ext uri="{FF2B5EF4-FFF2-40B4-BE49-F238E27FC236}">
                  <a16:creationId xmlns:a16="http://schemas.microsoft.com/office/drawing/2014/main" id="{BA34A319-21D3-45BE-996B-D2836848857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flipV="1">
              <a:off x="8018767" y="2758557"/>
              <a:ext cx="382812" cy="314234"/>
            </a:xfrm>
            <a:prstGeom prst="bentConnector3">
              <a:avLst>
                <a:gd name="adj1" fmla="val 461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: 圓角 124">
              <a:extLst>
                <a:ext uri="{FF2B5EF4-FFF2-40B4-BE49-F238E27FC236}">
                  <a16:creationId xmlns:a16="http://schemas.microsoft.com/office/drawing/2014/main" id="{45E1CCF9-4B94-4F41-A8EC-C6EE7F3AB94B}"/>
                </a:ext>
              </a:extLst>
            </p:cNvPr>
            <p:cNvSpPr/>
            <p:nvPr/>
          </p:nvSpPr>
          <p:spPr>
            <a:xfrm>
              <a:off x="10151950" y="2916824"/>
              <a:ext cx="1384321" cy="4001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6526E66-5473-4C30-AA4B-E37C9CF0922B}"/>
                </a:ext>
              </a:extLst>
            </p:cNvPr>
            <p:cNvSpPr txBox="1"/>
            <p:nvPr/>
          </p:nvSpPr>
          <p:spPr>
            <a:xfrm>
              <a:off x="10190958" y="2916825"/>
              <a:ext cx="1306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433FBB9E-F860-4A5C-89F1-0C3E1EF8A01D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9778623" y="2094546"/>
              <a:ext cx="373327" cy="10223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15EDEB96-E907-4365-83BD-18A6F99DE019}"/>
                </a:ext>
              </a:extLst>
            </p:cNvPr>
            <p:cNvCxnSpPr>
              <a:cxnSpLocks/>
              <a:stCxn id="99" idx="3"/>
              <a:endCxn id="125" idx="1"/>
            </p:cNvCxnSpPr>
            <p:nvPr/>
          </p:nvCxnSpPr>
          <p:spPr>
            <a:xfrm>
              <a:off x="9785900" y="2758557"/>
              <a:ext cx="366050" cy="3583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EB4F9684-E7F1-49C1-A761-3AF4AD28268E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 flipV="1">
              <a:off x="9824907" y="3116879"/>
              <a:ext cx="327043" cy="3121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>
              <a:extLst>
                <a:ext uri="{FF2B5EF4-FFF2-40B4-BE49-F238E27FC236}">
                  <a16:creationId xmlns:a16="http://schemas.microsoft.com/office/drawing/2014/main" id="{098CDDCC-0B0F-4E78-9AFE-8AD91BDCA667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 flipV="1">
              <a:off x="9812102" y="3084940"/>
              <a:ext cx="321560" cy="1001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84CAD17A-6EED-43C4-B72D-2A6BE33A2227}"/>
                </a:ext>
              </a:extLst>
            </p:cNvPr>
            <p:cNvSpPr txBox="1"/>
            <p:nvPr/>
          </p:nvSpPr>
          <p:spPr>
            <a:xfrm>
              <a:off x="9317737" y="1456170"/>
              <a:ext cx="209409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 Module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DCB8695C-71CB-43A5-A03F-C21CA1A7A46F}"/>
                </a:ext>
              </a:extLst>
            </p:cNvPr>
            <p:cNvSpPr txBox="1"/>
            <p:nvPr/>
          </p:nvSpPr>
          <p:spPr>
            <a:xfrm>
              <a:off x="5419814" y="5182374"/>
              <a:ext cx="191320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Streaming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5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D0A019-7115-4A8D-8F42-CAC9F6BA86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59" y="1546830"/>
            <a:ext cx="7536815" cy="44597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43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8B3F1F6-C89E-4BF1-9CB2-CF35D90F83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460" y="662817"/>
            <a:ext cx="7408799" cy="43572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71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6">
            <a:extLst>
              <a:ext uri="{FF2B5EF4-FFF2-40B4-BE49-F238E27FC236}">
                <a16:creationId xmlns:a16="http://schemas.microsoft.com/office/drawing/2014/main" id="{AD8F7500-0F1F-4FE1-8DF7-DB5230199B8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" t="9253" r="9107" b="7277"/>
          <a:stretch/>
        </p:blipFill>
        <p:spPr bwMode="auto">
          <a:xfrm>
            <a:off x="1935919" y="496107"/>
            <a:ext cx="9145931" cy="58657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267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51EB446-C573-45AE-8956-27DED43F3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" b="-1"/>
          <a:stretch/>
        </p:blipFill>
        <p:spPr bwMode="auto">
          <a:xfrm>
            <a:off x="2890205" y="117729"/>
            <a:ext cx="7224141" cy="62261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381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14015</TotalTime>
  <Words>150</Words>
  <Application>Microsoft Office PowerPoint</Application>
  <PresentationFormat>自訂</PresentationFormat>
  <Paragraphs>66</Paragraphs>
  <Slides>11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312</cp:revision>
  <dcterms:created xsi:type="dcterms:W3CDTF">2018-12-11T07:38:51Z</dcterms:created>
  <dcterms:modified xsi:type="dcterms:W3CDTF">2022-12-26T19:21:53Z</dcterms:modified>
</cp:coreProperties>
</file>