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09" r:id="rId2"/>
    <p:sldId id="510" r:id="rId3"/>
    <p:sldId id="511" r:id="rId4"/>
    <p:sldId id="512" r:id="rId5"/>
    <p:sldId id="517" r:id="rId6"/>
    <p:sldId id="518" r:id="rId7"/>
    <p:sldId id="508" r:id="rId8"/>
    <p:sldId id="273" r:id="rId9"/>
    <p:sldId id="513" r:id="rId10"/>
    <p:sldId id="274" r:id="rId11"/>
    <p:sldId id="310" r:id="rId12"/>
    <p:sldId id="313" r:id="rId13"/>
    <p:sldId id="312" r:id="rId14"/>
    <p:sldId id="261" r:id="rId15"/>
    <p:sldId id="505" r:id="rId16"/>
    <p:sldId id="514" r:id="rId17"/>
    <p:sldId id="500" r:id="rId18"/>
    <p:sldId id="515" r:id="rId19"/>
    <p:sldId id="516" r:id="rId20"/>
    <p:sldId id="507" r:id="rId21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2FC"/>
    <a:srgbClr val="9CE8DB"/>
    <a:srgbClr val="FBDDF9"/>
    <a:srgbClr val="E9E1ED"/>
    <a:srgbClr val="DAE3F3"/>
    <a:srgbClr val="59C2E1"/>
    <a:srgbClr val="FFFFFF"/>
    <a:srgbClr val="1E1E1E"/>
    <a:srgbClr val="FFCC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75" d="100"/>
          <a:sy n="75" d="100"/>
        </p:scale>
        <p:origin x="2586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TSFEL Statistical Domainstatistical</a:t>
            </a:r>
            <a:endParaRPr lang="zh-TW"/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sv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-1172551" y="1014073"/>
            <a:ext cx="11487483" cy="4732983"/>
            <a:chOff x="351450" y="1014069"/>
            <a:chExt cx="11487482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51450" y="1014069"/>
              <a:ext cx="11487482" cy="4732982"/>
              <a:chOff x="351450" y="1014069"/>
              <a:chExt cx="11487482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51450" y="1014069"/>
                <a:ext cx="11487482" cy="4732982"/>
                <a:chOff x="351450" y="1014069"/>
                <a:chExt cx="11487482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基於數據驅動元強化學習的應用服務之計算資源異常偵測與預測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元強化學習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MAML</a:t>
                  </a: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898602" y="3887309"/>
                  <a:ext cx="23146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learn2learn 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9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mujoco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99641" y="4346041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TRPO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時間序列的強化學習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585486" y="1832902"/>
                  <a:ext cx="247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Gym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500656" y="2543597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OpenAI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元策略的自適應系統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372206" y="4037494"/>
                  <a:ext cx="166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 Feature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863650" y="4566395"/>
                  <a:ext cx="150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MetaOD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21900" y="3796221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Meta-AAD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伺服器狀態分析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61885" y="1569360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Python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392686" y="2358931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TSFEL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51450" y="1832902"/>
                  <a:ext cx="1480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Scikit-learn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11705" y="2738302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Pandas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533192" y="4429586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Active Learning </a:t>
                  </a: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202243" y="2097336"/>
                  <a:ext cx="1433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Matplotlib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04" y="336969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439869" y="2905054"/>
                  <a:ext cx="2189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Pyod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047566" y="2247615"/>
              <a:ext cx="132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TF-Agent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192078" y="2821619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6698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09146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DF1FFB-00F2-2DBB-0571-5CA2337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2076450"/>
            <a:ext cx="482981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88489" y="3140307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63658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401461" y="3140308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17476" y="3508603"/>
            <a:ext cx="1839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004505" y="3508601"/>
            <a:ext cx="1839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185734" y="304108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7735041" y="262877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7735043" y="396486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474414" y="272064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474414" y="401798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087990" y="428035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146108" y="1973302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611579" y="3140307"/>
            <a:ext cx="1028986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430445" y="3508600"/>
            <a:ext cx="18113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6565766" y="2489410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4640565" y="3504122"/>
            <a:ext cx="184406" cy="4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4824972" y="2966576"/>
            <a:ext cx="1485290" cy="107509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4759979" y="2332669"/>
            <a:ext cx="173730" cy="1441544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4592106" y="250808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248354" y="3185418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6310263" y="3504121"/>
            <a:ext cx="2555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6834454" y="3502974"/>
            <a:ext cx="351278" cy="1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023295" y="1415903"/>
            <a:ext cx="6317883" cy="3448344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5191124" y="2268609"/>
            <a:ext cx="1699781" cy="1742931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7677" y="3140075"/>
            <a:ext cx="47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3383003" y="856816"/>
            <a:ext cx="1598469" cy="356464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2406236" y="846262"/>
            <a:ext cx="1408981" cy="2143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2196814" y="3500292"/>
            <a:ext cx="861145" cy="1176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3215551" y="4346430"/>
            <a:ext cx="1598469" cy="345212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4814021" y="3968392"/>
            <a:ext cx="1226995" cy="5506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838448" y="3118503"/>
            <a:ext cx="2352677" cy="2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5470673" y="2063285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3444442" y="2684231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7341184" y="3140075"/>
            <a:ext cx="435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3243934" y="5017300"/>
            <a:ext cx="154171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036097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01753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61247" y="3140306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65083" y="3508599"/>
            <a:ext cx="96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42599" y="3508600"/>
            <a:ext cx="9349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8019076" y="305209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9425633" y="263978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9425634" y="397587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9165005" y="273165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9165005" y="402899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921332" y="429136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979451" y="1984313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86397" y="3138103"/>
            <a:ext cx="1278398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90233" y="3506396"/>
            <a:ext cx="96164" cy="2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540820" y="2499271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4564795" y="3506397"/>
            <a:ext cx="96164" cy="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950576" y="3025117"/>
            <a:ext cx="1381699" cy="96255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5848151" y="2352417"/>
            <a:ext cx="120572" cy="1465971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67776" y="254967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223408" y="3229469"/>
            <a:ext cx="353495" cy="2442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4660959" y="3145688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5689946" y="3506396"/>
            <a:ext cx="260629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809509" y="3513983"/>
            <a:ext cx="209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7332273" y="3506397"/>
            <a:ext cx="208546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955460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sz="109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417325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98687" y="2965341"/>
            <a:ext cx="1028986" cy="1086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4446" y="3508602"/>
            <a:ext cx="114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58173" y="3508600"/>
            <a:ext cx="9728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499089" y="3032090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8048396" y="2619784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8048398" y="3955873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787769" y="271165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787769" y="4008995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401345" y="4271365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459463" y="1964311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42135" y="2962784"/>
            <a:ext cx="1028986" cy="1075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27673" y="3500330"/>
            <a:ext cx="114462" cy="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002504" y="2481272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6752152" y="3495984"/>
            <a:ext cx="250350" cy="4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381168" y="3040828"/>
            <a:ext cx="1370984" cy="91900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5505813" y="3959832"/>
            <a:ext cx="560848" cy="312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5250313" y="2224478"/>
            <a:ext cx="563181" cy="1069517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97592" y="2466690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662637" y="3214233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4482650" y="2477645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4991319" y="3214235"/>
            <a:ext cx="5824" cy="689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4476826" y="3903817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4271120" y="2845941"/>
            <a:ext cx="211530" cy="6543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7271194" y="3493982"/>
            <a:ext cx="227895" cy="2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 Reinforcement 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B85EA4-CC4F-5137-3894-507BE753B300}"/>
              </a:ext>
            </a:extLst>
          </p:cNvPr>
          <p:cNvSpPr/>
          <p:nvPr/>
        </p:nvSpPr>
        <p:spPr>
          <a:xfrm>
            <a:off x="-4193875" y="2208362"/>
            <a:ext cx="3071003" cy="2234242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7BF5CC-AA78-3B76-8EDE-F1998E628ED8}"/>
              </a:ext>
            </a:extLst>
          </p:cNvPr>
          <p:cNvSpPr txBox="1"/>
          <p:nvPr/>
        </p:nvSpPr>
        <p:spPr>
          <a:xfrm>
            <a:off x="-3322784" y="4442604"/>
            <a:ext cx="132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A93F367-C263-DCAD-967A-BB8D6D7A4DA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-2943222" y="2320504"/>
            <a:ext cx="1971311" cy="396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8899D4-BE44-5886-948A-F786DDBA32F8}"/>
              </a:ext>
            </a:extLst>
          </p:cNvPr>
          <p:cNvSpPr/>
          <p:nvPr/>
        </p:nvSpPr>
        <p:spPr>
          <a:xfrm>
            <a:off x="-971911" y="2078964"/>
            <a:ext cx="1181819" cy="483079"/>
          </a:xfrm>
          <a:prstGeom prst="roundRect">
            <a:avLst/>
          </a:prstGeom>
          <a:solidFill>
            <a:srgbClr val="E9E1ED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743DD1A-D872-4378-6FB0-A364B1B840F9}"/>
              </a:ext>
            </a:extLst>
          </p:cNvPr>
          <p:cNvSpPr/>
          <p:nvPr/>
        </p:nvSpPr>
        <p:spPr>
          <a:xfrm>
            <a:off x="-3409049" y="2527540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8AD176D-5913-47D9-A00B-16DA13FC040B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-1692569" y="3036497"/>
            <a:ext cx="720659" cy="34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A0DD3A8-0E19-2FD1-F7C8-4CD81E03A162}"/>
              </a:ext>
            </a:extLst>
          </p:cNvPr>
          <p:cNvSpPr/>
          <p:nvPr/>
        </p:nvSpPr>
        <p:spPr>
          <a:xfrm>
            <a:off x="-971910" y="2829464"/>
            <a:ext cx="1181819" cy="483079"/>
          </a:xfrm>
          <a:prstGeom prst="roundRect">
            <a:avLst/>
          </a:prstGeom>
          <a:solidFill>
            <a:srgbClr val="FBDDF9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2234E6D-8035-679D-2109-1EB5A547BA70}"/>
              </a:ext>
            </a:extLst>
          </p:cNvPr>
          <p:cNvSpPr/>
          <p:nvPr/>
        </p:nvSpPr>
        <p:spPr>
          <a:xfrm>
            <a:off x="-2158396" y="2846716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F98EC83-CCA3-3A79-A334-4070020DB74E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-3322784" y="3519580"/>
            <a:ext cx="2350874" cy="301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94D502A-954F-0E88-7CD8-D27B492F306A}"/>
              </a:ext>
            </a:extLst>
          </p:cNvPr>
          <p:cNvSpPr/>
          <p:nvPr/>
        </p:nvSpPr>
        <p:spPr>
          <a:xfrm>
            <a:off x="-971910" y="3579964"/>
            <a:ext cx="1181819" cy="483079"/>
          </a:xfrm>
          <a:prstGeom prst="roundRect">
            <a:avLst/>
          </a:prstGeom>
          <a:solidFill>
            <a:srgbClr val="9CE8DB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75A398A-B5D5-7287-03F3-D2CD61012B1B}"/>
              </a:ext>
            </a:extLst>
          </p:cNvPr>
          <p:cNvSpPr/>
          <p:nvPr/>
        </p:nvSpPr>
        <p:spPr>
          <a:xfrm>
            <a:off x="-3788611" y="3329799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0C0E9D-F6E6-4798-2069-FF65473E95D7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-2059281" y="3976775"/>
            <a:ext cx="1087371" cy="59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8DC493F-9D0E-90B2-5A84-B2D2B529626C}"/>
              </a:ext>
            </a:extLst>
          </p:cNvPr>
          <p:cNvSpPr/>
          <p:nvPr/>
        </p:nvSpPr>
        <p:spPr>
          <a:xfrm>
            <a:off x="-971910" y="4328857"/>
            <a:ext cx="1181819" cy="483079"/>
          </a:xfrm>
          <a:prstGeom prst="roundRect">
            <a:avLst/>
          </a:prstGeom>
          <a:solidFill>
            <a:srgbClr val="CF92FC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0209766-7C3D-58C0-D3E5-4191E92BA7AD}"/>
              </a:ext>
            </a:extLst>
          </p:cNvPr>
          <p:cNvSpPr/>
          <p:nvPr/>
        </p:nvSpPr>
        <p:spPr>
          <a:xfrm>
            <a:off x="-2525108" y="3786994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D2AD308-69CE-7F71-7FE6-562353503A07}"/>
              </a:ext>
            </a:extLst>
          </p:cNvPr>
          <p:cNvSpPr/>
          <p:nvPr/>
        </p:nvSpPr>
        <p:spPr>
          <a:xfrm>
            <a:off x="1877627" y="2665562"/>
            <a:ext cx="2124132" cy="1397481"/>
          </a:xfrm>
          <a:prstGeom prst="roundRect">
            <a:avLst/>
          </a:prstGeom>
          <a:solidFill>
            <a:srgbClr val="CCFF66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14F5BC1F-05A3-2915-AC77-573CAAA5CAF6}"/>
              </a:ext>
            </a:extLst>
          </p:cNvPr>
          <p:cNvSpPr/>
          <p:nvPr/>
        </p:nvSpPr>
        <p:spPr>
          <a:xfrm>
            <a:off x="522313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2ED4125-5434-0141-BDDF-26CF60122587}"/>
              </a:ext>
            </a:extLst>
          </p:cNvPr>
          <p:cNvSpPr txBox="1"/>
          <p:nvPr/>
        </p:nvSpPr>
        <p:spPr>
          <a:xfrm>
            <a:off x="279363" y="3602328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81FDDA3-5205-6B0A-EC15-C06436359CA3}"/>
              </a:ext>
            </a:extLst>
          </p:cNvPr>
          <p:cNvSpPr/>
          <p:nvPr/>
        </p:nvSpPr>
        <p:spPr>
          <a:xfrm>
            <a:off x="4418204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665BB99-5CD6-7D88-582D-F3A04E87AD99}"/>
              </a:ext>
            </a:extLst>
          </p:cNvPr>
          <p:cNvSpPr txBox="1"/>
          <p:nvPr/>
        </p:nvSpPr>
        <p:spPr>
          <a:xfrm>
            <a:off x="4175254" y="3602328"/>
            <a:ext cx="166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ACC2E7D-4E68-CBEF-8F87-824FF9091C16}"/>
              </a:ext>
            </a:extLst>
          </p:cNvPr>
          <p:cNvSpPr/>
          <p:nvPr/>
        </p:nvSpPr>
        <p:spPr>
          <a:xfrm>
            <a:off x="6003496" y="2245505"/>
            <a:ext cx="3071003" cy="22342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4E8D9B-7FE4-0AD2-9359-C3AFF77C433B}"/>
              </a:ext>
            </a:extLst>
          </p:cNvPr>
          <p:cNvSpPr txBox="1"/>
          <p:nvPr/>
        </p:nvSpPr>
        <p:spPr>
          <a:xfrm>
            <a:off x="6705138" y="4442604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611538" y="703586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1434369" y="611211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25631" y="40242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8810" y="388996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351808" y="223825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015730" y="1008228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530725" y="1008232"/>
            <a:ext cx="1958087" cy="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4837731" y="2254702"/>
            <a:ext cx="4933096" cy="1769823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653200" y="2789590"/>
              <a:ext cx="819875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65599298-5A29-6992-34A0-C82EE2AF73EB}"/>
              </a:ext>
            </a:extLst>
          </p:cNvPr>
          <p:cNvSpPr/>
          <p:nvPr/>
        </p:nvSpPr>
        <p:spPr>
          <a:xfrm rot="2664768">
            <a:off x="4302152" y="4674644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2578115" y="1664825"/>
            <a:ext cx="7718927" cy="40792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921239" y="1710091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890823" y="3052806"/>
            <a:ext cx="1064860" cy="9509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</p:cNvCxnSpPr>
          <p:nvPr/>
        </p:nvCxnSpPr>
        <p:spPr>
          <a:xfrm flipV="1">
            <a:off x="3890965" y="2297521"/>
            <a:ext cx="1055377" cy="3664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863090" y="2570135"/>
            <a:ext cx="1399645" cy="2996085"/>
            <a:chOff x="3329223" y="1911195"/>
            <a:chExt cx="1049734" cy="22470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911195"/>
              <a:ext cx="1049734" cy="2247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5095127" y="59384"/>
            <a:ext cx="978541" cy="40429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881893" y="4709483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564728" y="4699355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841408" y="4946461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1" name="矩形: 圓角 1040">
            <a:extLst>
              <a:ext uri="{FF2B5EF4-FFF2-40B4-BE49-F238E27FC236}">
                <a16:creationId xmlns:a16="http://schemas.microsoft.com/office/drawing/2014/main" id="{1C585A21-017C-6356-55ED-3AFD6E399C56}"/>
              </a:ext>
            </a:extLst>
          </p:cNvPr>
          <p:cNvSpPr/>
          <p:nvPr/>
        </p:nvSpPr>
        <p:spPr>
          <a:xfrm>
            <a:off x="4919260" y="5948402"/>
            <a:ext cx="1709893" cy="794039"/>
          </a:xfrm>
          <a:prstGeom prst="roundRect">
            <a:avLst/>
          </a:prstGeom>
          <a:solidFill>
            <a:srgbClr val="DAE3F3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Unlabeled Data</a:t>
            </a:r>
          </a:p>
        </p:txBody>
      </p:sp>
      <p:sp>
        <p:nvSpPr>
          <p:cNvPr id="1045" name="矩形: 圓角 1044">
            <a:extLst>
              <a:ext uri="{FF2B5EF4-FFF2-40B4-BE49-F238E27FC236}">
                <a16:creationId xmlns:a16="http://schemas.microsoft.com/office/drawing/2014/main" id="{85A04A1E-78AC-DDF6-6E2C-AED98F8CC836}"/>
              </a:ext>
            </a:extLst>
          </p:cNvPr>
          <p:cNvSpPr/>
          <p:nvPr/>
        </p:nvSpPr>
        <p:spPr>
          <a:xfrm>
            <a:off x="2578115" y="5873023"/>
            <a:ext cx="7718927" cy="29960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字方塊 1046">
            <a:extLst>
              <a:ext uri="{FF2B5EF4-FFF2-40B4-BE49-F238E27FC236}">
                <a16:creationId xmlns:a16="http://schemas.microsoft.com/office/drawing/2014/main" id="{F463BFB4-CFC3-777E-C7E5-9C131590CC61}"/>
              </a:ext>
            </a:extLst>
          </p:cNvPr>
          <p:cNvSpPr txBox="1"/>
          <p:nvPr/>
        </p:nvSpPr>
        <p:spPr>
          <a:xfrm>
            <a:off x="2746061" y="5929146"/>
            <a:ext cx="1722860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Active Learning</a:t>
            </a:r>
          </a:p>
        </p:txBody>
      </p:sp>
      <p:sp>
        <p:nvSpPr>
          <p:cNvPr id="1048" name="箭號: 向右 1047">
            <a:extLst>
              <a:ext uri="{FF2B5EF4-FFF2-40B4-BE49-F238E27FC236}">
                <a16:creationId xmlns:a16="http://schemas.microsoft.com/office/drawing/2014/main" id="{2DC6FBB2-A9AA-455A-2830-BCFDB03CFD97}"/>
              </a:ext>
            </a:extLst>
          </p:cNvPr>
          <p:cNvSpPr/>
          <p:nvPr/>
        </p:nvSpPr>
        <p:spPr>
          <a:xfrm rot="10800000">
            <a:off x="6691261" y="7114952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9" name="箭號: 向右 1048">
            <a:extLst>
              <a:ext uri="{FF2B5EF4-FFF2-40B4-BE49-F238E27FC236}">
                <a16:creationId xmlns:a16="http://schemas.microsoft.com/office/drawing/2014/main" id="{1C783393-AC09-C842-887D-840C37A7C5C2}"/>
              </a:ext>
            </a:extLst>
          </p:cNvPr>
          <p:cNvSpPr/>
          <p:nvPr/>
        </p:nvSpPr>
        <p:spPr>
          <a:xfrm rot="5400000">
            <a:off x="7783024" y="6016584"/>
            <a:ext cx="117238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0" name="矩形: 圓角 1049">
            <a:extLst>
              <a:ext uri="{FF2B5EF4-FFF2-40B4-BE49-F238E27FC236}">
                <a16:creationId xmlns:a16="http://schemas.microsoft.com/office/drawing/2014/main" id="{3D072DEB-3368-C86E-F975-6C705CA0DD07}"/>
              </a:ext>
            </a:extLst>
          </p:cNvPr>
          <p:cNvSpPr/>
          <p:nvPr/>
        </p:nvSpPr>
        <p:spPr>
          <a:xfrm>
            <a:off x="7402573" y="6859128"/>
            <a:ext cx="1985700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Anomaly Detector</a:t>
            </a:r>
          </a:p>
        </p:txBody>
      </p:sp>
      <p:sp>
        <p:nvSpPr>
          <p:cNvPr id="1051" name="箭號: 上彎 1050">
            <a:extLst>
              <a:ext uri="{FF2B5EF4-FFF2-40B4-BE49-F238E27FC236}">
                <a16:creationId xmlns:a16="http://schemas.microsoft.com/office/drawing/2014/main" id="{490F06B6-02CE-5EE6-AF04-CBDCB9B05BFF}"/>
              </a:ext>
            </a:extLst>
          </p:cNvPr>
          <p:cNvSpPr/>
          <p:nvPr/>
        </p:nvSpPr>
        <p:spPr>
          <a:xfrm rot="10800000" flipH="1">
            <a:off x="6716400" y="6261554"/>
            <a:ext cx="1316501" cy="50126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2" name="矩形: 圓角 1051">
            <a:extLst>
              <a:ext uri="{FF2B5EF4-FFF2-40B4-BE49-F238E27FC236}">
                <a16:creationId xmlns:a16="http://schemas.microsoft.com/office/drawing/2014/main" id="{1B2DD70A-89E8-ABC8-D4BB-0BF08615BD0C}"/>
              </a:ext>
            </a:extLst>
          </p:cNvPr>
          <p:cNvSpPr/>
          <p:nvPr/>
        </p:nvSpPr>
        <p:spPr>
          <a:xfrm>
            <a:off x="4928499" y="6871411"/>
            <a:ext cx="1709893" cy="7940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Selected Data</a:t>
            </a:r>
          </a:p>
        </p:txBody>
      </p:sp>
      <p:grpSp>
        <p:nvGrpSpPr>
          <p:cNvPr id="1053" name="群組 1052">
            <a:extLst>
              <a:ext uri="{FF2B5EF4-FFF2-40B4-BE49-F238E27FC236}">
                <a16:creationId xmlns:a16="http://schemas.microsoft.com/office/drawing/2014/main" id="{5B0AFF13-0C6E-2320-7B13-54F47A963C71}"/>
              </a:ext>
            </a:extLst>
          </p:cNvPr>
          <p:cNvGrpSpPr/>
          <p:nvPr/>
        </p:nvGrpSpPr>
        <p:grpSpPr>
          <a:xfrm>
            <a:off x="2592856" y="6464612"/>
            <a:ext cx="1699781" cy="1742931"/>
            <a:chOff x="8021790" y="1798780"/>
            <a:chExt cx="2092038" cy="2145144"/>
          </a:xfrm>
        </p:grpSpPr>
        <p:pic>
          <p:nvPicPr>
            <p:cNvPr id="1054" name="圖形 1053" descr="男性形象 以實心填滿">
              <a:extLst>
                <a:ext uri="{FF2B5EF4-FFF2-40B4-BE49-F238E27FC236}">
                  <a16:creationId xmlns:a16="http://schemas.microsoft.com/office/drawing/2014/main" id="{4D800918-C452-321E-5F48-5F4F627C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1055" name="橢圓 1054">
              <a:extLst>
                <a:ext uri="{FF2B5EF4-FFF2-40B4-BE49-F238E27FC236}">
                  <a16:creationId xmlns:a16="http://schemas.microsoft.com/office/drawing/2014/main" id="{8ABE5E1F-52D3-0123-C65A-CFF7E0C30F36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056" name="圖形 1055" descr="放大鏡 以實心填滿">
              <a:extLst>
                <a:ext uri="{FF2B5EF4-FFF2-40B4-BE49-F238E27FC236}">
                  <a16:creationId xmlns:a16="http://schemas.microsoft.com/office/drawing/2014/main" id="{1DD4EA2C-DC1E-7A7A-183F-ECF7292C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p:sp>
        <p:nvSpPr>
          <p:cNvPr id="1057" name="文字方塊 1056">
            <a:extLst>
              <a:ext uri="{FF2B5EF4-FFF2-40B4-BE49-F238E27FC236}">
                <a16:creationId xmlns:a16="http://schemas.microsoft.com/office/drawing/2014/main" id="{0925D9B1-F7C2-CF21-567D-2ED4536FDB41}"/>
              </a:ext>
            </a:extLst>
          </p:cNvPr>
          <p:cNvSpPr txBox="1"/>
          <p:nvPr/>
        </p:nvSpPr>
        <p:spPr>
          <a:xfrm>
            <a:off x="2872405" y="6259287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箭號: 向右 1057">
            <a:extLst>
              <a:ext uri="{FF2B5EF4-FFF2-40B4-BE49-F238E27FC236}">
                <a16:creationId xmlns:a16="http://schemas.microsoft.com/office/drawing/2014/main" id="{B0E3B51D-33A3-A3D1-799A-ABD79132B90D}"/>
              </a:ext>
            </a:extLst>
          </p:cNvPr>
          <p:cNvSpPr/>
          <p:nvPr/>
        </p:nvSpPr>
        <p:spPr>
          <a:xfrm rot="10800000">
            <a:off x="4164319" y="7096109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0" name="箭號: 上彎 1059">
            <a:extLst>
              <a:ext uri="{FF2B5EF4-FFF2-40B4-BE49-F238E27FC236}">
                <a16:creationId xmlns:a16="http://schemas.microsoft.com/office/drawing/2014/main" id="{60FBC33A-B441-F051-9D86-5AF1A1A9552B}"/>
              </a:ext>
            </a:extLst>
          </p:cNvPr>
          <p:cNvSpPr/>
          <p:nvPr/>
        </p:nvSpPr>
        <p:spPr>
          <a:xfrm rot="10800000" flipH="1" flipV="1">
            <a:off x="4451564" y="7720345"/>
            <a:ext cx="3381769" cy="50126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33955" y="7847316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889388" y="1664822"/>
            <a:ext cx="3185429" cy="71967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824213" y="1689462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" name="箭號: 上彎 1065">
            <a:extLst>
              <a:ext uri="{FF2B5EF4-FFF2-40B4-BE49-F238E27FC236}">
                <a16:creationId xmlns:a16="http://schemas.microsoft.com/office/drawing/2014/main" id="{9E6A42D8-926C-DD95-A4F6-5C30C42D846D}"/>
              </a:ext>
            </a:extLst>
          </p:cNvPr>
          <p:cNvSpPr/>
          <p:nvPr/>
        </p:nvSpPr>
        <p:spPr>
          <a:xfrm rot="16200000" flipH="1">
            <a:off x="4843829" y="4895497"/>
            <a:ext cx="630383" cy="6585168"/>
          </a:xfrm>
          <a:prstGeom prst="bentUpArrow">
            <a:avLst>
              <a:gd name="adj1" fmla="val 20796"/>
              <a:gd name="adj2" fmla="val 21496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925326" y="4254533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973073" y="181849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文字方塊 1073">
            <a:extLst>
              <a:ext uri="{FF2B5EF4-FFF2-40B4-BE49-F238E27FC236}">
                <a16:creationId xmlns:a16="http://schemas.microsoft.com/office/drawing/2014/main" id="{CD02A902-5025-8C00-AA93-4D2F0C994288}"/>
              </a:ext>
            </a:extLst>
          </p:cNvPr>
          <p:cNvSpPr txBox="1"/>
          <p:nvPr/>
        </p:nvSpPr>
        <p:spPr>
          <a:xfrm>
            <a:off x="5414200" y="7783383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文字方塊 1074">
            <a:extLst>
              <a:ext uri="{FF2B5EF4-FFF2-40B4-BE49-F238E27FC236}">
                <a16:creationId xmlns:a16="http://schemas.microsoft.com/office/drawing/2014/main" id="{934B51DD-E76D-4F9A-EB3A-497F7D76E9A8}"/>
              </a:ext>
            </a:extLst>
          </p:cNvPr>
          <p:cNvSpPr txBox="1"/>
          <p:nvPr/>
        </p:nvSpPr>
        <p:spPr>
          <a:xfrm>
            <a:off x="5398587" y="8406137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135171" y="5276453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371195" y="5461577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979796" y="5751557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359328" y="6938769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602980" y="6877772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000932" y="8061576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281037" y="7779783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329741" y="3911998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470115" y="3376139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743560" y="3378849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60856" y="2262821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8896</TotalTime>
  <Words>572</Words>
  <Application>Microsoft Office PowerPoint</Application>
  <PresentationFormat>投影片</PresentationFormat>
  <Paragraphs>185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278</cp:revision>
  <dcterms:created xsi:type="dcterms:W3CDTF">2018-12-11T07:38:51Z</dcterms:created>
  <dcterms:modified xsi:type="dcterms:W3CDTF">2022-12-26T19:21:56Z</dcterms:modified>
</cp:coreProperties>
</file>